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17" r:id="rId4"/>
    <p:sldId id="318" r:id="rId5"/>
    <p:sldId id="259" r:id="rId6"/>
    <p:sldId id="281" r:id="rId7"/>
    <p:sldId id="321" r:id="rId8"/>
    <p:sldId id="347" r:id="rId9"/>
    <p:sldId id="336" r:id="rId10"/>
    <p:sldId id="348" r:id="rId11"/>
    <p:sldId id="337" r:id="rId12"/>
    <p:sldId id="349" r:id="rId13"/>
    <p:sldId id="338" r:id="rId14"/>
    <p:sldId id="350" r:id="rId15"/>
    <p:sldId id="339" r:id="rId16"/>
    <p:sldId id="351" r:id="rId17"/>
    <p:sldId id="340" r:id="rId18"/>
    <p:sldId id="352" r:id="rId19"/>
    <p:sldId id="341" r:id="rId20"/>
    <p:sldId id="353" r:id="rId21"/>
    <p:sldId id="342" r:id="rId22"/>
    <p:sldId id="354" r:id="rId23"/>
    <p:sldId id="343" r:id="rId24"/>
    <p:sldId id="355" r:id="rId25"/>
    <p:sldId id="260" r:id="rId26"/>
    <p:sldId id="25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D61D1-999A-4553-AB3E-05AEEAED191E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CD3A0-4C83-447A-BB2D-48B8E9511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2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CD3A0-4C83-447A-BB2D-48B8E9511BF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5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82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07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17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7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9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4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18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4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9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6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7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slide" Target="slide24.xml"/><Relationship Id="rId12" Type="http://schemas.openxmlformats.org/officeDocument/2006/relationships/hyperlink" Target="4.%20&#1051;&#1080;&#1090;&#1077;&#1088;&#1072;&#1090;&#1091;&#1088;&#1085;&#1072;&#1103;%20&#1084;&#1072;&#1089;&#1082;&#1072;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hyperlink" Target="3.%20&#1051;&#1080;&#1090;&#1077;&#1088;&#1072;&#1090;&#1091;&#1088;&#1085;&#1072;&#1103;%20&#1084;&#1072;&#1089;&#1082;&#1072;.pptx" TargetMode="External"/><Relationship Id="rId5" Type="http://schemas.openxmlformats.org/officeDocument/2006/relationships/image" Target="../media/image6.png"/><Relationship Id="rId10" Type="http://schemas.openxmlformats.org/officeDocument/2006/relationships/hyperlink" Target="2.%20&#1051;&#1080;&#1090;&#1077;&#1088;&#1072;&#1090;&#1091;&#1088;&#1085;&#1072;&#1103;%20&#1084;&#1072;&#1089;&#1082;&#1072;.pptx" TargetMode="External"/><Relationship Id="rId4" Type="http://schemas.openxmlformats.org/officeDocument/2006/relationships/slide" Target="slide25.xml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25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8.xml"/><Relationship Id="rId3" Type="http://schemas.openxmlformats.org/officeDocument/2006/relationships/image" Target="../media/image1.png"/><Relationship Id="rId7" Type="http://schemas.openxmlformats.org/officeDocument/2006/relationships/slide" Target="slide6.xml"/><Relationship Id="rId12" Type="http://schemas.openxmlformats.org/officeDocument/2006/relationships/slide" Target="slide16.xml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slide" Target="slide14.xml"/><Relationship Id="rId5" Type="http://schemas.openxmlformats.org/officeDocument/2006/relationships/image" Target="../media/image9.png"/><Relationship Id="rId1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slide" Target="slide10.xml"/><Relationship Id="rId1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400800" cy="1752600"/>
          </a:xfrm>
        </p:spPr>
        <p:txBody>
          <a:bodyPr/>
          <a:lstStyle/>
          <a:p>
            <a:r>
              <a:rPr lang="ru-RU" dirty="0" smtClean="0"/>
              <a:t>п</a:t>
            </a:r>
            <a:endParaRPr lang="ru-RU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8" b="9958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32" y="219315"/>
            <a:ext cx="2703712" cy="17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12" y="219315"/>
            <a:ext cx="804800" cy="13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2234702" y="1429056"/>
            <a:ext cx="134630" cy="2673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3359" b="8124"/>
          <a:stretch/>
        </p:blipFill>
        <p:spPr bwMode="auto">
          <a:xfrm>
            <a:off x="6007395" y="1"/>
            <a:ext cx="2849526" cy="36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44" y="3161251"/>
            <a:ext cx="5146879" cy="34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icture backgrou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98" b="100000" l="14500" r="97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24" y="4365104"/>
            <a:ext cx="4254471" cy="23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1520" y="1755622"/>
            <a:ext cx="637616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7200" b="1" i="1" dirty="0" smtClean="0">
                <a:ln w="50800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</a:t>
            </a:r>
          </a:p>
          <a:p>
            <a:pPr algn="ctr"/>
            <a:r>
              <a:rPr lang="ru-RU" sz="7200" b="1" i="1" dirty="0" smtClean="0">
                <a:ln w="50800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маска</a:t>
            </a:r>
            <a:r>
              <a:rPr lang="ru-RU" sz="3600" b="1" i="1" cap="none" spc="0" dirty="0" smtClean="0">
                <a:ln w="50800"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cap="none" spc="0" dirty="0">
              <a:ln w="50800">
                <a:solidFill>
                  <a:schemeClr val="tx1"/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3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2339" y="1988840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тех пор прошла про него слава, что он мастер. Стали к нему из дальних деревень приезжать: кто замок на ружье или пистолет починить принесет, кто часы. Привез ему хозяин снасть; и щипчики, и буравчики, и </a:t>
            </a:r>
            <a:r>
              <a:rPr lang="ru-RU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подпилочек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18157" y="2564904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Жилин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56520"/>
            <a:ext cx="3317941" cy="5324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42868"/>
            <a:ext cx="340995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4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667" y="2060848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мать умерла, когда мне было шесть лет. Отец, весь отдавшись своему горю, как будто совсем забыл о моем существовании. Порой он ласкал мою маленькую сестру и по-своему заботился о ней, потому что в ней были черты матери. Я же рос, как дикое деревцо в поле, — никто не окружал меня особенною заботливостью, но никто и не стеснял моей свободы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18157" y="2564904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64" y="2060847"/>
            <a:ext cx="3981451" cy="3833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5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2961" y="2060848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посмотрел кругом. Деревья ничем не отличались от тех, на которых были сделаны зарубки. Лес стоял неподвижно, тихий в своей унылой задумчивости, такой же редкий, полуголый, сплошь хвойный. Лишь кое-где виднелись хилые берёзки с редкими жёлтыми листьями. Да, лес был такой же. И всё же от него веяло чем-то чужим…»</a:t>
            </a:r>
          </a:p>
        </p:txBody>
      </p:sp>
    </p:spTree>
    <p:extLst>
      <p:ext uri="{BB962C8B-B14F-4D97-AF65-F5344CB8AC3E}">
        <p14:creationId xmlns:p14="http://schemas.microsoft.com/office/powerpoint/2010/main" val="268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2907" y="2708920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Васютка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/>
          <a:stretch/>
        </p:blipFill>
        <p:spPr bwMode="auto">
          <a:xfrm>
            <a:off x="4763988" y="2149298"/>
            <a:ext cx="4050544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6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667" y="1916832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Учился я и тут хорошо. Что мне оставалось? 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я сюда и приехал, другого дела у меня здесь не было, а относиться спустя рукава к тому, что на меня возлагалось, я тогда еще не умел. Едва ли осмелился бы я пойти в школу, останься у меня невыученным хоть один урок, поэтому по всем предметам, кроме французского, у меня держались пятерки».</a:t>
            </a:r>
          </a:p>
        </p:txBody>
      </p:sp>
    </p:spTree>
    <p:extLst>
      <p:ext uri="{BB962C8B-B14F-4D97-AF65-F5344CB8AC3E}">
        <p14:creationId xmlns:p14="http://schemas.microsoft.com/office/powerpoint/2010/main" val="15682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22907" y="2708920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16" y="2492896"/>
            <a:ext cx="4264422" cy="3081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7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9029" y="1988840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Никого сейчас не любил он больше Володи, ничто на свете не было ему милее этого бледного, испуганного и страдающего лица. Робкая, влюбленная улыбка светилась в глазах Яшки, с нежностью смотрел он на Володю и бессмысленно спрашивал:</a:t>
            </a:r>
          </a:p>
          <a:p>
            <a:pPr algn="just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–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как? А? Ну как?..»</a:t>
            </a:r>
          </a:p>
        </p:txBody>
      </p:sp>
    </p:spTree>
    <p:extLst>
      <p:ext uri="{BB962C8B-B14F-4D97-AF65-F5344CB8AC3E}">
        <p14:creationId xmlns:p14="http://schemas.microsoft.com/office/powerpoint/2010/main" val="10641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745714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Яшка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4476658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336194" y="908720"/>
            <a:ext cx="3368315" cy="19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icture background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1673678" y="3767411"/>
            <a:ext cx="3368315" cy="19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4211960" y="997965"/>
            <a:ext cx="3368315" cy="19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5722999" y="3785720"/>
            <a:ext cx="3368315" cy="197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hlinkClick r:id="rId9" action="ppaction://hlinksldjump"/>
          </p:cNvPr>
          <p:cNvSpPr/>
          <p:nvPr/>
        </p:nvSpPr>
        <p:spPr>
          <a:xfrm>
            <a:off x="935595" y="574238"/>
            <a:ext cx="828093" cy="6689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1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267744" y="3449644"/>
            <a:ext cx="828093" cy="6689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pres?slideindex=1&amp;slidetitle="/>
              </a:rPr>
              <a:t>2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860032" y="741115"/>
            <a:ext cx="828093" cy="6689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pres?slideindex=1&amp;slidetitle="/>
              </a:rPr>
              <a:t>3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300192" y="3432929"/>
            <a:ext cx="828093" cy="6689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pres?slideindex=1&amp;slidetitle="/>
              </a:rPr>
              <a:t>4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8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667" y="2132856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не проклинал станционных смотрителей, кто с ними не бранивался? Кто, в минуту гнева, не требовал от них роковой книги, дабы вписать в оную свою бесполезную жалобу на притеснение, грубость и неисправность? Кто не почитает их извергами человеческого рода, равными покойным </a:t>
            </a:r>
            <a:r>
              <a:rPr lang="ru-RU" sz="2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подъячим</a:t>
            </a:r>
            <a:r>
              <a:rPr lang="ru-RU" sz="2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или, по крайней мере, </a:t>
            </a:r>
            <a:r>
              <a:rPr lang="ru-RU" sz="2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муромским</a:t>
            </a:r>
            <a:r>
              <a:rPr lang="ru-RU" sz="2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разбойникам? Будем однако справедливы, постараемся войти в их положение, и может быть, станем судить о них гораздо снисходительнее». </a:t>
            </a:r>
          </a:p>
        </p:txBody>
      </p:sp>
    </p:spTree>
    <p:extLst>
      <p:ext uri="{BB962C8B-B14F-4D97-AF65-F5344CB8AC3E}">
        <p14:creationId xmlns:p14="http://schemas.microsoft.com/office/powerpoint/2010/main" val="17480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39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071892"/>
            <a:ext cx="4729311" cy="2968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20842" y="2123402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Станционный смотритель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9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928664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мастеров, как баснословный левша, теперь, разумеется, уже нет в Туле: машины сравняли неравенство талантов и дарований, и гений не рвется в борьбе против прилежания и аккуратности»</a:t>
            </a:r>
          </a:p>
          <a:p>
            <a:pPr algn="just"/>
            <a:r>
              <a:rPr 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расспрашивать: где он и чему учился и до каких пор арифметику знает? ЛА он отвечает: – Наша наука простая: по </a:t>
            </a:r>
            <a:r>
              <a:rPr lang="ru-RU" sz="27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Псалтирю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по </a:t>
            </a:r>
            <a:r>
              <a:rPr lang="ru-RU" sz="27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Полусоннику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арифметики мы нимало не знаем».</a:t>
            </a:r>
          </a:p>
        </p:txBody>
      </p:sp>
    </p:spTree>
    <p:extLst>
      <p:ext uri="{BB962C8B-B14F-4D97-AF65-F5344CB8AC3E}">
        <p14:creationId xmlns:p14="http://schemas.microsoft.com/office/powerpoint/2010/main" val="37824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745714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Левша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1242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П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риз игры – </a:t>
            </a:r>
          </a:p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ткрыть главную маску!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1043608" y="1828800"/>
            <a:ext cx="7439919" cy="4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Главная маска откроется </a:t>
            </a:r>
          </a:p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за 25 масок!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692521" y="1916832"/>
            <a:ext cx="7439919" cy="4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876256" y="3789040"/>
            <a:ext cx="1792288" cy="2376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Какому</a:t>
            </a:r>
          </a:p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лассу</a:t>
            </a:r>
          </a:p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под силу?!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3610"/>
            <a:ext cx="8639408" cy="53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512673" y="1605984"/>
            <a:ext cx="6408712" cy="3983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7-е классы 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</a:t>
            </a: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общеобразовательного учреждения </a:t>
            </a: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"Средняя общеобразовательная школа № 1" </a:t>
            </a: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Троицко-Печорск</a:t>
            </a: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Коми Российской Федерации</a:t>
            </a:r>
          </a:p>
          <a:p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амые дружные, творческие и грамотные! </a:t>
            </a:r>
          </a:p>
          <a:p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все большие молодцы!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5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 игры – </a:t>
            </a:r>
          </a:p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ткрыть главную маску!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1043608" y="1828800"/>
            <a:ext cx="7439919" cy="437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icture background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79512" y="14511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589644" y="3460780"/>
            <a:ext cx="3981093" cy="23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213091" y="2190194"/>
            <a:ext cx="1367100" cy="12705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1</a:t>
            </a:r>
            <a:endParaRPr lang="ru-RU" sz="7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8456" y="1340767"/>
            <a:ext cx="5252016" cy="1918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</a:t>
            </a:r>
          </a:p>
          <a:p>
            <a:pPr algn="ctr"/>
            <a:r>
              <a:rPr lang="ru-RU" sz="5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ерой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Picture backgroun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8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3076" y="-36646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530368" y="673564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662447" y="3526569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2359780" y="1656067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2397572" y="4635510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319972" y="632985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356600" y="3133689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6857367" y="632985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7028784" y="2963919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5888561" y="4869160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Овал 113"/>
          <p:cNvSpPr/>
          <p:nvPr/>
        </p:nvSpPr>
        <p:spPr>
          <a:xfrm>
            <a:off x="879634" y="681601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1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2699792" y="1678401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2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4644008" y="669737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3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7227691" y="699916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4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1032034" y="3526569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5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2771800" y="4653825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6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4726868" y="3185180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7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6209294" y="4925674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8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7380310" y="2979242"/>
            <a:ext cx="648073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9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Picture background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4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1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5581" y="1988840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 деле, она была жалка, как всякая женщина того удалого века. Она миг только жила любовью, только в первую горячку страсти, в первую горячку юности, и уже суровый прельститель ее покидал... Она видела мужа в год два-три дня, и потом несколько лет о нем не бывало слуху. Да и когда виделась с ним, когда они жили вместе, что за жизнь ее была? Она терпела оскорбления, даже побои; она видела ласки, оказываемые только из милости; она была какое-то странное существо в этом сборище </a:t>
            </a:r>
            <a:r>
              <a:rPr lang="ru-RU" sz="2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безженных</a:t>
            </a:r>
            <a:r>
              <a:rPr 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рыцарей... Молодость без наслаждения мелькнула перед нею, и ее прекрасные свежие щеки и перси без лобзаний отцвели и покрылись преждевременными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морщинами».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7650" y="2793070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Супруга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Бульбы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0377"/>
            <a:ext cx="3436537" cy="533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1172" y="-26377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260649"/>
            <a:ext cx="11107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229444"/>
            <a:ext cx="648072" cy="526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667" y="1916832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привык он к полевым работам, к деревенскому быту. Отчужденный несчастьем своим от сообщества людей, он вырос немой и могучий, как дерево растет на плодородной земле…»</a:t>
            </a:r>
          </a:p>
        </p:txBody>
      </p:sp>
    </p:spTree>
    <p:extLst>
      <p:ext uri="{BB962C8B-B14F-4D97-AF65-F5344CB8AC3E}">
        <p14:creationId xmlns:p14="http://schemas.microsoft.com/office/powerpoint/2010/main" val="2105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8" b="99697" l="1523" r="93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64"/>
            <a:ext cx="7416824" cy="620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2823890"/>
            <a:ext cx="4697506" cy="696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05" y="2276872"/>
            <a:ext cx="4752491" cy="3551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119</Words>
  <Application>Microsoft Office PowerPoint</Application>
  <PresentationFormat>Экран (4:3)</PresentationFormat>
  <Paragraphs>89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Денис</cp:lastModifiedBy>
  <cp:revision>46</cp:revision>
  <dcterms:created xsi:type="dcterms:W3CDTF">2025-01-07T19:34:04Z</dcterms:created>
  <dcterms:modified xsi:type="dcterms:W3CDTF">2025-01-12T18:50:30Z</dcterms:modified>
</cp:coreProperties>
</file>