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E835-87EF-44DF-99E0-7DC6D504180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9B49-D9CD-4FA7-9F13-1D0E128C6A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Мастер- класс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«Сенсорные коробки в речевом и познавательном развитии детей 3-4 лет»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3" descr="C:\Users\User\Desktop\стажерки 24-25\ратосеп\фото\f896011b-3472-40c4-a55e-30c5c9c4a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112568" cy="3850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501317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Докладчик: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Ратосеп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Михайловна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72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планирования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487148"/>
          <a:ext cx="8856984" cy="6205488"/>
        </p:xfrm>
        <a:graphic>
          <a:graphicData uri="http://schemas.openxmlformats.org/drawingml/2006/table">
            <a:tbl>
              <a:tblPr/>
              <a:tblGrid>
                <a:gridCol w="854132"/>
                <a:gridCol w="1921795"/>
                <a:gridCol w="6081057"/>
              </a:tblGrid>
              <a:tr h="304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занятия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«Осень золотая»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Расширить знания детей об осени, как времени года. Закрепить знания цветов понятия большой маленький (желтый, красный, зеленый).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«Признаки осени»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Витаминка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гостях у детей»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Закрепить знания об отдельных огородных культурах (капуста, морковь, картошка, огурец, помидор, кабачок).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Показать натуральные овощи.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Ввести в активный словарь понятие «овощи».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Сформировать представление об овощах как предметах труда на огороде, как результатах труда человека.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Ввести в активный словарь слово «урожай».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Расширять знания детей о пользе овощей и фруктов (для чего нужны овощи, фрукты).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«Овощи и фрукты»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766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«Звери готовятся к спячке»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Формировать у детей основы экологической культуры. Развивать у детей познавательный интерес к жизни леса, его обитателям.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Закреплять и обогащать знания детей о диких животных и птицах.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Воспитывать любовь, бережное отношение к природе, проявлять заботу и внимание ко всему живому.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Формировать у детей желание знать правила поведения в лесу и выполнять их.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«Мамы и детки»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(животные)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«Мамы и детки»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«Дикие и домашние животные»</a:t>
                      </a:r>
                    </a:p>
                  </a:txBody>
                  <a:tcPr marL="45308" marR="45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40960" cy="64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часть 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«Морские обитатели»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занятия:  Создание условий для воспитания и развития познавательных  способностей детей; пополнение знаний детей о подводном мире, его обитателях; расширение словарного запаса детей.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обогащать и углублять представления детей о многообразии подводного мира, его обитателях,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создавать ситуации для закрепления знания цвета (жёлтый, красный, синий);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учить отвечать на вопросы, повторять фразы, слова.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Развивающие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логическое мышление, память, внимание;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любовь, доброе отношение к природе.</a:t>
            </a:r>
            <a:r>
              <a:rPr lang="ru-RU" dirty="0" smtClean="0"/>
              <a:t> 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учитывая тему и задачи занятия продумать наполнение сенсорной коробки, план проведения занятия.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 речевого и познавательного развития детей в соответствии с ФГОС ДО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836712"/>
          <a:ext cx="8784976" cy="4976840"/>
        </p:xfrm>
        <a:graphic>
          <a:graphicData uri="http://schemas.openxmlformats.org/drawingml/2006/table">
            <a:tbl>
              <a:tblPr/>
              <a:tblGrid>
                <a:gridCol w="1276449"/>
                <a:gridCol w="7508527"/>
              </a:tblGrid>
              <a:tr h="355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владение речью как средством коммуникации, познания и самовыражения;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правильного звукопроизношения;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звуковой и интонационной культуры речи;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фонематического слуха;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обогащение словарного запаса;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грамматически правильной и связной речи (диалогической и монологической);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ознакомление с литературными произведениями различных жанров (фольклор, художественная и познавательная литература), формирование их осмысленного восприятия;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речевого творчества;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предпосылок к обучению грамоте.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6632"/>
          <a:ext cx="8712968" cy="6624736"/>
        </p:xfrm>
        <a:graphic>
          <a:graphicData uri="http://schemas.openxmlformats.org/drawingml/2006/table">
            <a:tbl>
              <a:tblPr/>
              <a:tblGrid>
                <a:gridCol w="1265987"/>
                <a:gridCol w="7446981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Познаватель-ное</a:t>
                      </a:r>
                      <a:r>
                        <a:rPr lang="ru-RU" sz="1600" dirty="0" smtClean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1818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любознательности, интереса и мотивации к познавательной деятельности;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освоение сенсорных эталонов и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перцептивных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(обследовательских) действий, 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целостной картины мира, представлений об объектах окружающего мира, их свойствах и отношениях;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основ экологической культуры, знаний об особенностях и многообразии природы Родного края и различных континентов, 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представлений о себе и ближайшем социальном окружении, культурно-исторических событиях, традициях и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социокультурных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ценностях малой родины и Отечества, многообразии стран и народов мира;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представлений о количестве, числе, счете, величине, геометрических фигурах, пространстве, времени, математических зависимостях и отношениях этих категорий, овладение логико-математическими способами их познания;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hruti"/>
                        <a:buChar char="·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представлений о цифровых средствах познания окружающего мира, способах их безопасного использования.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Сенсорная коробка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универсальное средство развития детей, направленное на формирование мелкой моторики, координацию движений, восприятие и формирование знаний о внешних свойствах предметов и материалов, познавательные процессы, речь, а так же психические процессы: воображение, внимание, память, мышление.</a:t>
            </a:r>
          </a:p>
          <a:p>
            <a:endParaRPr lang="ru-RU" dirty="0"/>
          </a:p>
        </p:txBody>
      </p:sp>
      <p:pic>
        <p:nvPicPr>
          <p:cNvPr id="6" name="Picture 1" descr="C:\Users\User\Desktop\стажерки 24-25\ратосеп\фото\59efb241-2230-46df-8571-8faa22a86a63.jpg"/>
          <p:cNvPicPr>
            <a:picLocks noChangeAspect="1" noChangeArrowheads="1"/>
          </p:cNvPicPr>
          <p:nvPr/>
        </p:nvPicPr>
        <p:blipFill>
          <a:blip r:embed="rId3" cstate="print"/>
          <a:srcRect l="14788" t="2807" r="708" b="15777"/>
          <a:stretch>
            <a:fillRect/>
          </a:stretch>
        </p:blipFill>
        <p:spPr bwMode="auto">
          <a:xfrm>
            <a:off x="971600" y="1772816"/>
            <a:ext cx="3178284" cy="2304256"/>
          </a:xfrm>
          <a:prstGeom prst="rect">
            <a:avLst/>
          </a:prstGeom>
          <a:noFill/>
        </p:spPr>
      </p:pic>
      <p:pic>
        <p:nvPicPr>
          <p:cNvPr id="7" name="Picture 2" descr="C:\Users\User\Desktop\стажерки 24-25\ратосеп\фото\35992edb-2715-4041-bcaf-bbcd2d017faf.jpg"/>
          <p:cNvPicPr>
            <a:picLocks noChangeAspect="1" noChangeArrowheads="1"/>
          </p:cNvPicPr>
          <p:nvPr/>
        </p:nvPicPr>
        <p:blipFill>
          <a:blip r:embed="rId4" cstate="print"/>
          <a:srcRect l="6520" t="11554" r="34" b="-1098"/>
          <a:stretch>
            <a:fillRect/>
          </a:stretch>
        </p:blipFill>
        <p:spPr bwMode="auto">
          <a:xfrm>
            <a:off x="4499992" y="1772816"/>
            <a:ext cx="3196226" cy="2304256"/>
          </a:xfrm>
          <a:prstGeom prst="rect">
            <a:avLst/>
          </a:prstGeom>
          <a:noFill/>
        </p:spPr>
      </p:pic>
      <p:pic>
        <p:nvPicPr>
          <p:cNvPr id="8" name="Picture 3" descr="C:\Users\User\Desktop\стажерки 24-25\ратосеп\фото\27914033-511f-4e15-aeca-74c96561e268.jpg"/>
          <p:cNvPicPr>
            <a:picLocks noChangeAspect="1" noChangeArrowheads="1"/>
          </p:cNvPicPr>
          <p:nvPr/>
        </p:nvPicPr>
        <p:blipFill>
          <a:blip r:embed="rId5" cstate="print"/>
          <a:srcRect t="5179" r="14551" b="11962"/>
          <a:stretch>
            <a:fillRect/>
          </a:stretch>
        </p:blipFill>
        <p:spPr bwMode="auto">
          <a:xfrm>
            <a:off x="971600" y="4221088"/>
            <a:ext cx="3168352" cy="2304256"/>
          </a:xfrm>
          <a:prstGeom prst="rect">
            <a:avLst/>
          </a:prstGeom>
          <a:noFill/>
        </p:spPr>
      </p:pic>
      <p:pic>
        <p:nvPicPr>
          <p:cNvPr id="9" name="Picture 4" descr="C:\Users\User\Desktop\стажерки 24-25\ратосеп\фото\af4d77e9-486c-44e5-b50a-a0c4aab8e3a2.jpg"/>
          <p:cNvPicPr>
            <a:picLocks noChangeAspect="1" noChangeArrowheads="1"/>
          </p:cNvPicPr>
          <p:nvPr/>
        </p:nvPicPr>
        <p:blipFill>
          <a:blip r:embed="rId6" cstate="print"/>
          <a:srcRect t="3163" r="4806"/>
          <a:stretch>
            <a:fillRect/>
          </a:stretch>
        </p:blipFill>
        <p:spPr bwMode="auto">
          <a:xfrm>
            <a:off x="4572000" y="4149080"/>
            <a:ext cx="3096344" cy="2370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связной речи;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развитие фонематического восприятия;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формирование целостного образа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явления от разных сенсорных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развитие высших психических функций;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развитие мелкой моторики;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социально-коммуникативных умений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навыков сотрудничества;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развитие фантазии и игровой деятельности.</a:t>
            </a:r>
          </a:p>
          <a:p>
            <a:endParaRPr lang="ru-RU" dirty="0"/>
          </a:p>
        </p:txBody>
      </p:sp>
      <p:pic>
        <p:nvPicPr>
          <p:cNvPr id="1026" name="Picture 2" descr="C:\Users\User\Desktop\стажерки 24-25\ратосеп\фото\d4ac7417-d8c2-473b-be2e-f8d0c816db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129812" cy="4173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использования сенсорной коробки в речевом и познавательном развитии младших дошкольников: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сенсорных коробок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не занимают много времени на подготовку;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не занимают много места;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практически не требуют финансовых вложений;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предоставляют множество возможностей для обучения;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являются отличным дополнением к тематическим занятиям;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стажерки 24-25\ратосеп\фото\d4ac7417-d8c2-473b-be2e-f8d0c816db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949792" cy="3933056"/>
          </a:xfrm>
          <a:prstGeom prst="rect">
            <a:avLst/>
          </a:prstGeom>
          <a:noFill/>
        </p:spPr>
      </p:pic>
      <p:pic>
        <p:nvPicPr>
          <p:cNvPr id="7" name="Picture 4" descr="C:\Users\User\Desktop\стажерки 24-25\ратосеп\фото\f892ce44-99e4-4e9c-93e8-71b1973398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1" y="2276872"/>
            <a:ext cx="5130961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Наполнение сенсорных коробок: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наполнитель: любой тактильный материал (песок: простой и кинетический,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холофайбер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лоскуты ткани, крупы (рис, манка и пр.), снег и пр.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шишки, желуди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маленькие фигурки фруктов, овощей, листья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стеклянные, пластиковые шарики, камушки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маленькие фигурки лесных и домашних животных, их детенышей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набор фигурок насекомых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набор фигурок сказочных персонажей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маленькие фигурки людей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маленькие ведерки, грабельки, лопатки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щипцы, пинцеты, лупа и пр.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груша для воды, сито, воронка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использовании сенсорной коробки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1. Занятие (игра)  проводится в совместной образовательной деятельности группами по 2-4 ребенка, или индивидуально.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2. Нельзя оставлять ребенка во время игры наедине.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3. Наполнение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коробки зависит от возраста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 работе с детьми до 3 лет не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должна содержать мелких деталей,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ребенок мог бы проглотить.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4. Перед созданием сенсорных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коробок необходимо убедиться, что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нет аллергии на какой-либо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компонент.</a:t>
            </a:r>
          </a:p>
          <a:p>
            <a:endParaRPr lang="ru-RU" dirty="0"/>
          </a:p>
        </p:txBody>
      </p:sp>
      <p:pic>
        <p:nvPicPr>
          <p:cNvPr id="6" name="Picture 1" descr="C:\Users\User\Desktop\стажерки 24-25\ратосеп\фото\272d2d25-68c8-4759-8e50-df57f0381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679563" cy="3521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e7aa20eefc83bdba24ebf3d527f5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«Мы познаем мир!»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развитие речи и познавательных способностей детей 3-4 лет путем использования сенсорных коробок.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закреплять у детей умение понимать обобщающие слова.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активизировать в речи слова, обозначающие названия предметов ближайшего окружения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продолжать формировать у детей умения согласовывать слова в роде, числе, падеже,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употреблять существительные с предлогами, использовать в речи имена существительные - продолжать закреплять у детей умение отвечать на вопросы педагога.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умение повторять за педагогом рассказ из 3-4 предложений. 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детей о сенсорных эталонах цвета и формы, их использовании в самостоятельной деятельности.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помогать осваивать чувственные способы ориентировки в пространстве и времени,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исследовательские умения,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 многообразии и особенностях растений, животных ближайшего окружения, их существенных отличительных признаках, неживой природе, явлениях природы и деятельности человека в природе в разные сезоны года, знакомить с правилами поведения по отношению к живым объектам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743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2025-03-12T05:12:43Z</dcterms:created>
  <dcterms:modified xsi:type="dcterms:W3CDTF">2025-03-12T05:47:44Z</dcterms:modified>
</cp:coreProperties>
</file>