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1"/>
  </p:notesMasterIdLst>
  <p:sldIdLst>
    <p:sldId id="321" r:id="rId6"/>
    <p:sldId id="319" r:id="rId7"/>
    <p:sldId id="257" r:id="rId8"/>
    <p:sldId id="318" r:id="rId9"/>
    <p:sldId id="315" r:id="rId10"/>
    <p:sldId id="322" r:id="rId11"/>
    <p:sldId id="260" r:id="rId12"/>
    <p:sldId id="275" r:id="rId13"/>
    <p:sldId id="278" r:id="rId14"/>
    <p:sldId id="277" r:id="rId15"/>
    <p:sldId id="273" r:id="rId16"/>
    <p:sldId id="274" r:id="rId17"/>
    <p:sldId id="282" r:id="rId18"/>
    <p:sldId id="271" r:id="rId19"/>
    <p:sldId id="285" r:id="rId20"/>
    <p:sldId id="280" r:id="rId21"/>
    <p:sldId id="290" r:id="rId22"/>
    <p:sldId id="301" r:id="rId23"/>
    <p:sldId id="281" r:id="rId24"/>
    <p:sldId id="309" r:id="rId25"/>
    <p:sldId id="283" r:id="rId26"/>
    <p:sldId id="264" r:id="rId27"/>
    <p:sldId id="324" r:id="rId28"/>
    <p:sldId id="323" r:id="rId29"/>
    <p:sldId id="29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2" y="-7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26D16-5DAA-49E0-95F1-2F7C74A7334C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81595-EC7D-42AD-B8F7-B7C5BB777E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2052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2966-671E-474E-AD35-A0CBFE228C78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5342-A6E9-464A-B220-409C4C9772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3833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2966-671E-474E-AD35-A0CBFE228C78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5342-A6E9-464A-B220-409C4C9772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9650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2966-671E-474E-AD35-A0CBFE228C78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5342-A6E9-464A-B220-409C4C9772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0855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9887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4464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9447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2304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5973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1196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018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3855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2966-671E-474E-AD35-A0CBFE228C78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5342-A6E9-464A-B220-409C4C9772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4657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8712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3721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405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9887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4464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9447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2304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5973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1196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01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2966-671E-474E-AD35-A0CBFE228C78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5342-A6E9-464A-B220-409C4C9772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6099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3855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87127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3721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405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99142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59229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61652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72463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3071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189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2966-671E-474E-AD35-A0CBFE228C78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5342-A6E9-464A-B220-409C4C9772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44896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48050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3039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55067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44163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523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548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15107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5126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58905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4449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2966-671E-474E-AD35-A0CBFE228C78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5342-A6E9-464A-B220-409C4C9772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77804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28512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16408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81777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63925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47732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7394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2966-671E-474E-AD35-A0CBFE228C78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5342-A6E9-464A-B220-409C4C9772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5109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2966-671E-474E-AD35-A0CBFE228C78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5342-A6E9-464A-B220-409C4C9772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9951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2966-671E-474E-AD35-A0CBFE228C78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5342-A6E9-464A-B220-409C4C9772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0280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2966-671E-474E-AD35-A0CBFE228C78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5342-A6E9-464A-B220-409C4C9772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355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2966-671E-474E-AD35-A0CBFE228C78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45342-A6E9-464A-B220-409C4C9772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765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691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691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890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992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3356992"/>
            <a:ext cx="4752528" cy="1440160"/>
          </a:xfrm>
        </p:spPr>
        <p:txBody>
          <a:bodyPr>
            <a:noAutofit/>
          </a:bodyPr>
          <a:lstStyle/>
          <a:p>
            <a:pPr lvl="0"/>
            <a:r>
              <a:rPr lang="ru-RU" sz="1800" dirty="0" smtClean="0">
                <a:solidFill>
                  <a:prstClr val="black"/>
                </a:solidFill>
              </a:rPr>
              <a:t>Авторы: учащиеся 4 класса группа «Поиск»</a:t>
            </a:r>
            <a:endParaRPr lang="ru-RU" sz="1800" dirty="0">
              <a:solidFill>
                <a:prstClr val="black"/>
              </a:solidFill>
            </a:endParaRPr>
          </a:p>
          <a:p>
            <a:pPr lvl="0"/>
            <a:r>
              <a:rPr lang="ru-RU" sz="1800" dirty="0">
                <a:solidFill>
                  <a:prstClr val="black"/>
                </a:solidFill>
              </a:rPr>
              <a:t>Руководитель: Косулина Светлана Борисовна, учитель МБОУ </a:t>
            </a:r>
            <a:r>
              <a:rPr lang="ru-RU" sz="1800" dirty="0" smtClean="0">
                <a:solidFill>
                  <a:prstClr val="black"/>
                </a:solidFill>
              </a:rPr>
              <a:t>«СОШ </a:t>
            </a:r>
            <a:r>
              <a:rPr lang="ru-RU" sz="1800" dirty="0">
                <a:solidFill>
                  <a:prstClr val="black"/>
                </a:solidFill>
              </a:rPr>
              <a:t>№</a:t>
            </a:r>
            <a:r>
              <a:rPr lang="ru-RU" sz="1800" dirty="0" smtClean="0">
                <a:solidFill>
                  <a:prstClr val="black"/>
                </a:solidFill>
              </a:rPr>
              <a:t>1</a:t>
            </a:r>
          </a:p>
          <a:p>
            <a:pPr lvl="0"/>
            <a:r>
              <a:rPr lang="ru-RU" sz="1800" dirty="0" smtClean="0">
                <a:solidFill>
                  <a:prstClr val="black"/>
                </a:solidFill>
              </a:rPr>
              <a:t> </a:t>
            </a:r>
            <a:r>
              <a:rPr lang="ru-RU" sz="1800" dirty="0">
                <a:solidFill>
                  <a:prstClr val="black"/>
                </a:solidFill>
              </a:rPr>
              <a:t>с. </a:t>
            </a:r>
            <a:r>
              <a:rPr lang="ru-RU" sz="1800" dirty="0" smtClean="0">
                <a:solidFill>
                  <a:prstClr val="black"/>
                </a:solidFill>
              </a:rPr>
              <a:t>Варфоломеевка»</a:t>
            </a:r>
            <a:endParaRPr lang="ru-RU" sz="1800" dirty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</a:pP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Users\Home\Pictures\01_День Победы\1140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45243" y="1124744"/>
            <a:ext cx="6912769" cy="154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9512" y="389731"/>
            <a:ext cx="8784976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помним!</a:t>
            </a:r>
            <a:endParaRPr lang="ru-RU" sz="8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79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архив ВОВ\и бойко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65549" y="1484784"/>
            <a:ext cx="4011534" cy="320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 descr="C:\Users\User\Desktop\бойко.jpg"/>
          <p:cNvPicPr>
            <a:picLocks noGrp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2757314" cy="2272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7" name="Picture 3" descr="C:\Users\User\Desktop\архив ВОВ\img5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4655689" cy="330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138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Бурик</a:t>
            </a:r>
            <a:r>
              <a:rPr lang="ru-RU" dirty="0" smtClean="0"/>
              <a:t> Михаил </a:t>
            </a:r>
            <a:r>
              <a:rPr lang="ru-RU" dirty="0" err="1" smtClean="0"/>
              <a:t>Демьянович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 descr="C:\Users\User\Desktop\архив ВОВ\img4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96252"/>
            <a:ext cx="2275187" cy="331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архив ВОВ\Бурик МД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7"/>
            <a:ext cx="2592288" cy="379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56992"/>
            <a:ext cx="4668905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067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Богдан Василий Ефимович</a:t>
            </a:r>
            <a:endParaRPr lang="ru-RU" dirty="0"/>
          </a:p>
        </p:txBody>
      </p:sp>
      <p:pic>
        <p:nvPicPr>
          <p:cNvPr id="8194" name="Picture 2" descr="C:\Users\User\Desktop\архив ВОВ\img5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10176"/>
            <a:ext cx="2649585" cy="392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8" descr="C:\Users\User\Desktop\img430.jpg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2664296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C:\Users\User\Desktop\архив ВОВ\img4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7" y="1700808"/>
            <a:ext cx="2969401" cy="414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4408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Чмир</a:t>
            </a:r>
            <a:r>
              <a:rPr lang="ru-RU" dirty="0" smtClean="0"/>
              <a:t> </a:t>
            </a:r>
            <a:r>
              <a:rPr lang="ru-RU" smtClean="0"/>
              <a:t>Александр Прокопович</a:t>
            </a:r>
            <a:endParaRPr lang="ru-RU"/>
          </a:p>
        </p:txBody>
      </p:sp>
      <p:pic>
        <p:nvPicPr>
          <p:cNvPr id="16386" name="Picture 2" descr="C:\Users\User\Desktop\архив ВОВ\Чмир АП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243" y="2132856"/>
            <a:ext cx="268091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архив ВОВ\img5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5575" y="1600200"/>
            <a:ext cx="360385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969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Зенкин Михаил Степанович</a:t>
            </a:r>
            <a:endParaRPr lang="ru-RU" dirty="0"/>
          </a:p>
        </p:txBody>
      </p:sp>
      <p:pic>
        <p:nvPicPr>
          <p:cNvPr id="7170" name="Picture 2" descr="C:\Users\User\Desktop\архив ВОВ\img5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90530" y="1600200"/>
            <a:ext cx="317194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архив ВОВ\зенкин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9253" y="1600200"/>
            <a:ext cx="311649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46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Вдовенков Пётр </a:t>
            </a:r>
            <a:r>
              <a:rPr lang="ru-RU" dirty="0"/>
              <a:t>В</a:t>
            </a:r>
            <a:r>
              <a:rPr lang="ru-RU" dirty="0" smtClean="0"/>
              <a:t>асильевич </a:t>
            </a:r>
            <a:endParaRPr lang="ru-RU" dirty="0"/>
          </a:p>
        </p:txBody>
      </p:sp>
      <p:pic>
        <p:nvPicPr>
          <p:cNvPr id="5" name="Объект 4" descr="C:\Users\User\Desktop\Новая папка\img590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4038600" cy="2807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C:\Users\User\Desktop\Новая папка\img592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67012"/>
            <a:ext cx="2813271" cy="351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12776"/>
            <a:ext cx="2399402" cy="420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85187"/>
            <a:ext cx="2016224" cy="287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9860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архив ВОВ\награды вдовенков 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36812"/>
            <a:ext cx="6470776" cy="485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Награды </a:t>
            </a:r>
            <a:r>
              <a:rPr lang="ru-RU" dirty="0" err="1" smtClean="0"/>
              <a:t>Вдовенкова</a:t>
            </a:r>
            <a:r>
              <a:rPr lang="ru-RU" dirty="0" smtClean="0"/>
              <a:t> П.В.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4691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Шведюк</a:t>
            </a:r>
            <a:r>
              <a:rPr lang="ru-RU" dirty="0" smtClean="0"/>
              <a:t> Тимофей Яковлевич</a:t>
            </a: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74526"/>
            <a:ext cx="2880320" cy="385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9007" y="2810799"/>
            <a:ext cx="4337409" cy="32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401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Тютюнник</a:t>
            </a:r>
            <a:r>
              <a:rPr lang="ru-RU" dirty="0" smtClean="0"/>
              <a:t> Григорий Никифорович</a:t>
            </a:r>
            <a:endParaRPr lang="ru-RU" dirty="0"/>
          </a:p>
        </p:txBody>
      </p:sp>
      <p:pic>
        <p:nvPicPr>
          <p:cNvPr id="1026" name="Picture 2" descr="C:\Users\User\Desktop\для книги фото\ДЕД\img4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17932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для книги фото\ДЕД\img4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24744"/>
            <a:ext cx="512527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для книги фото\ДЕД\удост. дед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31577"/>
            <a:ext cx="3281834" cy="233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для книги фото\ДЕД\img4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365104"/>
            <a:ext cx="3127177" cy="221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86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Третьяков Г.Д., Раков А.С., Смирнов М.Н.</a:t>
            </a:r>
            <a:endParaRPr lang="ru-RU" dirty="0"/>
          </a:p>
        </p:txBody>
      </p:sp>
      <p:pic>
        <p:nvPicPr>
          <p:cNvPr id="15362" name="Picture 2" descr="C:\Users\User\Desktop\архив ВОВ\третьяков, раков, смирнов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56792"/>
            <a:ext cx="5345878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ветераны -доработать\img5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010" y="1988840"/>
            <a:ext cx="4138982" cy="304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353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User\Desktop\архив ВОВ\9 мая 2013 0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9450"/>
            <a:ext cx="7407848" cy="524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553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Районная газета «Сельский труженик»</a:t>
            </a:r>
            <a:r>
              <a:rPr lang="ru-RU" sz="3600" dirty="0"/>
              <a:t> помогла сохранить ценные воспоминания </a:t>
            </a:r>
            <a:r>
              <a:rPr lang="ru-RU" sz="3600" dirty="0" smtClean="0"/>
              <a:t>ветеранов о суровых днях войны.</a:t>
            </a:r>
            <a:endParaRPr lang="ru-RU" sz="36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4" descr="DSC056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44900"/>
            <a:ext cx="34559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1785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Губарь</a:t>
            </a:r>
            <a:r>
              <a:rPr lang="ru-RU" dirty="0" smtClean="0"/>
              <a:t> Николай Петрович</a:t>
            </a:r>
            <a:endParaRPr lang="ru-RU" dirty="0"/>
          </a:p>
        </p:txBody>
      </p:sp>
      <p:pic>
        <p:nvPicPr>
          <p:cNvPr id="17410" name="Picture 2" descr="C:\Users\User\Desktop\архив ВОВ\губарь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596" y="1853787"/>
            <a:ext cx="3035808" cy="401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img3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44824"/>
            <a:ext cx="5511810" cy="390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528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Буреев</a:t>
            </a:r>
            <a:r>
              <a:rPr lang="ru-RU" dirty="0" smtClean="0"/>
              <a:t> Александр Григорьевич </a:t>
            </a:r>
            <a:endParaRPr lang="ru-RU" dirty="0"/>
          </a:p>
        </p:txBody>
      </p:sp>
      <p:pic>
        <p:nvPicPr>
          <p:cNvPr id="19458" name="Picture 2" descr="C:\Users\User\Desktop\для книги памяти\ветеран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3364" y="1600200"/>
            <a:ext cx="372627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img3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84458"/>
            <a:ext cx="4618856" cy="333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03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User\Desktop\70 победе\IMG_71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064895" cy="53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555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70 победе\IMG_71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7848872" cy="523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280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Я </a:t>
            </a:r>
            <a:r>
              <a:rPr lang="ru-RU" b="1" dirty="0"/>
              <a:t>не напрасно беспокоюсь, </a:t>
            </a:r>
            <a:br>
              <a:rPr lang="ru-RU" b="1" dirty="0"/>
            </a:br>
            <a:r>
              <a:rPr lang="ru-RU" b="1" dirty="0"/>
              <a:t>Чтоб не забылась та война: </a:t>
            </a:r>
            <a:br>
              <a:rPr lang="ru-RU" b="1" dirty="0"/>
            </a:br>
            <a:r>
              <a:rPr lang="ru-RU" b="1" dirty="0"/>
              <a:t>Ведь эта память </a:t>
            </a:r>
            <a:r>
              <a:rPr lang="ru-RU" b="1" dirty="0" smtClean="0"/>
              <a:t>–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наша </a:t>
            </a:r>
            <a:r>
              <a:rPr lang="ru-RU" b="1" dirty="0"/>
              <a:t>совесть. </a:t>
            </a:r>
            <a:br>
              <a:rPr lang="ru-RU" b="1" dirty="0"/>
            </a:br>
            <a:r>
              <a:rPr lang="ru-RU" b="1" dirty="0" err="1" smtClean="0"/>
              <a:t>Она,как</a:t>
            </a:r>
            <a:r>
              <a:rPr lang="ru-RU" b="1" dirty="0" smtClean="0"/>
              <a:t> </a:t>
            </a:r>
            <a:r>
              <a:rPr lang="ru-RU" b="1" dirty="0"/>
              <a:t>сила, нам нужна... 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916832"/>
            <a:ext cx="2559687" cy="43696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C:\Users\ADMIN\Downloads\36e2a70dd1df86af45d6701afb2ef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496"/>
            <a:ext cx="2464585" cy="16430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7575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333333"/>
                </a:solidFill>
                <a:latin typeface="Helvetica Neue"/>
              </a:rPr>
              <a:t>             Помни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>
                <a:solidFill>
                  <a:srgbClr val="333333"/>
                </a:solidFill>
                <a:latin typeface="Helvetica Neue"/>
              </a:rPr>
              <a:t>О павших за нас </a:t>
            </a:r>
            <a:r>
              <a:rPr lang="ru-RU" sz="1800" b="1" dirty="0" smtClean="0">
                <a:solidFill>
                  <a:srgbClr val="333333"/>
                </a:solidFill>
                <a:latin typeface="Helvetica Neue"/>
              </a:rPr>
              <a:t>когда-то</a:t>
            </a:r>
            <a:r>
              <a:rPr lang="ru-RU" sz="1800" b="1" dirty="0">
                <a:solidFill>
                  <a:srgbClr val="333333"/>
                </a:solidFill>
                <a:latin typeface="Helvetica Neue"/>
              </a:rPr>
              <a:t>!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>
                <a:solidFill>
                  <a:srgbClr val="333333"/>
                </a:solidFill>
                <a:latin typeface="Helvetica Neue"/>
              </a:rPr>
              <a:t>И поклонись </a:t>
            </a:r>
            <a:r>
              <a:rPr lang="ru-RU" sz="1800" b="1" dirty="0" smtClean="0">
                <a:solidFill>
                  <a:srgbClr val="333333"/>
                </a:solidFill>
                <a:latin typeface="Helvetica Neue"/>
              </a:rPr>
              <a:t>всем </a:t>
            </a:r>
            <a:r>
              <a:rPr lang="ru-RU" sz="1800" b="1" dirty="0">
                <a:solidFill>
                  <a:srgbClr val="333333"/>
                </a:solidFill>
                <a:latin typeface="Helvetica Neue"/>
              </a:rPr>
              <a:t>неизвестным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>
                <a:solidFill>
                  <a:srgbClr val="333333"/>
                </a:solidFill>
                <a:latin typeface="Helvetica Neue"/>
              </a:rPr>
              <a:t>И всем известным </a:t>
            </a:r>
            <a:r>
              <a:rPr lang="ru-RU" sz="1800" b="1" dirty="0" smtClean="0">
                <a:solidFill>
                  <a:srgbClr val="333333"/>
                </a:solidFill>
                <a:latin typeface="Helvetica Neue"/>
              </a:rPr>
              <a:t>        солдатам!</a:t>
            </a:r>
          </a:p>
          <a:p>
            <a:pPr marL="0" indent="0">
              <a:buNone/>
            </a:pPr>
            <a:r>
              <a:rPr lang="ru-RU" sz="2400" dirty="0" smtClean="0"/>
              <a:t>Фронт находился за </a:t>
            </a:r>
            <a:r>
              <a:rPr lang="ru-RU" sz="2400" dirty="0"/>
              <a:t>тысячи километров от  </a:t>
            </a:r>
            <a:r>
              <a:rPr lang="ru-RU" sz="2400" dirty="0" smtClean="0"/>
              <a:t>небольшого приморского  села.</a:t>
            </a:r>
          </a:p>
          <a:p>
            <a:pPr marL="0" indent="0">
              <a:buNone/>
            </a:pPr>
            <a:r>
              <a:rPr lang="ru-RU" sz="2400" dirty="0" smtClean="0"/>
              <a:t>  43 наших земляка погибли смертью храбрых. Ежегодно собираются односельчане на митинг памяти  9 мая.</a:t>
            </a:r>
          </a:p>
        </p:txBody>
      </p:sp>
      <p:pic>
        <p:nvPicPr>
          <p:cNvPr id="20482" name="Picture 2" descr="C:\Users\User\Desktop\для книги памяти\память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209" y="476672"/>
            <a:ext cx="3088388" cy="564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20688"/>
            <a:ext cx="2384425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5479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User\Desktop\мои фото\img3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799078" cy="388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0072" y="5485874"/>
            <a:ext cx="3206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Более 70 ветеранов проживало</a:t>
            </a:r>
          </a:p>
          <a:p>
            <a:r>
              <a:rPr lang="ru-RU" dirty="0" smtClean="0"/>
              <a:t> в нашем селе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6553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Ребята из группы «ПОИСК»</a:t>
            </a:r>
            <a:endParaRPr lang="ru-RU" dirty="0"/>
          </a:p>
        </p:txBody>
      </p:sp>
      <p:pic>
        <p:nvPicPr>
          <p:cNvPr id="1026" name="Picture 2" descr="C:\Users\User\Desktop\поиск 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475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000000"/>
                </a:solidFill>
                <a:ea typeface="+mj-ea"/>
                <a:cs typeface="+mj-cs"/>
              </a:rPr>
              <a:t>С фотографий с улыбкой глядят,</a:t>
            </a:r>
            <a:br>
              <a:rPr lang="ru-RU" sz="4000" b="1" dirty="0">
                <a:solidFill>
                  <a:srgbClr val="000000"/>
                </a:solidFill>
                <a:ea typeface="+mj-ea"/>
                <a:cs typeface="+mj-cs"/>
              </a:rPr>
            </a:br>
            <a:r>
              <a:rPr lang="ru-RU" sz="4000" b="1" dirty="0">
                <a:solidFill>
                  <a:srgbClr val="000000"/>
                </a:solidFill>
                <a:ea typeface="+mj-ea"/>
                <a:cs typeface="+mj-cs"/>
              </a:rPr>
              <a:t>   Те, кто жизни своей не щадил,</a:t>
            </a:r>
            <a:br>
              <a:rPr lang="ru-RU" sz="4000" b="1" dirty="0">
                <a:solidFill>
                  <a:srgbClr val="000000"/>
                </a:solidFill>
                <a:ea typeface="+mj-ea"/>
                <a:cs typeface="+mj-cs"/>
              </a:rPr>
            </a:br>
            <a:r>
              <a:rPr lang="ru-RU" sz="4000" b="1" dirty="0">
                <a:solidFill>
                  <a:srgbClr val="000000"/>
                </a:solidFill>
                <a:ea typeface="+mj-ea"/>
                <a:cs typeface="+mj-cs"/>
              </a:rPr>
              <a:t>   В тех далёких жестоких боях</a:t>
            </a:r>
            <a:br>
              <a:rPr lang="ru-RU" sz="4000" b="1" dirty="0">
                <a:solidFill>
                  <a:srgbClr val="000000"/>
                </a:solidFill>
                <a:ea typeface="+mj-ea"/>
                <a:cs typeface="+mj-cs"/>
              </a:rPr>
            </a:br>
            <a:r>
              <a:rPr lang="ru-RU" sz="4000" b="1" dirty="0">
                <a:solidFill>
                  <a:srgbClr val="000000"/>
                </a:solidFill>
                <a:ea typeface="+mj-ea"/>
                <a:cs typeface="+mj-cs"/>
              </a:rPr>
              <a:t>  От фашистов страну защитил.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274227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/>
              <a:t>Войстрик</a:t>
            </a:r>
            <a:r>
              <a:rPr lang="ru-RU" b="1" dirty="0"/>
              <a:t> Николай Иванович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 descr="C:\Users\User\Desktop\войстрик\2014-11-08 14-30-09_0708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3600400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C:\Users\User\Desktop\img540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4038600" cy="218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8233" y="3421538"/>
            <a:ext cx="3851920" cy="288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586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Худолей Иван Павлович</a:t>
            </a:r>
            <a:endParaRPr lang="ru-RU" dirty="0"/>
          </a:p>
        </p:txBody>
      </p:sp>
      <p:pic>
        <p:nvPicPr>
          <p:cNvPr id="9218" name="Picture 2" descr="C:\Users\User\Desktop\архив ВОВ\img5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30014"/>
            <a:ext cx="3494724" cy="489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архив ВОВ\худолей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639" y="1600200"/>
            <a:ext cx="325172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999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Куликов Владимир Яковлевич</a:t>
            </a:r>
            <a:endParaRPr lang="ru-RU" dirty="0"/>
          </a:p>
        </p:txBody>
      </p:sp>
      <p:pic>
        <p:nvPicPr>
          <p:cNvPr id="12290" name="Picture 2" descr="C:\Users\User\Desktop\архив ВОВ\куликов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77550"/>
            <a:ext cx="3168352" cy="459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архив ВОВ\для кул.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9679" y="2132856"/>
            <a:ext cx="481712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355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121</Words>
  <PresentationFormat>Экран (4:3)</PresentationFormat>
  <Paragraphs>31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Тема Office</vt:lpstr>
      <vt:lpstr>1_Тема Office</vt:lpstr>
      <vt:lpstr>2_Тема Office</vt:lpstr>
      <vt:lpstr>3_Тема Office</vt:lpstr>
      <vt:lpstr>4_Тема Office</vt:lpstr>
      <vt:lpstr>Мы помним!</vt:lpstr>
      <vt:lpstr>Слайд 2</vt:lpstr>
      <vt:lpstr>Слайд 3</vt:lpstr>
      <vt:lpstr>Слайд 4</vt:lpstr>
      <vt:lpstr>Ребята из группы «ПОИСК»</vt:lpstr>
      <vt:lpstr>Слайд 6</vt:lpstr>
      <vt:lpstr>Войстрик Николай Иванович </vt:lpstr>
      <vt:lpstr>Худолей Иван Павлович</vt:lpstr>
      <vt:lpstr>Куликов Владимир Яковлевич</vt:lpstr>
      <vt:lpstr>Слайд 10</vt:lpstr>
      <vt:lpstr>Бурик Михаил Демьянович </vt:lpstr>
      <vt:lpstr>Богдан Василий Ефимович</vt:lpstr>
      <vt:lpstr>Чмир Александр Прокопович</vt:lpstr>
      <vt:lpstr>Зенкин Михаил Степанович</vt:lpstr>
      <vt:lpstr>Вдовенков Пётр Васильевич </vt:lpstr>
      <vt:lpstr>Награды Вдовенкова П.В.</vt:lpstr>
      <vt:lpstr>Шведюк Тимофей Яковлевич</vt:lpstr>
      <vt:lpstr>Тютюнник Григорий Никифорович</vt:lpstr>
      <vt:lpstr>Третьяков Г.Д., Раков А.С., Смирнов М.Н.</vt:lpstr>
      <vt:lpstr>Районная газета «Сельский труженик» помогла сохранить ценные воспоминания ветеранов о суровых днях войны.</vt:lpstr>
      <vt:lpstr>Губарь Николай Петрович</vt:lpstr>
      <vt:lpstr>Буреев Александр Григорьевич 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помним!</dc:title>
  <dc:creator>ADMIN</dc:creator>
  <cp:lastModifiedBy>ADMIN</cp:lastModifiedBy>
  <cp:revision>4</cp:revision>
  <dcterms:modified xsi:type="dcterms:W3CDTF">2025-09-18T12:38:13Z</dcterms:modified>
</cp:coreProperties>
</file>