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t>5/4/2025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t>5/4/2025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t>5/4/2025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t>5/4/2025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t>5/4/2025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t>5/4/2025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t>5/4/2025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t>5/4/2025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t>5/4/2025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t>5/4/2025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t>5/4/2025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t>5/4/2025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t>5/4/2025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t>5/4/2025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t>5/4/2025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t>5/4/2025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t>5/4/2025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t>5/4/2025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Наука побеждать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9351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5 задание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80321" y="2838026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dirty="0"/>
              <a:t>Алексей Андреевич Ляпунов </a:t>
            </a:r>
            <a:r>
              <a:rPr lang="ru-RU" sz="3200" dirty="0" smtClean="0"/>
              <a:t>- советский </a:t>
            </a:r>
            <a:r>
              <a:rPr lang="ru-RU" sz="3200" dirty="0"/>
              <a:t>математик, один из основоположников кибернетики, член-корреспондент АН </a:t>
            </a:r>
            <a:r>
              <a:rPr lang="ru-RU" sz="3200" dirty="0" smtClean="0"/>
              <a:t>СССР.</a:t>
            </a:r>
            <a:endParaRPr lang="ru-RU" sz="3200" dirty="0"/>
          </a:p>
        </p:txBody>
      </p:sp>
      <p:pic>
        <p:nvPicPr>
          <p:cNvPr id="3074" name="Picture 2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2" r="15437"/>
          <a:stretch/>
        </p:blipFill>
        <p:spPr bwMode="auto">
          <a:xfrm>
            <a:off x="7684655" y="2116137"/>
            <a:ext cx="3417454" cy="4558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6373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5 задание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93963" y="2244435"/>
            <a:ext cx="699192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/>
              <a:t>Андрей Николаевич Колмогоров - советский математик, один из крупнейших математиков XX века. Профессор Московского государственного университета, доктор физико-математических наук, академик Академии наук СССР, автор учебников по математике.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0874" y="2244435"/>
            <a:ext cx="3263381" cy="443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186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6 задание. Кроссворд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1890" y="1583134"/>
            <a:ext cx="10446073" cy="48001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33722" y="4232205"/>
            <a:ext cx="45688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spc="3000" dirty="0" smtClean="0">
                <a:solidFill>
                  <a:schemeClr val="bg1"/>
                </a:solidFill>
              </a:rPr>
              <a:t>РАДИУС</a:t>
            </a:r>
            <a:endParaRPr lang="ru-RU" sz="4400" spc="30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30582" y="2955365"/>
            <a:ext cx="66720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spc="3000" dirty="0" smtClean="0">
                <a:solidFill>
                  <a:schemeClr val="bg1"/>
                </a:solidFill>
              </a:rPr>
              <a:t>УРАВНЕНИЕ</a:t>
            </a:r>
            <a:endParaRPr lang="ru-RU" sz="4400" spc="30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31890" y="3619989"/>
            <a:ext cx="601959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spc="3000" dirty="0" smtClean="0">
                <a:solidFill>
                  <a:schemeClr val="bg1"/>
                </a:solidFill>
              </a:rPr>
              <a:t>ПАРАБОЛА</a:t>
            </a:r>
            <a:endParaRPr lang="ru-RU" sz="4400" spc="30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09673" y="2300233"/>
            <a:ext cx="37930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spc="3000" dirty="0" smtClean="0">
                <a:solidFill>
                  <a:schemeClr val="bg1"/>
                </a:solidFill>
              </a:rPr>
              <a:t>КАТЕТ</a:t>
            </a:r>
            <a:endParaRPr lang="ru-RU" sz="4400" spc="30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12370" y="4923033"/>
            <a:ext cx="390844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spc="3000" dirty="0" smtClean="0">
                <a:solidFill>
                  <a:schemeClr val="bg1"/>
                </a:solidFill>
              </a:rPr>
              <a:t>ЦЕЛЫЕ</a:t>
            </a:r>
            <a:endParaRPr lang="ru-RU" sz="4400" spc="30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18717" y="5623611"/>
            <a:ext cx="24929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spc="3000" dirty="0" smtClean="0">
                <a:solidFill>
                  <a:schemeClr val="bg1"/>
                </a:solidFill>
              </a:rPr>
              <a:t>ШАР</a:t>
            </a:r>
            <a:endParaRPr lang="ru-RU" sz="4400" spc="3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018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6 задание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49745" y="2389898"/>
            <a:ext cx="6391563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/>
              <a:t>Мстислав Всеволодович Келдыш—учёный в области прикладной математики и механики, крупный организатор советской науки, один из идеологов советской космической программы. Президент Академии наук СССР. </a:t>
            </a:r>
          </a:p>
        </p:txBody>
      </p:sp>
      <p:pic>
        <p:nvPicPr>
          <p:cNvPr id="4098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6023" y="2108445"/>
            <a:ext cx="3077823" cy="4329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3274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7 задание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252976" y="2385629"/>
            <a:ext cx="970135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/>
              <a:t>Решите задачи и по совпадающим ответам определите фамилию выдающегося математика, чьи труды по теории непотопляемости и качки корабля были использованы нашими Военно-Морскими силами.  Использование этих таблиц спасло жизнь многих людей, помогло сберечь огромные материальные ценности.</a:t>
            </a:r>
          </a:p>
        </p:txBody>
      </p:sp>
    </p:spTree>
    <p:extLst>
      <p:ext uri="{BB962C8B-B14F-4D97-AF65-F5344CB8AC3E}">
        <p14:creationId xmlns:p14="http://schemas.microsoft.com/office/powerpoint/2010/main" val="1484748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7 задание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905164" y="2339355"/>
            <a:ext cx="6096000" cy="403187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dirty="0"/>
              <a:t>Алексей Николаевич Крылов — выдающийся русский и советский учёный-математик, механик и инженер-кораблестроитель. Академик Петербургской АН , РАН , АН СССР. Профессор Морской академии; генерал флота.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36" y="2200403"/>
            <a:ext cx="3142601" cy="417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012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14764" y="2715491"/>
            <a:ext cx="950452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dirty="0" smtClean="0"/>
              <a:t>С Днём Победы!</a:t>
            </a:r>
            <a:endParaRPr lang="ru-RU" sz="9600" dirty="0"/>
          </a:p>
        </p:txBody>
      </p:sp>
      <p:pic>
        <p:nvPicPr>
          <p:cNvPr id="3" name="Lev_Leshhenko_-_Den_pobedy_minus_6984615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8878" y="616007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3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Устно вычислите пример:</a:t>
            </a:r>
            <a:endParaRPr lang="ru-RU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Прямоугольник 2"/>
              <p:cNvSpPr/>
              <p:nvPr/>
            </p:nvSpPr>
            <p:spPr>
              <a:xfrm>
                <a:off x="-2124364" y="3182417"/>
                <a:ext cx="12192000" cy="19346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960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ru-RU" sz="9600" i="0">
                          <a:latin typeface="Cambria Math" panose="02040503050406030204" pitchFamily="18" charset="0"/>
                        </a:rPr>
                        <m:t>∙</m:t>
                      </m:r>
                      <m:rad>
                        <m:radPr>
                          <m:degHide m:val="on"/>
                          <m:ctrlPr>
                            <a:rPr lang="ru-RU" sz="96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ru-RU" sz="9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sz="9600" i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ru-RU" sz="96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ru-RU" sz="9600" i="0">
                              <a:latin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ru-RU" sz="9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sz="9600" i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  <m:sup>
                              <m:r>
                                <a:rPr lang="ru-RU" sz="96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ru-RU" sz="9600" dirty="0"/>
              </a:p>
            </p:txBody>
          </p:sp>
        </mc:Choice>
        <mc:Fallback>
          <p:sp>
            <p:nvSpPr>
              <p:cNvPr id="3" name="Прямоугольник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124364" y="3182417"/>
                <a:ext cx="12192000" cy="193469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307" y="0"/>
            <a:ext cx="3493749" cy="6857296"/>
          </a:xfrm>
          <a:prstGeom prst="rect">
            <a:avLst/>
          </a:prstGeom>
          <a:effectLst>
            <a:glow rad="228600">
              <a:schemeClr val="tx1">
                <a:alpha val="65000"/>
              </a:schemeClr>
            </a:glow>
          </a:effectLst>
        </p:spPr>
      </p:pic>
      <p:pic>
        <p:nvPicPr>
          <p:cNvPr id="8" name="Orkestr_ministerstva_oborony_-_Marsh_Proshhanie_Slavyanki_4870613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0321" y="616960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719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083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55" y="790174"/>
            <a:ext cx="10317018" cy="1080938"/>
          </a:xfrm>
        </p:spPr>
        <p:txBody>
          <a:bodyPr>
            <a:normAutofit/>
          </a:bodyPr>
          <a:lstStyle/>
          <a:p>
            <a:r>
              <a:rPr lang="ru-RU" sz="2600" dirty="0" smtClean="0"/>
              <a:t>1 задание. Историко-математическая </a:t>
            </a:r>
            <a:r>
              <a:rPr lang="ru-RU" sz="2600" dirty="0"/>
              <a:t>разминка «Знай и помни».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321" y="2375869"/>
            <a:ext cx="11052264" cy="4128554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4765964" y="3361958"/>
            <a:ext cx="346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4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997200" y="3361958"/>
            <a:ext cx="508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41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83673" y="3361958"/>
            <a:ext cx="508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22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170541" y="4033821"/>
            <a:ext cx="508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18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0169236" y="4784434"/>
            <a:ext cx="508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45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363527" y="4775195"/>
            <a:ext cx="346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9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350655" y="4784434"/>
            <a:ext cx="508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27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445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2 задание. Военная шифровка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705" y="2165419"/>
            <a:ext cx="11291152" cy="33025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6474" y="5060393"/>
            <a:ext cx="68146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 smtClean="0"/>
              <a:t>Ответ: Барбаросса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812083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3 задание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422400" y="2413338"/>
            <a:ext cx="950421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/>
              <a:t>Каждой команде за 7 минут нужно решить все геометрические задачи с выданного листа, определить буквы по таблице и записать фамилию знаменитого академика, под руководством которого коллектив математиков разработал и вычислил таблицы для определения местонахождения судна по радиопеленгам.</a:t>
            </a:r>
          </a:p>
        </p:txBody>
      </p:sp>
    </p:spTree>
    <p:extLst>
      <p:ext uri="{BB962C8B-B14F-4D97-AF65-F5344CB8AC3E}">
        <p14:creationId xmlns:p14="http://schemas.microsoft.com/office/powerpoint/2010/main" val="166815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3 задание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60581" y="3107689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dirty="0"/>
              <a:t>Сергей Натанович </a:t>
            </a:r>
            <a:r>
              <a:rPr lang="ru-RU" sz="3200" dirty="0" smtClean="0"/>
              <a:t>Бернштейн, советский математик, профессор Харьковского и Московского университетов, академик АН СССР.</a:t>
            </a:r>
            <a:endParaRPr lang="ru-RU" sz="32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460" y="2092034"/>
            <a:ext cx="3502203" cy="4585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028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4 задание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136073" y="2274792"/>
            <a:ext cx="9864437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/>
              <a:t>Решите уравнения. Если уравнение имеет два корня, по большему корню вычеркните соответствующие фамилии. Оставшаяся фамилия ученого-геометра, под руководством которого были подготовлены номограммы, которые применялись в военно-морском флоте, зенитной артиллерии, оборонявшей советские города от налетов вражеской авиации. </a:t>
            </a:r>
          </a:p>
        </p:txBody>
      </p:sp>
    </p:spTree>
    <p:extLst>
      <p:ext uri="{BB962C8B-B14F-4D97-AF65-F5344CB8AC3E}">
        <p14:creationId xmlns:p14="http://schemas.microsoft.com/office/powerpoint/2010/main" val="3098188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4 задание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145311" y="2792028"/>
            <a:ext cx="475672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/>
              <a:t>Нил Александрович </a:t>
            </a:r>
            <a:r>
              <a:rPr lang="ru-RU" sz="3200" dirty="0" smtClean="0"/>
              <a:t>Глаголев — </a:t>
            </a:r>
            <a:r>
              <a:rPr lang="ru-RU" sz="3200" dirty="0"/>
              <a:t>советский учёный, математик-геометр, профессор Московского университета.</a:t>
            </a:r>
            <a:endParaRPr lang="ru-RU" sz="3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898" y="2225963"/>
            <a:ext cx="2615827" cy="4207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844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5 задание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487055" y="2367156"/>
            <a:ext cx="94488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/>
              <a:t>По первым двум заданиям определите фамилию математика и педагога, который ушел на фронт добровольцем и внес много значимого в правила стрельбы. А по 3 и 4 заданию найдите фамилию академика и педагога, который дал определение наиболее выгодного рассеяния артиллеристских снарядов. </a:t>
            </a:r>
          </a:p>
        </p:txBody>
      </p:sp>
    </p:spTree>
    <p:extLst>
      <p:ext uri="{BB962C8B-B14F-4D97-AF65-F5344CB8AC3E}">
        <p14:creationId xmlns:p14="http://schemas.microsoft.com/office/powerpoint/2010/main" val="91509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Берлин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TM04033917[[fn=Берлин]]</Template>
  <TotalTime>74</TotalTime>
  <Words>384</Words>
  <Application>Microsoft Office PowerPoint</Application>
  <PresentationFormat>Широкоэкранный</PresentationFormat>
  <Paragraphs>41</Paragraphs>
  <Slides>16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Cambria Math</vt:lpstr>
      <vt:lpstr>Trebuchet MS</vt:lpstr>
      <vt:lpstr>Берлин</vt:lpstr>
      <vt:lpstr>Наука побеждать</vt:lpstr>
      <vt:lpstr>Устно вычислите пример:</vt:lpstr>
      <vt:lpstr>1 задание. Историко-математическая разминка «Знай и помни».</vt:lpstr>
      <vt:lpstr>2 задание. Военная шифровка</vt:lpstr>
      <vt:lpstr>3 задание</vt:lpstr>
      <vt:lpstr>3 задание</vt:lpstr>
      <vt:lpstr>4 задание</vt:lpstr>
      <vt:lpstr>4 задание</vt:lpstr>
      <vt:lpstr>5 задание</vt:lpstr>
      <vt:lpstr>5 задание</vt:lpstr>
      <vt:lpstr>5 задание</vt:lpstr>
      <vt:lpstr>6 задание. Кроссворд</vt:lpstr>
      <vt:lpstr>6 задание</vt:lpstr>
      <vt:lpstr>7 задание</vt:lpstr>
      <vt:lpstr>7 задание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Наука побеждать</dc:title>
  <dc:creator>Учитель</dc:creator>
  <cp:lastModifiedBy>Учитель</cp:lastModifiedBy>
  <cp:revision>10</cp:revision>
  <dcterms:created xsi:type="dcterms:W3CDTF">2025-05-04T13:34:49Z</dcterms:created>
  <dcterms:modified xsi:type="dcterms:W3CDTF">2025-05-04T14:49:06Z</dcterms:modified>
</cp:coreProperties>
</file>