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6"/>
  </p:notesMasterIdLst>
  <p:sldIdLst>
    <p:sldId id="273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70" r:id="rId11"/>
    <p:sldId id="265" r:id="rId12"/>
    <p:sldId id="271" r:id="rId13"/>
    <p:sldId id="266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00"/>
    <a:srgbClr val="009900"/>
    <a:srgbClr val="FF9900"/>
    <a:srgbClr val="0000FF"/>
    <a:srgbClr val="663300"/>
    <a:srgbClr val="FFCC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2094" y="15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2AD2A13-442C-4770-BFB2-A60D666F82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F27E1FA4-03F6-4DA3-8E87-F4EF97B92E0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C34F9A81-B17A-4915-B4E0-9162744B39C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D11BA230-D870-4B4F-B7C1-C5C11EF222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1982034D-8FCF-4FE8-B60B-95F671A95BD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764CFF12-1920-4A4F-B8DF-FD1BD4FE3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F2505B7-B9C3-4E20-A529-5FBB8D4DDC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476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F584-7973-4907-8C47-411AD6C5125F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00089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CE02-4F7E-433E-9DC1-ABB86439CF2B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33209689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7B58E-DE85-4038-80DF-75AE3EF307B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2194617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10EEF-A433-4B20-B531-9AB11084DFA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0862464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9351-D1C6-4B0D-9D6B-A03E90F06B93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5659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57CA-5493-46F7-B9F5-B0C14E32F064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87692728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1A77-F9B5-4944-A53F-DC186704DF9A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089515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201CB-4096-40C1-92CE-93041B7AF6E3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1991393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B2B65-5B30-48B3-8911-6AEDBF36E7EF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80374774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EDF8BB-5F6D-4E73-A43E-5799EDAB8DD7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99878632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BD552-73B3-4763-8FC0-16E4868EDAA0}" type="slidenum">
              <a:rPr lang="ru-RU" altLang="en-US" smtClean="0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5879594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BC1A39-523B-44F4-86FC-BE9D137BE16B}" type="slidenum">
              <a:rPr lang="ru-RU" altLang="en-US" smtClean="0"/>
              <a:pPr/>
              <a:t>‹#›</a:t>
            </a:fld>
            <a:endParaRPr lang="ru-RU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1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med">
    <p:fade thruBlk="1"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Обо всём в школе чародейства и волшебства «Хогвартс». | msk.platform_video 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Обо всём в школе чародейства и волшебства «Хогвартс». | msk.platform_video  | Дзе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330419"/>
            <a:ext cx="5126385" cy="2670336"/>
          </a:xfrm>
          <a:prstGeom prst="rect">
            <a:avLst/>
          </a:prstGeom>
        </p:spPr>
      </p:pic>
      <p:pic>
        <p:nvPicPr>
          <p:cNvPr id="1026" name="Picture 2" descr="Растения во времена динозавров | Розовый жираф | Дзе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17" y="681948"/>
            <a:ext cx="3737211" cy="250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кие животные жили на нашей планете во времена динозавров? - Hi-News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186624"/>
            <a:ext cx="4477036" cy="362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чему во времена динозавров было теплее, чем сейчас | Вокруг Свет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6289"/>
            <a:ext cx="4133255" cy="247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Гимнастика для глаз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0"/>
          <a:stretch/>
        </p:blipFill>
        <p:spPr bwMode="auto">
          <a:xfrm>
            <a:off x="575556" y="620688"/>
            <a:ext cx="8214487" cy="49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3" name="Group 5">
            <a:extLst>
              <a:ext uri="{FF2B5EF4-FFF2-40B4-BE49-F238E27FC236}">
                <a16:creationId xmlns:a16="http://schemas.microsoft.com/office/drawing/2014/main" id="{E5E036AB-47F9-40F3-B6D7-C2512524C26B}"/>
              </a:ext>
            </a:extLst>
          </p:cNvPr>
          <p:cNvGrpSpPr>
            <a:grpSpLocks/>
          </p:cNvGrpSpPr>
          <p:nvPr/>
        </p:nvGrpSpPr>
        <p:grpSpPr bwMode="auto">
          <a:xfrm>
            <a:off x="1836738" y="1306513"/>
            <a:ext cx="2266950" cy="2195512"/>
            <a:chOff x="3402" y="2228"/>
            <a:chExt cx="907" cy="908"/>
          </a:xfrm>
        </p:grpSpPr>
        <p:sp>
          <p:nvSpPr>
            <p:cNvPr id="14414" name="AutoShape 6">
              <a:extLst>
                <a:ext uri="{FF2B5EF4-FFF2-40B4-BE49-F238E27FC236}">
                  <a16:creationId xmlns:a16="http://schemas.microsoft.com/office/drawing/2014/main" id="{02D59723-E386-42AD-AC23-B695EFAED5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415" name="Rectangle 7">
              <a:extLst>
                <a:ext uri="{FF2B5EF4-FFF2-40B4-BE49-F238E27FC236}">
                  <a16:creationId xmlns:a16="http://schemas.microsoft.com/office/drawing/2014/main" id="{E864BDFD-F610-4AF0-8969-B65850153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416" name="Rectangle 8">
              <a:extLst>
                <a:ext uri="{FF2B5EF4-FFF2-40B4-BE49-F238E27FC236}">
                  <a16:creationId xmlns:a16="http://schemas.microsoft.com/office/drawing/2014/main" id="{8B424F1E-729A-44A5-BB79-CFB5FF47A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417" name="AutoShape 9">
              <a:extLst>
                <a:ext uri="{FF2B5EF4-FFF2-40B4-BE49-F238E27FC236}">
                  <a16:creationId xmlns:a16="http://schemas.microsoft.com/office/drawing/2014/main" id="{9FA49152-CD00-4ED6-8C37-D5FDF11C5F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418" name="AutoShape 10">
              <a:extLst>
                <a:ext uri="{FF2B5EF4-FFF2-40B4-BE49-F238E27FC236}">
                  <a16:creationId xmlns:a16="http://schemas.microsoft.com/office/drawing/2014/main" id="{1378DF25-6D1F-43B6-B7CA-CA9A844EF2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419" name="AutoShape 11">
              <a:extLst>
                <a:ext uri="{FF2B5EF4-FFF2-40B4-BE49-F238E27FC236}">
                  <a16:creationId xmlns:a16="http://schemas.microsoft.com/office/drawing/2014/main" id="{833AD2F8-CD95-4464-A6FE-45ECE88F1E5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420" name="Rectangle 12">
              <a:extLst>
                <a:ext uri="{FF2B5EF4-FFF2-40B4-BE49-F238E27FC236}">
                  <a16:creationId xmlns:a16="http://schemas.microsoft.com/office/drawing/2014/main" id="{B1181AB4-B466-4A69-B82B-69E47C26C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421" name="Line 13">
              <a:extLst>
                <a:ext uri="{FF2B5EF4-FFF2-40B4-BE49-F238E27FC236}">
                  <a16:creationId xmlns:a16="http://schemas.microsoft.com/office/drawing/2014/main" id="{9B47FCC4-30FB-4825-8EE6-139FE486B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2" name="Line 14">
              <a:extLst>
                <a:ext uri="{FF2B5EF4-FFF2-40B4-BE49-F238E27FC236}">
                  <a16:creationId xmlns:a16="http://schemas.microsoft.com/office/drawing/2014/main" id="{7AAA4A21-25F4-4053-A382-8217861F4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3" name="Line 15">
              <a:extLst>
                <a:ext uri="{FF2B5EF4-FFF2-40B4-BE49-F238E27FC236}">
                  <a16:creationId xmlns:a16="http://schemas.microsoft.com/office/drawing/2014/main" id="{E13DC084-122B-48DF-9A17-3907D39F4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4" name="Line 16">
              <a:extLst>
                <a:ext uri="{FF2B5EF4-FFF2-40B4-BE49-F238E27FC236}">
                  <a16:creationId xmlns:a16="http://schemas.microsoft.com/office/drawing/2014/main" id="{6CCF0219-A1F4-4841-8CFA-F2ACC6898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5" name="Line 17">
              <a:extLst>
                <a:ext uri="{FF2B5EF4-FFF2-40B4-BE49-F238E27FC236}">
                  <a16:creationId xmlns:a16="http://schemas.microsoft.com/office/drawing/2014/main" id="{2BA927E6-10B7-40F8-9AD5-2200AE5032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6" name="Line 18">
              <a:extLst>
                <a:ext uri="{FF2B5EF4-FFF2-40B4-BE49-F238E27FC236}">
                  <a16:creationId xmlns:a16="http://schemas.microsoft.com/office/drawing/2014/main" id="{4F37BFDA-959E-4A73-B5E3-43431EF041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7" name="Line 19">
              <a:extLst>
                <a:ext uri="{FF2B5EF4-FFF2-40B4-BE49-F238E27FC236}">
                  <a16:creationId xmlns:a16="http://schemas.microsoft.com/office/drawing/2014/main" id="{5BF84B33-C40A-4B90-92C6-0CB4F84DF3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428" name="Line 20">
              <a:extLst>
                <a:ext uri="{FF2B5EF4-FFF2-40B4-BE49-F238E27FC236}">
                  <a16:creationId xmlns:a16="http://schemas.microsoft.com/office/drawing/2014/main" id="{FAFE112C-8CA4-4911-8FD8-58862A0B62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25" name="Group 37">
            <a:extLst>
              <a:ext uri="{FF2B5EF4-FFF2-40B4-BE49-F238E27FC236}">
                <a16:creationId xmlns:a16="http://schemas.microsoft.com/office/drawing/2014/main" id="{9BF3EA88-B459-4134-A994-AF0EA361DB91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3228975"/>
            <a:ext cx="1763713" cy="2411413"/>
            <a:chOff x="3402" y="2228"/>
            <a:chExt cx="907" cy="908"/>
          </a:xfrm>
        </p:grpSpPr>
        <p:sp>
          <p:nvSpPr>
            <p:cNvPr id="14384" name="AutoShape 38">
              <a:extLst>
                <a:ext uri="{FF2B5EF4-FFF2-40B4-BE49-F238E27FC236}">
                  <a16:creationId xmlns:a16="http://schemas.microsoft.com/office/drawing/2014/main" id="{83B77E59-D96E-4C71-B78D-5E11A5025A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85" name="Rectangle 39">
              <a:extLst>
                <a:ext uri="{FF2B5EF4-FFF2-40B4-BE49-F238E27FC236}">
                  <a16:creationId xmlns:a16="http://schemas.microsoft.com/office/drawing/2014/main" id="{1711AE8C-6F49-4145-B112-1F971FB40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86" name="Rectangle 40">
              <a:extLst>
                <a:ext uri="{FF2B5EF4-FFF2-40B4-BE49-F238E27FC236}">
                  <a16:creationId xmlns:a16="http://schemas.microsoft.com/office/drawing/2014/main" id="{94C63392-AFD6-4585-9761-891E2F515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87" name="AutoShape 41">
              <a:extLst>
                <a:ext uri="{FF2B5EF4-FFF2-40B4-BE49-F238E27FC236}">
                  <a16:creationId xmlns:a16="http://schemas.microsoft.com/office/drawing/2014/main" id="{24A89847-A258-4340-8FCA-25DB845D863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88" name="AutoShape 42">
              <a:extLst>
                <a:ext uri="{FF2B5EF4-FFF2-40B4-BE49-F238E27FC236}">
                  <a16:creationId xmlns:a16="http://schemas.microsoft.com/office/drawing/2014/main" id="{589A96C9-4831-46C6-B430-CE977C880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89" name="AutoShape 43">
              <a:extLst>
                <a:ext uri="{FF2B5EF4-FFF2-40B4-BE49-F238E27FC236}">
                  <a16:creationId xmlns:a16="http://schemas.microsoft.com/office/drawing/2014/main" id="{C76C350F-4AAF-4EB2-AD50-2703C54FF94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90" name="Rectangle 44">
              <a:extLst>
                <a:ext uri="{FF2B5EF4-FFF2-40B4-BE49-F238E27FC236}">
                  <a16:creationId xmlns:a16="http://schemas.microsoft.com/office/drawing/2014/main" id="{2CE56B9C-9B1D-4521-AB15-48B107BEE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91" name="Line 45">
              <a:extLst>
                <a:ext uri="{FF2B5EF4-FFF2-40B4-BE49-F238E27FC236}">
                  <a16:creationId xmlns:a16="http://schemas.microsoft.com/office/drawing/2014/main" id="{FFCF8AD3-D363-4B4F-90A5-BC8F16554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2" name="Line 46">
              <a:extLst>
                <a:ext uri="{FF2B5EF4-FFF2-40B4-BE49-F238E27FC236}">
                  <a16:creationId xmlns:a16="http://schemas.microsoft.com/office/drawing/2014/main" id="{585432F8-02A9-4520-923B-3D2E1F992A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3" name="Line 47">
              <a:extLst>
                <a:ext uri="{FF2B5EF4-FFF2-40B4-BE49-F238E27FC236}">
                  <a16:creationId xmlns:a16="http://schemas.microsoft.com/office/drawing/2014/main" id="{1D09BD57-950E-4E24-A739-116EB16844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4" name="Line 48">
              <a:extLst>
                <a:ext uri="{FF2B5EF4-FFF2-40B4-BE49-F238E27FC236}">
                  <a16:creationId xmlns:a16="http://schemas.microsoft.com/office/drawing/2014/main" id="{ABA993A8-C3B5-4AF1-9B38-FAC385847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5" name="Line 49">
              <a:extLst>
                <a:ext uri="{FF2B5EF4-FFF2-40B4-BE49-F238E27FC236}">
                  <a16:creationId xmlns:a16="http://schemas.microsoft.com/office/drawing/2014/main" id="{5912C217-430D-4DF2-BBC4-42BE8182EC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6" name="Line 50">
              <a:extLst>
                <a:ext uri="{FF2B5EF4-FFF2-40B4-BE49-F238E27FC236}">
                  <a16:creationId xmlns:a16="http://schemas.microsoft.com/office/drawing/2014/main" id="{768C053A-0C71-4425-9069-6AB92D21D0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7" name="Line 51">
              <a:extLst>
                <a:ext uri="{FF2B5EF4-FFF2-40B4-BE49-F238E27FC236}">
                  <a16:creationId xmlns:a16="http://schemas.microsoft.com/office/drawing/2014/main" id="{9DC31A57-AD1A-4523-9C85-51A4D986F2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98" name="Line 52">
              <a:extLst>
                <a:ext uri="{FF2B5EF4-FFF2-40B4-BE49-F238E27FC236}">
                  <a16:creationId xmlns:a16="http://schemas.microsoft.com/office/drawing/2014/main" id="{AC518703-9141-497D-AA50-F03683A71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3541" name="Group 53">
            <a:extLst>
              <a:ext uri="{FF2B5EF4-FFF2-40B4-BE49-F238E27FC236}">
                <a16:creationId xmlns:a16="http://schemas.microsoft.com/office/drawing/2014/main" id="{B51336B8-5F88-49F0-B02D-907F7BC6B105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1290638"/>
            <a:ext cx="1798637" cy="1187450"/>
            <a:chOff x="3402" y="2228"/>
            <a:chExt cx="907" cy="908"/>
          </a:xfrm>
        </p:grpSpPr>
        <p:sp>
          <p:nvSpPr>
            <p:cNvPr id="14369" name="AutoShape 54">
              <a:extLst>
                <a:ext uri="{FF2B5EF4-FFF2-40B4-BE49-F238E27FC236}">
                  <a16:creationId xmlns:a16="http://schemas.microsoft.com/office/drawing/2014/main" id="{8CB7B0BB-A845-48A3-B7FE-1E51F0426D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70" name="Rectangle 55">
              <a:extLst>
                <a:ext uri="{FF2B5EF4-FFF2-40B4-BE49-F238E27FC236}">
                  <a16:creationId xmlns:a16="http://schemas.microsoft.com/office/drawing/2014/main" id="{35F429CC-D26F-481E-8E3C-F002BFE29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71" name="Rectangle 56">
              <a:extLst>
                <a:ext uri="{FF2B5EF4-FFF2-40B4-BE49-F238E27FC236}">
                  <a16:creationId xmlns:a16="http://schemas.microsoft.com/office/drawing/2014/main" id="{3E6DFA32-DC20-47DD-A0B2-E99817FAA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72" name="AutoShape 57">
              <a:extLst>
                <a:ext uri="{FF2B5EF4-FFF2-40B4-BE49-F238E27FC236}">
                  <a16:creationId xmlns:a16="http://schemas.microsoft.com/office/drawing/2014/main" id="{60574959-276E-408C-95E4-756886874A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73" name="AutoShape 58">
              <a:extLst>
                <a:ext uri="{FF2B5EF4-FFF2-40B4-BE49-F238E27FC236}">
                  <a16:creationId xmlns:a16="http://schemas.microsoft.com/office/drawing/2014/main" id="{C1F885A8-BDF1-4854-9D7E-2B723E7873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74" name="AutoShape 59">
              <a:extLst>
                <a:ext uri="{FF2B5EF4-FFF2-40B4-BE49-F238E27FC236}">
                  <a16:creationId xmlns:a16="http://schemas.microsoft.com/office/drawing/2014/main" id="{3127E229-DD92-48CF-B283-B621B72B6A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75" name="Rectangle 60">
              <a:extLst>
                <a:ext uri="{FF2B5EF4-FFF2-40B4-BE49-F238E27FC236}">
                  <a16:creationId xmlns:a16="http://schemas.microsoft.com/office/drawing/2014/main" id="{9E9BD8CD-6D48-45B6-BEF0-8BEC9E6A7D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4376" name="Line 61">
              <a:extLst>
                <a:ext uri="{FF2B5EF4-FFF2-40B4-BE49-F238E27FC236}">
                  <a16:creationId xmlns:a16="http://schemas.microsoft.com/office/drawing/2014/main" id="{90541B47-D192-4328-9FE2-D5236E987B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7" name="Line 62">
              <a:extLst>
                <a:ext uri="{FF2B5EF4-FFF2-40B4-BE49-F238E27FC236}">
                  <a16:creationId xmlns:a16="http://schemas.microsoft.com/office/drawing/2014/main" id="{294A0B77-978B-406F-80F0-026D087C2C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8" name="Line 63">
              <a:extLst>
                <a:ext uri="{FF2B5EF4-FFF2-40B4-BE49-F238E27FC236}">
                  <a16:creationId xmlns:a16="http://schemas.microsoft.com/office/drawing/2014/main" id="{CB8692A0-1E76-47A2-B59E-33BAD11EA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79" name="Line 64">
              <a:extLst>
                <a:ext uri="{FF2B5EF4-FFF2-40B4-BE49-F238E27FC236}">
                  <a16:creationId xmlns:a16="http://schemas.microsoft.com/office/drawing/2014/main" id="{46039D1F-E45A-47FB-83EA-2ACD080CC1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0" name="Line 65">
              <a:extLst>
                <a:ext uri="{FF2B5EF4-FFF2-40B4-BE49-F238E27FC236}">
                  <a16:creationId xmlns:a16="http://schemas.microsoft.com/office/drawing/2014/main" id="{06C64EB0-F66D-4D37-A967-7202FC18D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1" name="Line 66">
              <a:extLst>
                <a:ext uri="{FF2B5EF4-FFF2-40B4-BE49-F238E27FC236}">
                  <a16:creationId xmlns:a16="http://schemas.microsoft.com/office/drawing/2014/main" id="{8225D720-0A42-48CE-884A-57D8B3EE17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2" name="Line 67">
              <a:extLst>
                <a:ext uri="{FF2B5EF4-FFF2-40B4-BE49-F238E27FC236}">
                  <a16:creationId xmlns:a16="http://schemas.microsoft.com/office/drawing/2014/main" id="{2F130338-86B0-459F-8727-ABA72C58B7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83" name="Line 68">
              <a:extLst>
                <a:ext uri="{FF2B5EF4-FFF2-40B4-BE49-F238E27FC236}">
                  <a16:creationId xmlns:a16="http://schemas.microsoft.com/office/drawing/2014/main" id="{CB103A42-1ECF-4746-910F-50F40393BE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58" name="Text Box 70">
            <a:extLst>
              <a:ext uri="{FF2B5EF4-FFF2-40B4-BE49-F238E27FC236}">
                <a16:creationId xmlns:a16="http://schemas.microsoft.com/office/drawing/2014/main" id="{23564BCB-FDB8-41C7-951B-23EF37A61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2098675"/>
            <a:ext cx="1008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59" name="Text Box 71">
            <a:extLst>
              <a:ext uri="{FF2B5EF4-FFF2-40B4-BE49-F238E27FC236}">
                <a16:creationId xmlns:a16="http://schemas.microsoft.com/office/drawing/2014/main" id="{2B147953-AED3-4BF9-9679-4C2BE36D8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05593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2" name="Text Box 74">
            <a:extLst>
              <a:ext uri="{FF2B5EF4-FFF2-40B4-BE49-F238E27FC236}">
                <a16:creationId xmlns:a16="http://schemas.microsoft.com/office/drawing/2014/main" id="{D0B4B65F-2950-4CD0-99C1-4D1AE635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53878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8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3" name="Text Box 75">
            <a:extLst>
              <a:ext uri="{FF2B5EF4-FFF2-40B4-BE49-F238E27FC236}">
                <a16:creationId xmlns:a16="http://schemas.microsoft.com/office/drawing/2014/main" id="{E6351111-CA28-49E7-B84A-3147D5B23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04018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4" name="Text Box 76">
            <a:extLst>
              <a:ext uri="{FF2B5EF4-FFF2-40B4-BE49-F238E27FC236}">
                <a16:creationId xmlns:a16="http://schemas.microsoft.com/office/drawing/2014/main" id="{3B65E3BD-C93A-4026-A017-C6F6D5727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515778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8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5" name="Text Box 77">
            <a:extLst>
              <a:ext uri="{FF2B5EF4-FFF2-40B4-BE49-F238E27FC236}">
                <a16:creationId xmlns:a16="http://schemas.microsoft.com/office/drawing/2014/main" id="{CA008421-CB29-48F3-B040-3812B4FEE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237013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6" name="Text Box 78">
            <a:extLst>
              <a:ext uri="{FF2B5EF4-FFF2-40B4-BE49-F238E27FC236}">
                <a16:creationId xmlns:a16="http://schemas.microsoft.com/office/drawing/2014/main" id="{6F624E45-FD25-460D-BC00-13F35A9A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3414713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7" name="Text Box 79">
            <a:extLst>
              <a:ext uri="{FF2B5EF4-FFF2-40B4-BE49-F238E27FC236}">
                <a16:creationId xmlns:a16="http://schemas.microsoft.com/office/drawing/2014/main" id="{B773D4B3-42A2-41E7-A259-0252C0B98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75" y="1454150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5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8" name="Text Box 80">
            <a:extLst>
              <a:ext uri="{FF2B5EF4-FFF2-40B4-BE49-F238E27FC236}">
                <a16:creationId xmlns:a16="http://schemas.microsoft.com/office/drawing/2014/main" id="{B829830C-79D6-4B1C-9139-2E0446328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2117725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63569" name="Text Box 81">
            <a:extLst>
              <a:ext uri="{FF2B5EF4-FFF2-40B4-BE49-F238E27FC236}">
                <a16:creationId xmlns:a16="http://schemas.microsoft.com/office/drawing/2014/main" id="{43AE6CB7-E23E-4D6A-883D-3386B758B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2327275"/>
            <a:ext cx="2017712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V=10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10=</a:t>
            </a: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1000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дм</a:t>
            </a:r>
            <a:r>
              <a:rPr lang="en-US" sz="1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endParaRPr lang="ru-RU" sz="1400" b="1" baseline="30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571" name="Text Box 83">
            <a:extLst>
              <a:ext uri="{FF2B5EF4-FFF2-40B4-BE49-F238E27FC236}">
                <a16:creationId xmlns:a16="http://schemas.microsoft.com/office/drawing/2014/main" id="{9B06CAB2-E969-4B11-96EE-180BAF7D3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500" y="870314"/>
            <a:ext cx="15843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err="1"/>
              <a:t>Евклидус</a:t>
            </a:r>
            <a:r>
              <a:rPr lang="ru-RU" sz="1600" dirty="0"/>
              <a:t> 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572" name="Text Box 84">
            <a:extLst>
              <a:ext uri="{FF2B5EF4-FFF2-40B4-BE49-F238E27FC236}">
                <a16:creationId xmlns:a16="http://schemas.microsoft.com/office/drawing/2014/main" id="{098F6A62-559F-4034-A789-84C91CA3C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024" y="2800936"/>
            <a:ext cx="13684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err="1"/>
              <a:t>Декартус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573" name="Text Box 85">
            <a:extLst>
              <a:ext uri="{FF2B5EF4-FFF2-40B4-BE49-F238E27FC236}">
                <a16:creationId xmlns:a16="http://schemas.microsoft.com/office/drawing/2014/main" id="{E1D1F44F-D7F4-4055-813C-86CA7AC7F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922338"/>
            <a:ext cx="147637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dirty="0" err="1"/>
              <a:t>Пифагорус</a:t>
            </a: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575" name="Text Box 87">
            <a:extLst>
              <a:ext uri="{FF2B5EF4-FFF2-40B4-BE49-F238E27FC236}">
                <a16:creationId xmlns:a16="http://schemas.microsoft.com/office/drawing/2014/main" id="{09549D04-F3BB-44E6-B586-DB2824C61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51013"/>
            <a:ext cx="1728788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V=10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•3•5</a:t>
            </a: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50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дм</a:t>
            </a:r>
            <a:r>
              <a:rPr lang="en-US" sz="1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endParaRPr lang="ru-RU" sz="1400" b="1" baseline="30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576" name="Text Box 88">
            <a:extLst>
              <a:ext uri="{FF2B5EF4-FFF2-40B4-BE49-F238E27FC236}">
                <a16:creationId xmlns:a16="http://schemas.microsoft.com/office/drawing/2014/main" id="{56DFC98D-EA93-4E3B-851F-E394948D4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256088"/>
            <a:ext cx="1692275" cy="3460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V=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8•</a:t>
            </a: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8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•</a:t>
            </a: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10=</a:t>
            </a:r>
            <a:r>
              <a:rPr lang="en-US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640</a:t>
            </a:r>
            <a:r>
              <a:rPr lang="ru-RU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дм</a:t>
            </a:r>
            <a:r>
              <a:rPr lang="en-US" sz="1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endParaRPr lang="ru-RU" sz="1400" b="1" baseline="30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3577" name="Text Box 89">
            <a:extLst>
              <a:ext uri="{FF2B5EF4-FFF2-40B4-BE49-F238E27FC236}">
                <a16:creationId xmlns:a16="http://schemas.microsoft.com/office/drawing/2014/main" id="{C361FDDE-8DEA-4FB8-A0F5-B73D79A99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314575"/>
            <a:ext cx="201612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1000 л</a:t>
            </a:r>
          </a:p>
        </p:txBody>
      </p:sp>
      <p:sp>
        <p:nvSpPr>
          <p:cNvPr id="63579" name="Text Box 91">
            <a:extLst>
              <a:ext uri="{FF2B5EF4-FFF2-40B4-BE49-F238E27FC236}">
                <a16:creationId xmlns:a16="http://schemas.microsoft.com/office/drawing/2014/main" id="{3024E38D-666F-4F83-89DC-7D9CB9B0C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36725"/>
            <a:ext cx="1727200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50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л</a:t>
            </a:r>
          </a:p>
        </p:txBody>
      </p:sp>
      <p:sp>
        <p:nvSpPr>
          <p:cNvPr id="63580" name="Text Box 92">
            <a:extLst>
              <a:ext uri="{FF2B5EF4-FFF2-40B4-BE49-F238E27FC236}">
                <a16:creationId xmlns:a16="http://schemas.microsoft.com/office/drawing/2014/main" id="{122EF6BB-0596-4696-B991-8F8B99F21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257675"/>
            <a:ext cx="1692275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640</a:t>
            </a: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л</a:t>
            </a:r>
          </a:p>
        </p:txBody>
      </p:sp>
      <p:sp>
        <p:nvSpPr>
          <p:cNvPr id="63581" name="Text Box 93">
            <a:extLst>
              <a:ext uri="{FF2B5EF4-FFF2-40B4-BE49-F238E27FC236}">
                <a16:creationId xmlns:a16="http://schemas.microsoft.com/office/drawing/2014/main" id="{DFDAFE01-D190-4CAE-A75D-7D32DB0C0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029" y="4238626"/>
            <a:ext cx="1873250" cy="5286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дм</a:t>
            </a:r>
            <a:r>
              <a:rPr lang="ru-RU" sz="28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63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3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3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3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3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3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3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6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63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6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63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63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635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6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3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63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63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-0.18681 -0.1233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0" y="-618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0677 -0.0282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6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1412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3195 -0.06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63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310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3593 -0.145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6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635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63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decel="100000"/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63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635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63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58" grpId="0"/>
      <p:bldP spid="63559" grpId="0"/>
      <p:bldP spid="63562" grpId="0"/>
      <p:bldP spid="63562" grpId="1"/>
      <p:bldP spid="63563" grpId="0"/>
      <p:bldP spid="63563" grpId="1"/>
      <p:bldP spid="63564" grpId="0"/>
      <p:bldP spid="63564" grpId="1"/>
      <p:bldP spid="63565" grpId="0"/>
      <p:bldP spid="63566" grpId="0"/>
      <p:bldP spid="63567" grpId="0"/>
      <p:bldP spid="63568" grpId="0"/>
      <p:bldP spid="63569" grpId="0" animBg="1"/>
      <p:bldP spid="63569" grpId="1" animBg="1"/>
      <p:bldP spid="63571" grpId="0" animBg="1"/>
      <p:bldP spid="63572" grpId="0" animBg="1"/>
      <p:bldP spid="63573" grpId="0" animBg="1"/>
      <p:bldP spid="63575" grpId="0" animBg="1"/>
      <p:bldP spid="63575" grpId="1" animBg="1"/>
      <p:bldP spid="63576" grpId="0" animBg="1"/>
      <p:bldP spid="63576" grpId="1" animBg="1"/>
      <p:bldP spid="63577" grpId="0" animBg="1"/>
      <p:bldP spid="63577" grpId="1" animBg="1"/>
      <p:bldP spid="63579" grpId="0" animBg="1"/>
      <p:bldP spid="63579" grpId="1" animBg="1"/>
      <p:bldP spid="63580" grpId="0" animBg="1"/>
      <p:bldP spid="63580" grpId="1" animBg="1"/>
      <p:bldP spid="63581" grpId="0" animBg="1"/>
      <p:bldP spid="6358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97">
            <a:extLst>
              <a:ext uri="{FF2B5EF4-FFF2-40B4-BE49-F238E27FC236}">
                <a16:creationId xmlns:a16="http://schemas.microsoft.com/office/drawing/2014/main" id="{BB8D3207-4037-447D-9CA4-48CA082AD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160463"/>
            <a:ext cx="370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9833" name="Group 201">
            <a:extLst>
              <a:ext uri="{FF2B5EF4-FFF2-40B4-BE49-F238E27FC236}">
                <a16:creationId xmlns:a16="http://schemas.microsoft.com/office/drawing/2014/main" id="{ED3B78F8-CBF1-4780-814E-E2A6CD52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523130"/>
              </p:ext>
            </p:extLst>
          </p:nvPr>
        </p:nvGraphicFramePr>
        <p:xfrm>
          <a:off x="1044575" y="1089025"/>
          <a:ext cx="4572000" cy="464185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Объём,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V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Длина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, a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Ширина, 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</a:t>
                      </a:r>
                      <a:endParaRPr kumimoji="0" 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Высота,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56</a:t>
                      </a: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 дм</a:t>
                      </a:r>
                      <a:r>
                        <a:rPr kumimoji="0" lang="ru-RU" sz="16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720 дм</a:t>
                      </a:r>
                      <a:r>
                        <a:rPr kumimoji="0" lang="ru-RU" sz="16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90 см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540 дм</a:t>
                      </a:r>
                      <a:r>
                        <a:rPr kumimoji="0" lang="ru-RU" sz="16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 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600 дм</a:t>
                      </a:r>
                      <a:r>
                        <a:rPr kumimoji="0" lang="ru-RU" sz="16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120 см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3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63</a:t>
                      </a:r>
                      <a:r>
                        <a:rPr kumimoji="0" lang="ru-RU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 дм</a:t>
                      </a:r>
                      <a:r>
                        <a:rPr kumimoji="0" lang="ru-RU" sz="1600" b="1" i="1" u="none" strike="noStrike" cap="none" normalizeH="0" baseline="3000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  <a:r>
                        <a:rPr kumimoji="0" lang="ru-RU" sz="18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</a:t>
                      </a:r>
                      <a:r>
                        <a:rPr kumimoji="0" lang="ru-RU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дм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9805" name="Rectangle 173">
            <a:extLst>
              <a:ext uri="{FF2B5EF4-FFF2-40B4-BE49-F238E27FC236}">
                <a16:creationId xmlns:a16="http://schemas.microsoft.com/office/drawing/2014/main" id="{B6932192-5BD0-43ED-BC8D-F3A16C70D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8513" y="1916113"/>
            <a:ext cx="828675" cy="647700"/>
          </a:xfrm>
          <a:prstGeom prst="rect">
            <a:avLst/>
          </a:prstGeom>
          <a:solidFill>
            <a:srgbClr val="FFCC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9810" name="Text Box 178">
            <a:extLst>
              <a:ext uri="{FF2B5EF4-FFF2-40B4-BE49-F238E27FC236}">
                <a16:creationId xmlns:a16="http://schemas.microsoft.com/office/drawing/2014/main" id="{34CE4F70-88E6-41DC-9022-35EBB2D27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125538"/>
            <a:ext cx="1944688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ab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9811" name="Text Box 179">
            <a:extLst>
              <a:ext uri="{FF2B5EF4-FFF2-40B4-BE49-F238E27FC236}">
                <a16:creationId xmlns:a16="http://schemas.microsoft.com/office/drawing/2014/main" id="{1E689AAD-D22F-46B9-905B-DFE3EB94E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2168525"/>
            <a:ext cx="1944687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=S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</a:t>
            </a:r>
          </a:p>
        </p:txBody>
      </p:sp>
      <p:sp>
        <p:nvSpPr>
          <p:cNvPr id="69812" name="Text Box 180">
            <a:extLst>
              <a:ext uri="{FF2B5EF4-FFF2-40B4-BE49-F238E27FC236}">
                <a16:creationId xmlns:a16="http://schemas.microsoft.com/office/drawing/2014/main" id="{B128A6A4-E042-47B7-A2D2-946618DB1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2673350"/>
            <a:ext cx="1944687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c=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:S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9813" name="Text Box 181">
            <a:extLst>
              <a:ext uri="{FF2B5EF4-FFF2-40B4-BE49-F238E27FC236}">
                <a16:creationId xmlns:a16="http://schemas.microsoft.com/office/drawing/2014/main" id="{074AE404-C5F1-4494-8874-97464AD28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300" y="1628775"/>
            <a:ext cx="863600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S=ab</a:t>
            </a:r>
            <a:endParaRPr lang="ru-RU" sz="2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69822" name="Group 190">
            <a:extLst>
              <a:ext uri="{FF2B5EF4-FFF2-40B4-BE49-F238E27FC236}">
                <a16:creationId xmlns:a16="http://schemas.microsoft.com/office/drawing/2014/main" id="{CD10DCBA-7876-4E1A-85F5-5A82A5E71A3C}"/>
              </a:ext>
            </a:extLst>
          </p:cNvPr>
          <p:cNvGrpSpPr>
            <a:grpSpLocks/>
          </p:cNvGrpSpPr>
          <p:nvPr/>
        </p:nvGrpSpPr>
        <p:grpSpPr bwMode="auto">
          <a:xfrm>
            <a:off x="5614988" y="3852863"/>
            <a:ext cx="2628900" cy="2132012"/>
            <a:chOff x="3515" y="2432"/>
            <a:chExt cx="1656" cy="1343"/>
          </a:xfrm>
        </p:grpSpPr>
        <p:pic>
          <p:nvPicPr>
            <p:cNvPr id="15427" name="Picture 95">
              <a:hlinkClick r:id="rId2" action="ppaction://hlinksldjump"/>
              <a:extLst>
                <a:ext uri="{FF2B5EF4-FFF2-40B4-BE49-F238E27FC236}">
                  <a16:creationId xmlns:a16="http://schemas.microsoft.com/office/drawing/2014/main" id="{EF41A45E-B66A-448A-BDFD-3CFC5E9FEC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80" y="2432"/>
              <a:ext cx="842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8" name="Line 144">
              <a:extLst>
                <a:ext uri="{FF2B5EF4-FFF2-40B4-BE49-F238E27FC236}">
                  <a16:creationId xmlns:a16="http://schemas.microsoft.com/office/drawing/2014/main" id="{DBDD46DC-3B57-4ECB-99A7-27279651E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2432"/>
              <a:ext cx="0" cy="10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429" name="Line 145">
              <a:extLst>
                <a:ext uri="{FF2B5EF4-FFF2-40B4-BE49-F238E27FC236}">
                  <a16:creationId xmlns:a16="http://schemas.microsoft.com/office/drawing/2014/main" id="{D535D3E9-FE37-4BCB-9361-7A286F1C8B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3544"/>
              <a:ext cx="90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778" name="Text Box 146">
              <a:extLst>
                <a:ext uri="{FF2B5EF4-FFF2-40B4-BE49-F238E27FC236}">
                  <a16:creationId xmlns:a16="http://schemas.microsoft.com/office/drawing/2014/main" id="{0CDE42F7-A06B-4B8C-922C-B6D812F9A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3544"/>
              <a:ext cx="5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6 дм</a:t>
              </a:r>
            </a:p>
          </p:txBody>
        </p:sp>
        <p:sp>
          <p:nvSpPr>
            <p:cNvPr id="69779" name="Text Box 147">
              <a:extLst>
                <a:ext uri="{FF2B5EF4-FFF2-40B4-BE49-F238E27FC236}">
                  <a16:creationId xmlns:a16="http://schemas.microsoft.com/office/drawing/2014/main" id="{3CD05889-EA16-47CF-8526-292731A06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5" y="2863"/>
              <a:ext cx="6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10 дм</a:t>
              </a:r>
            </a:p>
          </p:txBody>
        </p:sp>
        <p:sp>
          <p:nvSpPr>
            <p:cNvPr id="15432" name="Line 188">
              <a:extLst>
                <a:ext uri="{FF2B5EF4-FFF2-40B4-BE49-F238E27FC236}">
                  <a16:creationId xmlns:a16="http://schemas.microsoft.com/office/drawing/2014/main" id="{4CA4DF54-4A74-455F-BEBF-29800AF2F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5" y="3158"/>
              <a:ext cx="295" cy="4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9821" name="Text Box 189">
              <a:extLst>
                <a:ext uri="{FF2B5EF4-FFF2-40B4-BE49-F238E27FC236}">
                  <a16:creationId xmlns:a16="http://schemas.microsoft.com/office/drawing/2014/main" id="{B0BE5F95-6652-40B4-BA51-A3B905479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0" y="3271"/>
              <a:ext cx="5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6 дм</a:t>
              </a:r>
            </a:p>
          </p:txBody>
        </p:sp>
      </p:grpSp>
      <p:grpSp>
        <p:nvGrpSpPr>
          <p:cNvPr id="69835" name="Group 203">
            <a:extLst>
              <a:ext uri="{FF2B5EF4-FFF2-40B4-BE49-F238E27FC236}">
                <a16:creationId xmlns:a16="http://schemas.microsoft.com/office/drawing/2014/main" id="{C8943188-3E03-4D2A-9049-755F351F9951}"/>
              </a:ext>
            </a:extLst>
          </p:cNvPr>
          <p:cNvGrpSpPr>
            <a:grpSpLocks/>
          </p:cNvGrpSpPr>
          <p:nvPr/>
        </p:nvGrpSpPr>
        <p:grpSpPr bwMode="auto">
          <a:xfrm>
            <a:off x="4608513" y="2708275"/>
            <a:ext cx="828675" cy="2986088"/>
            <a:chOff x="2925" y="1934"/>
            <a:chExt cx="522" cy="1881"/>
          </a:xfrm>
        </p:grpSpPr>
        <p:sp>
          <p:nvSpPr>
            <p:cNvPr id="15423" name="Rectangle 174">
              <a:extLst>
                <a:ext uri="{FF2B5EF4-FFF2-40B4-BE49-F238E27FC236}">
                  <a16:creationId xmlns:a16="http://schemas.microsoft.com/office/drawing/2014/main" id="{384475D5-FBE7-4BA8-9B4E-CD114CCF8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1934"/>
              <a:ext cx="522" cy="40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24" name="Rectangle 175">
              <a:extLst>
                <a:ext uri="{FF2B5EF4-FFF2-40B4-BE49-F238E27FC236}">
                  <a16:creationId xmlns:a16="http://schemas.microsoft.com/office/drawing/2014/main" id="{48D10BD3-E832-47B1-A0E8-6191D975B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433"/>
              <a:ext cx="522" cy="40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25" name="Rectangle 176">
              <a:extLst>
                <a:ext uri="{FF2B5EF4-FFF2-40B4-BE49-F238E27FC236}">
                  <a16:creationId xmlns:a16="http://schemas.microsoft.com/office/drawing/2014/main" id="{2C71FDB6-BCC0-48B6-9BC7-F9469F16C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2909"/>
              <a:ext cx="522" cy="40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5426" name="Rectangle 202">
              <a:extLst>
                <a:ext uri="{FF2B5EF4-FFF2-40B4-BE49-F238E27FC236}">
                  <a16:creationId xmlns:a16="http://schemas.microsoft.com/office/drawing/2014/main" id="{D2652EBB-71D2-4430-A073-9A2E43BDF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5" y="3407"/>
              <a:ext cx="522" cy="40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69836" name="Text Box 204">
            <a:extLst>
              <a:ext uri="{FF2B5EF4-FFF2-40B4-BE49-F238E27FC236}">
                <a16:creationId xmlns:a16="http://schemas.microsoft.com/office/drawing/2014/main" id="{14DC0888-D3E1-461D-897F-0EDD93EB9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5988" y="2060575"/>
            <a:ext cx="935037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ru-RU" sz="2000" b="1" i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0 дм</a:t>
            </a:r>
          </a:p>
        </p:txBody>
      </p:sp>
      <p:grpSp>
        <p:nvGrpSpPr>
          <p:cNvPr id="69841" name="Group 209">
            <a:extLst>
              <a:ext uri="{FF2B5EF4-FFF2-40B4-BE49-F238E27FC236}">
                <a16:creationId xmlns:a16="http://schemas.microsoft.com/office/drawing/2014/main" id="{7C442C3B-4F65-45F6-81FD-2E01ED6E8036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2851150"/>
            <a:ext cx="1944687" cy="2701925"/>
            <a:chOff x="1519" y="1797"/>
            <a:chExt cx="1225" cy="1702"/>
          </a:xfrm>
        </p:grpSpPr>
        <p:sp>
          <p:nvSpPr>
            <p:cNvPr id="69837" name="Text Box 205">
              <a:extLst>
                <a:ext uri="{FF2B5EF4-FFF2-40B4-BE49-F238E27FC236}">
                  <a16:creationId xmlns:a16="http://schemas.microsoft.com/office/drawing/2014/main" id="{BE8CB84E-8F3B-4623-BCA2-9883C7845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9" y="1797"/>
              <a:ext cx="54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 i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9 дм</a:t>
              </a:r>
            </a:p>
          </p:txBody>
        </p:sp>
        <p:sp>
          <p:nvSpPr>
            <p:cNvPr id="69838" name="Text Box 206">
              <a:extLst>
                <a:ext uri="{FF2B5EF4-FFF2-40B4-BE49-F238E27FC236}">
                  <a16:creationId xmlns:a16="http://schemas.microsoft.com/office/drawing/2014/main" id="{550EA851-7DBD-4B93-BF2B-88B802BE3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273"/>
              <a:ext cx="58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 i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10 дм</a:t>
              </a:r>
            </a:p>
          </p:txBody>
        </p:sp>
        <p:sp>
          <p:nvSpPr>
            <p:cNvPr id="69839" name="Text Box 207">
              <a:extLst>
                <a:ext uri="{FF2B5EF4-FFF2-40B4-BE49-F238E27FC236}">
                  <a16:creationId xmlns:a16="http://schemas.microsoft.com/office/drawing/2014/main" id="{CFCE1476-C786-423A-A3CD-585F9A003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2750"/>
              <a:ext cx="58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 i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12 дм</a:t>
              </a:r>
            </a:p>
          </p:txBody>
        </p:sp>
        <p:sp>
          <p:nvSpPr>
            <p:cNvPr id="69840" name="Text Box 208">
              <a:extLst>
                <a:ext uri="{FF2B5EF4-FFF2-40B4-BE49-F238E27FC236}">
                  <a16:creationId xmlns:a16="http://schemas.microsoft.com/office/drawing/2014/main" id="{9A008357-2644-4EE6-8F13-E252567ABD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4" y="3249"/>
              <a:ext cx="58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</a:t>
              </a:r>
              <a:r>
                <a:rPr lang="ru-RU" sz="2000" b="1" i="1">
                  <a:solidFill>
                    <a:srgbClr val="0066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0 дм</a:t>
              </a:r>
            </a:p>
          </p:txBody>
        </p:sp>
      </p:grpSp>
      <p:sp>
        <p:nvSpPr>
          <p:cNvPr id="69842" name="Text Box 210">
            <a:extLst>
              <a:ext uri="{FF2B5EF4-FFF2-40B4-BE49-F238E27FC236}">
                <a16:creationId xmlns:a16="http://schemas.microsoft.com/office/drawing/2014/main" id="{DE934CD4-98CB-49A0-B080-08C43EFF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4676" y="2177257"/>
            <a:ext cx="2700337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S=ab=7·</a:t>
            </a:r>
            <a:r>
              <a:rPr lang="en-US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ru-RU" sz="2000" b="1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0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14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0дм</a:t>
            </a:r>
            <a:r>
              <a:rPr lang="ru-RU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69843" name="Text Box 211">
            <a:extLst>
              <a:ext uri="{FF2B5EF4-FFF2-40B4-BE49-F238E27FC236}">
                <a16:creationId xmlns:a16="http://schemas.microsoft.com/office/drawing/2014/main" id="{05036402-F5B0-4BA0-8F3A-B6E814C7D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013" y="3176588"/>
            <a:ext cx="2700337" cy="40640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:S=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560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:140=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дм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9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8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98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9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9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9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69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05" grpId="0" animBg="1"/>
      <p:bldP spid="69810" grpId="0" animBg="1"/>
      <p:bldP spid="69810" grpId="1" animBg="1"/>
      <p:bldP spid="69811" grpId="0" animBg="1"/>
      <p:bldP spid="69811" grpId="1" animBg="1"/>
      <p:bldP spid="69812" grpId="0" animBg="1"/>
      <p:bldP spid="69813" grpId="0" animBg="1"/>
      <p:bldP spid="69836" grpId="0" animBg="1"/>
      <p:bldP spid="69842" grpId="0" animBg="1"/>
      <p:bldP spid="698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760" name="Group 248">
            <a:extLst>
              <a:ext uri="{FF2B5EF4-FFF2-40B4-BE49-F238E27FC236}">
                <a16:creationId xmlns:a16="http://schemas.microsoft.com/office/drawing/2014/main" id="{4CB58C2A-3462-48D9-95F6-359F6C06F2D9}"/>
              </a:ext>
            </a:extLst>
          </p:cNvPr>
          <p:cNvGrpSpPr>
            <a:grpSpLocks/>
          </p:cNvGrpSpPr>
          <p:nvPr/>
        </p:nvGrpSpPr>
        <p:grpSpPr bwMode="auto">
          <a:xfrm>
            <a:off x="1150938" y="1039813"/>
            <a:ext cx="2663825" cy="2389187"/>
            <a:chOff x="725" y="655"/>
            <a:chExt cx="1678" cy="1505"/>
          </a:xfrm>
        </p:grpSpPr>
        <p:grpSp>
          <p:nvGrpSpPr>
            <p:cNvPr id="16511" name="Group 234">
              <a:extLst>
                <a:ext uri="{FF2B5EF4-FFF2-40B4-BE49-F238E27FC236}">
                  <a16:creationId xmlns:a16="http://schemas.microsoft.com/office/drawing/2014/main" id="{14219326-AB1C-42F9-8634-D7BCB56307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8" y="872"/>
              <a:ext cx="798" cy="1288"/>
              <a:chOff x="907" y="504"/>
              <a:chExt cx="998" cy="1610"/>
            </a:xfrm>
          </p:grpSpPr>
          <p:grpSp>
            <p:nvGrpSpPr>
              <p:cNvPr id="16514" name="Group 195">
                <a:extLst>
                  <a:ext uri="{FF2B5EF4-FFF2-40B4-BE49-F238E27FC236}">
                    <a16:creationId xmlns:a16="http://schemas.microsoft.com/office/drawing/2014/main" id="{076705E0-6DC7-45C1-AF73-063BF5AC40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07" y="504"/>
                <a:ext cx="998" cy="1610"/>
                <a:chOff x="884" y="2001"/>
                <a:chExt cx="998" cy="1610"/>
              </a:xfrm>
            </p:grpSpPr>
            <p:grpSp>
              <p:nvGrpSpPr>
                <p:cNvPr id="16516" name="Group 178">
                  <a:extLst>
                    <a:ext uri="{FF2B5EF4-FFF2-40B4-BE49-F238E27FC236}">
                      <a16:creationId xmlns:a16="http://schemas.microsoft.com/office/drawing/2014/main" id="{0210C40A-2D6A-4930-B782-EFF6FD192E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84" y="2310"/>
                  <a:ext cx="834" cy="1143"/>
                  <a:chOff x="1156" y="2137"/>
                  <a:chExt cx="1044" cy="1429"/>
                </a:xfrm>
              </p:grpSpPr>
              <p:sp>
                <p:nvSpPr>
                  <p:cNvPr id="16525" name="AutoShape 91">
                    <a:extLst>
                      <a:ext uri="{FF2B5EF4-FFF2-40B4-BE49-F238E27FC236}">
                        <a16:creationId xmlns:a16="http://schemas.microsoft.com/office/drawing/2014/main" id="{84ECC715-BBEF-40A4-8D5A-A79B06FF0F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8" y="2908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26" name="AutoShape 94">
                    <a:extLst>
                      <a:ext uri="{FF2B5EF4-FFF2-40B4-BE49-F238E27FC236}">
                        <a16:creationId xmlns:a16="http://schemas.microsoft.com/office/drawing/2014/main" id="{4AF3A7E2-7CB8-43D1-856D-6145D94059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8" y="2523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27" name="AutoShape 96">
                    <a:extLst>
                      <a:ext uri="{FF2B5EF4-FFF2-40B4-BE49-F238E27FC236}">
                        <a16:creationId xmlns:a16="http://schemas.microsoft.com/office/drawing/2014/main" id="{A1C42A4F-525F-489B-A951-F1C8A7A2EE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3044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28" name="AutoShape 97">
                    <a:extLst>
                      <a:ext uri="{FF2B5EF4-FFF2-40B4-BE49-F238E27FC236}">
                        <a16:creationId xmlns:a16="http://schemas.microsoft.com/office/drawing/2014/main" id="{79478E3F-9936-4C57-A80F-CB01B75013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2" y="3044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29" name="AutoShape 99">
                    <a:extLst>
                      <a:ext uri="{FF2B5EF4-FFF2-40B4-BE49-F238E27FC236}">
                        <a16:creationId xmlns:a16="http://schemas.microsoft.com/office/drawing/2014/main" id="{13DA594C-828E-40A9-8371-24E3886695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658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30" name="AutoShape 100">
                    <a:extLst>
                      <a:ext uri="{FF2B5EF4-FFF2-40B4-BE49-F238E27FC236}">
                        <a16:creationId xmlns:a16="http://schemas.microsoft.com/office/drawing/2014/main" id="{14D03FA8-43B7-4101-937E-C7054323DB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2" y="2658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31" name="AutoShape 102">
                    <a:extLst>
                      <a:ext uri="{FF2B5EF4-FFF2-40B4-BE49-F238E27FC236}">
                        <a16:creationId xmlns:a16="http://schemas.microsoft.com/office/drawing/2014/main" id="{C0CF790A-BCBB-4722-9E3D-C084D98364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92" y="2137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32" name="AutoShape 103">
                    <a:extLst>
                      <a:ext uri="{FF2B5EF4-FFF2-40B4-BE49-F238E27FC236}">
                        <a16:creationId xmlns:a16="http://schemas.microsoft.com/office/drawing/2014/main" id="{F8E9D6E1-9645-4A18-820F-5B513F1D65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8" y="2138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33" name="AutoShape 105">
                    <a:extLst>
                      <a:ext uri="{FF2B5EF4-FFF2-40B4-BE49-F238E27FC236}">
                        <a16:creationId xmlns:a16="http://schemas.microsoft.com/office/drawing/2014/main" id="{5F1E2CF5-5601-4EB1-8D64-181E88442F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6" y="2273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534" name="AutoShape 106">
                    <a:extLst>
                      <a:ext uri="{FF2B5EF4-FFF2-40B4-BE49-F238E27FC236}">
                        <a16:creationId xmlns:a16="http://schemas.microsoft.com/office/drawing/2014/main" id="{DF8593D5-7C09-4F83-8FBC-D9948635A4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42" y="2273"/>
                    <a:ext cx="522" cy="522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sp>
              <p:nvSpPr>
                <p:cNvPr id="16517" name="AutoShape 182">
                  <a:extLst>
                    <a:ext uri="{FF2B5EF4-FFF2-40B4-BE49-F238E27FC236}">
                      <a16:creationId xmlns:a16="http://schemas.microsoft.com/office/drawing/2014/main" id="{F2CC63CC-1CF0-4B95-8F57-2F249C52B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8097621">
                  <a:off x="930" y="2236"/>
                  <a:ext cx="559" cy="559"/>
                </a:xfrm>
                <a:prstGeom prst="rtTriangl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518" name="AutoShape 184">
                  <a:extLst>
                    <a:ext uri="{FF2B5EF4-FFF2-40B4-BE49-F238E27FC236}">
                      <a16:creationId xmlns:a16="http://schemas.microsoft.com/office/drawing/2014/main" id="{653FD0A3-0FEB-4AE4-A2F4-31C89E711B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345681">
                  <a:off x="1282" y="1921"/>
                  <a:ext cx="386" cy="545"/>
                </a:xfrm>
                <a:prstGeom prst="triangle">
                  <a:avLst>
                    <a:gd name="adj" fmla="val 24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519" name="Rectangle 193">
                  <a:extLst>
                    <a:ext uri="{FF2B5EF4-FFF2-40B4-BE49-F238E27FC236}">
                      <a16:creationId xmlns:a16="http://schemas.microsoft.com/office/drawing/2014/main" id="{6A304BF8-868A-4647-9A49-43E3D3AC5A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60" y="3362"/>
                  <a:ext cx="22" cy="2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520" name="Oval 190">
                  <a:extLst>
                    <a:ext uri="{FF2B5EF4-FFF2-40B4-BE49-F238E27FC236}">
                      <a16:creationId xmlns:a16="http://schemas.microsoft.com/office/drawing/2014/main" id="{12EC7F91-7B06-4F40-84B8-EF804F86B4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24" y="3045"/>
                  <a:ext cx="340" cy="476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521" name="Rectangle 192">
                  <a:extLst>
                    <a:ext uri="{FF2B5EF4-FFF2-40B4-BE49-F238E27FC236}">
                      <a16:creationId xmlns:a16="http://schemas.microsoft.com/office/drawing/2014/main" id="{C2A54629-5D51-4A75-80CD-9D9C4818A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55" y="3339"/>
                  <a:ext cx="22" cy="2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522" name="Oval 191">
                  <a:extLst>
                    <a:ext uri="{FF2B5EF4-FFF2-40B4-BE49-F238E27FC236}">
                      <a16:creationId xmlns:a16="http://schemas.microsoft.com/office/drawing/2014/main" id="{9DBC9893-844A-4F13-820B-B377D8B3C8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51" y="2840"/>
                  <a:ext cx="431" cy="545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523" name="Rectangle 194">
                  <a:extLst>
                    <a:ext uri="{FF2B5EF4-FFF2-40B4-BE49-F238E27FC236}">
                      <a16:creationId xmlns:a16="http://schemas.microsoft.com/office/drawing/2014/main" id="{1897552A-C6B3-4A21-A528-5F7F39D877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" y="3362"/>
                  <a:ext cx="22" cy="2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6524" name="Oval 189">
                  <a:extLst>
                    <a:ext uri="{FF2B5EF4-FFF2-40B4-BE49-F238E27FC236}">
                      <a16:creationId xmlns:a16="http://schemas.microsoft.com/office/drawing/2014/main" id="{B534A42C-2719-4763-A823-B6270FC8F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98" y="3294"/>
                  <a:ext cx="340" cy="249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6515" name="AutoShape 232">
                <a:extLst>
                  <a:ext uri="{FF2B5EF4-FFF2-40B4-BE49-F238E27FC236}">
                    <a16:creationId xmlns:a16="http://schemas.microsoft.com/office/drawing/2014/main" id="{C96AF50A-C4C5-4373-B9DD-9FC1ED0BD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009" y="1218"/>
                <a:ext cx="408" cy="249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6512" name="AutoShape 242">
              <a:extLst>
                <a:ext uri="{FF2B5EF4-FFF2-40B4-BE49-F238E27FC236}">
                  <a16:creationId xmlns:a16="http://schemas.microsoft.com/office/drawing/2014/main" id="{EA6158A1-419B-4DE1-9524-53019FE49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" y="663"/>
              <a:ext cx="1678" cy="250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55" name="Text Box 243">
              <a:extLst>
                <a:ext uri="{FF2B5EF4-FFF2-40B4-BE49-F238E27FC236}">
                  <a16:creationId xmlns:a16="http://schemas.microsoft.com/office/drawing/2014/main" id="{6468CB24-AA6F-401E-9EFB-466E0B493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655"/>
              <a:ext cx="83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Гиппократ</a:t>
              </a:r>
            </a:p>
          </p:txBody>
        </p:sp>
      </p:grpSp>
      <p:grpSp>
        <p:nvGrpSpPr>
          <p:cNvPr id="64762" name="Group 250">
            <a:extLst>
              <a:ext uri="{FF2B5EF4-FFF2-40B4-BE49-F238E27FC236}">
                <a16:creationId xmlns:a16="http://schemas.microsoft.com/office/drawing/2014/main" id="{E61BC4DD-13AA-4BCE-9B51-9FF7BC286B0C}"/>
              </a:ext>
            </a:extLst>
          </p:cNvPr>
          <p:cNvGrpSpPr>
            <a:grpSpLocks/>
          </p:cNvGrpSpPr>
          <p:nvPr/>
        </p:nvGrpSpPr>
        <p:grpSpPr bwMode="auto">
          <a:xfrm>
            <a:off x="5256213" y="3536950"/>
            <a:ext cx="2663825" cy="2376488"/>
            <a:chOff x="3311" y="2228"/>
            <a:chExt cx="1678" cy="1497"/>
          </a:xfrm>
        </p:grpSpPr>
        <p:grpSp>
          <p:nvGrpSpPr>
            <p:cNvPr id="16480" name="Group 237">
              <a:extLst>
                <a:ext uri="{FF2B5EF4-FFF2-40B4-BE49-F238E27FC236}">
                  <a16:creationId xmlns:a16="http://schemas.microsoft.com/office/drawing/2014/main" id="{A1BC1E0B-4B52-405C-B51E-20316E4C3C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18" y="2360"/>
              <a:ext cx="1526" cy="1365"/>
              <a:chOff x="3129" y="2024"/>
              <a:chExt cx="1906" cy="1706"/>
            </a:xfrm>
          </p:grpSpPr>
          <p:grpSp>
            <p:nvGrpSpPr>
              <p:cNvPr id="16483" name="Group 236">
                <a:extLst>
                  <a:ext uri="{FF2B5EF4-FFF2-40B4-BE49-F238E27FC236}">
                    <a16:creationId xmlns:a16="http://schemas.microsoft.com/office/drawing/2014/main" id="{09D7361E-E9CE-4078-9525-7238E1387F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4" y="2024"/>
                <a:ext cx="1611" cy="1706"/>
                <a:chOff x="3402" y="2024"/>
                <a:chExt cx="1611" cy="1706"/>
              </a:xfrm>
            </p:grpSpPr>
            <p:grpSp>
              <p:nvGrpSpPr>
                <p:cNvPr id="16487" name="Group 202">
                  <a:extLst>
                    <a:ext uri="{FF2B5EF4-FFF2-40B4-BE49-F238E27FC236}">
                      <a16:creationId xmlns:a16="http://schemas.microsoft.com/office/drawing/2014/main" id="{FF9B56BF-B2FB-4CE6-AF48-82EB1CE72E7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02" y="2024"/>
                  <a:ext cx="1611" cy="1706"/>
                  <a:chOff x="3243" y="1951"/>
                  <a:chExt cx="1611" cy="1706"/>
                </a:xfrm>
              </p:grpSpPr>
              <p:grpSp>
                <p:nvGrpSpPr>
                  <p:cNvPr id="16489" name="Group 179">
                    <a:extLst>
                      <a:ext uri="{FF2B5EF4-FFF2-40B4-BE49-F238E27FC236}">
                        <a16:creationId xmlns:a16="http://schemas.microsoft.com/office/drawing/2014/main" id="{CA4209E7-79B8-4ADA-9CAD-1388B075F6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243" y="2224"/>
                    <a:ext cx="943" cy="1251"/>
                    <a:chOff x="3061" y="1933"/>
                    <a:chExt cx="1180" cy="1565"/>
                  </a:xfrm>
                </p:grpSpPr>
                <p:sp>
                  <p:nvSpPr>
                    <p:cNvPr id="16497" name="AutoShape 109">
                      <a:extLst>
                        <a:ext uri="{FF2B5EF4-FFF2-40B4-BE49-F238E27FC236}">
                          <a16:creationId xmlns:a16="http://schemas.microsoft.com/office/drawing/2014/main" id="{64428EAD-AD39-47E7-B2A4-16CE80CEA6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9" y="270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98" name="AutoShape 112">
                      <a:extLst>
                        <a:ext uri="{FF2B5EF4-FFF2-40B4-BE49-F238E27FC236}">
                          <a16:creationId xmlns:a16="http://schemas.microsoft.com/office/drawing/2014/main" id="{1CC4D66C-5066-4A8D-934E-E7A767DBA5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9" y="231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99" name="AutoShape 115">
                      <a:extLst>
                        <a:ext uri="{FF2B5EF4-FFF2-40B4-BE49-F238E27FC236}">
                          <a16:creationId xmlns:a16="http://schemas.microsoft.com/office/drawing/2014/main" id="{FE1BF169-78B4-47D4-A89E-A6035F78CE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" y="2840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0" name="AutoShape 118">
                      <a:extLst>
                        <a:ext uri="{FF2B5EF4-FFF2-40B4-BE49-F238E27FC236}">
                          <a16:creationId xmlns:a16="http://schemas.microsoft.com/office/drawing/2014/main" id="{AFD83D8B-E49D-4F9F-A029-9468C5F74C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" y="245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1" name="AutoShape 120">
                      <a:extLst>
                        <a:ext uri="{FF2B5EF4-FFF2-40B4-BE49-F238E27FC236}">
                          <a16:creationId xmlns:a16="http://schemas.microsoft.com/office/drawing/2014/main" id="{FD36746B-0541-4DC0-925E-BC80255D98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33" y="1933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2" name="AutoShape 121">
                      <a:extLst>
                        <a:ext uri="{FF2B5EF4-FFF2-40B4-BE49-F238E27FC236}">
                          <a16:creationId xmlns:a16="http://schemas.microsoft.com/office/drawing/2014/main" id="{6E8C9BF6-E203-4C2A-9078-B7A240B0EEC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19" y="193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3" name="AutoShape 123">
                      <a:extLst>
                        <a:ext uri="{FF2B5EF4-FFF2-40B4-BE49-F238E27FC236}">
                          <a16:creationId xmlns:a16="http://schemas.microsoft.com/office/drawing/2014/main" id="{791C1E5E-44C8-4D1C-A60A-882999AB93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7" y="206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4" name="AutoShape 124">
                      <a:extLst>
                        <a:ext uri="{FF2B5EF4-FFF2-40B4-BE49-F238E27FC236}">
                          <a16:creationId xmlns:a16="http://schemas.microsoft.com/office/drawing/2014/main" id="{22019854-36C3-4C33-AD1D-DE0DF60AAE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3" y="206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5" name="AutoShape 148">
                      <a:extLst>
                        <a:ext uri="{FF2B5EF4-FFF2-40B4-BE49-F238E27FC236}">
                          <a16:creationId xmlns:a16="http://schemas.microsoft.com/office/drawing/2014/main" id="{2519173A-0C79-4AFB-A7B0-62B8AF0D1DC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2976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6" name="AutoShape 149">
                      <a:extLst>
                        <a:ext uri="{FF2B5EF4-FFF2-40B4-BE49-F238E27FC236}">
                          <a16:creationId xmlns:a16="http://schemas.microsoft.com/office/drawing/2014/main" id="{F3437DE0-EBEB-45EF-A848-10E8869C45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7" y="2976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7" name="AutoShape 150">
                      <a:extLst>
                        <a:ext uri="{FF2B5EF4-FFF2-40B4-BE49-F238E27FC236}">
                          <a16:creationId xmlns:a16="http://schemas.microsoft.com/office/drawing/2014/main" id="{559C0B21-CA14-4146-A4A7-3F44E8A8D7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2590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8" name="AutoShape 151">
                      <a:extLst>
                        <a:ext uri="{FF2B5EF4-FFF2-40B4-BE49-F238E27FC236}">
                          <a16:creationId xmlns:a16="http://schemas.microsoft.com/office/drawing/2014/main" id="{72D76DB2-7846-4B2A-A599-3DF870F3967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7" y="2590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09" name="AutoShape 152">
                      <a:extLst>
                        <a:ext uri="{FF2B5EF4-FFF2-40B4-BE49-F238E27FC236}">
                          <a16:creationId xmlns:a16="http://schemas.microsoft.com/office/drawing/2014/main" id="{D65D5C06-BDA6-47F5-84A5-BE75C7690DC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2205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510" name="AutoShape 153">
                      <a:extLst>
                        <a:ext uri="{FF2B5EF4-FFF2-40B4-BE49-F238E27FC236}">
                          <a16:creationId xmlns:a16="http://schemas.microsoft.com/office/drawing/2014/main" id="{39BAB540-2D84-4B3A-9538-8884E24BED8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7" y="2205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</p:grpSp>
              <p:sp>
                <p:nvSpPr>
                  <p:cNvPr id="16490" name="AutoShape 185">
                    <a:extLst>
                      <a:ext uri="{FF2B5EF4-FFF2-40B4-BE49-F238E27FC236}">
                        <a16:creationId xmlns:a16="http://schemas.microsoft.com/office/drawing/2014/main" id="{B3754F93-A027-4710-8901-70E4BB30FE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8097621">
                    <a:off x="3274" y="2281"/>
                    <a:ext cx="513" cy="513"/>
                  </a:xfrm>
                  <a:prstGeom prst="rtTriangl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91" name="AutoShape 186">
                    <a:extLst>
                      <a:ext uri="{FF2B5EF4-FFF2-40B4-BE49-F238E27FC236}">
                        <a16:creationId xmlns:a16="http://schemas.microsoft.com/office/drawing/2014/main" id="{900E06EA-3B06-406A-89EB-E09E5C8958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2932108">
                    <a:off x="3614" y="1920"/>
                    <a:ext cx="481" cy="544"/>
                  </a:xfrm>
                  <a:prstGeom prst="triangle">
                    <a:avLst>
                      <a:gd name="adj" fmla="val 7273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92" name="Oval 196">
                    <a:extLst>
                      <a:ext uri="{FF2B5EF4-FFF2-40B4-BE49-F238E27FC236}">
                        <a16:creationId xmlns:a16="http://schemas.microsoft.com/office/drawing/2014/main" id="{EA3B1302-79A0-48FF-A366-FDC21CE782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810" y="2137"/>
                    <a:ext cx="907" cy="567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93" name="Oval 197">
                    <a:extLst>
                      <a:ext uri="{FF2B5EF4-FFF2-40B4-BE49-F238E27FC236}">
                        <a16:creationId xmlns:a16="http://schemas.microsoft.com/office/drawing/2014/main" id="{3CA31778-FA5E-4AB4-BB16-411035C0C4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674" y="2455"/>
                    <a:ext cx="703" cy="567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94" name="Oval 198">
                    <a:extLst>
                      <a:ext uri="{FF2B5EF4-FFF2-40B4-BE49-F238E27FC236}">
                        <a16:creationId xmlns:a16="http://schemas.microsoft.com/office/drawing/2014/main" id="{361F6F60-8034-4DAE-A021-BCF1878CAB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32" y="2614"/>
                    <a:ext cx="522" cy="318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95" name="Oval 199">
                    <a:extLst>
                      <a:ext uri="{FF2B5EF4-FFF2-40B4-BE49-F238E27FC236}">
                        <a16:creationId xmlns:a16="http://schemas.microsoft.com/office/drawing/2014/main" id="{5DCF364C-6827-4C44-9970-1CD597D6E4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27" y="2750"/>
                    <a:ext cx="522" cy="318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96" name="Rectangle 200">
                    <a:extLst>
                      <a:ext uri="{FF2B5EF4-FFF2-40B4-BE49-F238E27FC236}">
                        <a16:creationId xmlns:a16="http://schemas.microsoft.com/office/drawing/2014/main" id="{3724C82B-E729-4032-B6DC-650D20BEE7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64" y="3044"/>
                    <a:ext cx="68" cy="613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sp>
              <p:nvSpPr>
                <p:cNvPr id="16488" name="AutoShape 229">
                  <a:extLst>
                    <a:ext uri="{FF2B5EF4-FFF2-40B4-BE49-F238E27FC236}">
                      <a16:creationId xmlns:a16="http://schemas.microsoft.com/office/drawing/2014/main" id="{9B965977-2095-4726-A0DE-8F670F305D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5400000">
                  <a:off x="3402" y="2863"/>
                  <a:ext cx="612" cy="249"/>
                </a:xfrm>
                <a:prstGeom prst="flowChartDelay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6484" name="Oval 207">
                <a:extLst>
                  <a:ext uri="{FF2B5EF4-FFF2-40B4-BE49-F238E27FC236}">
                    <a16:creationId xmlns:a16="http://schemas.microsoft.com/office/drawing/2014/main" id="{716B61CA-B709-4E7E-9C85-4E497AA9B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9" y="3339"/>
                <a:ext cx="363" cy="295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6485" name="Oval 208">
                <a:extLst>
                  <a:ext uri="{FF2B5EF4-FFF2-40B4-BE49-F238E27FC236}">
                    <a16:creationId xmlns:a16="http://schemas.microsoft.com/office/drawing/2014/main" id="{6F114DB4-B08B-45AC-9074-43076A9D0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3339"/>
                <a:ext cx="363" cy="295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6486" name="Oval 209">
                <a:extLst>
                  <a:ext uri="{FF2B5EF4-FFF2-40B4-BE49-F238E27FC236}">
                    <a16:creationId xmlns:a16="http://schemas.microsoft.com/office/drawing/2014/main" id="{7589318D-3C74-4220-A210-DC9DAFB2A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8" y="3339"/>
                <a:ext cx="363" cy="295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6481" name="AutoShape 244">
              <a:extLst>
                <a:ext uri="{FF2B5EF4-FFF2-40B4-BE49-F238E27FC236}">
                  <a16:creationId xmlns:a16="http://schemas.microsoft.com/office/drawing/2014/main" id="{9A5BC5F7-DBD8-4F4F-87A3-40CAF8E06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1" y="2236"/>
              <a:ext cx="1678" cy="250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57" name="Text Box 245">
              <a:extLst>
                <a:ext uri="{FF2B5EF4-FFF2-40B4-BE49-F238E27FC236}">
                  <a16:creationId xmlns:a16="http://schemas.microsoft.com/office/drawing/2014/main" id="{A171ED92-7500-49CE-8C68-E4A3F1EC2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" y="2228"/>
              <a:ext cx="8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И. Сеченов</a:t>
              </a:r>
            </a:p>
          </p:txBody>
        </p:sp>
      </p:grpSp>
      <p:grpSp>
        <p:nvGrpSpPr>
          <p:cNvPr id="64763" name="Group 251">
            <a:extLst>
              <a:ext uri="{FF2B5EF4-FFF2-40B4-BE49-F238E27FC236}">
                <a16:creationId xmlns:a16="http://schemas.microsoft.com/office/drawing/2014/main" id="{0A32C47A-B3E8-42C4-B001-6F238C21680D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3517900"/>
            <a:ext cx="2763838" cy="2324100"/>
            <a:chOff x="658" y="2216"/>
            <a:chExt cx="1741" cy="1464"/>
          </a:xfrm>
        </p:grpSpPr>
        <p:grpSp>
          <p:nvGrpSpPr>
            <p:cNvPr id="16447" name="Group 233">
              <a:extLst>
                <a:ext uri="{FF2B5EF4-FFF2-40B4-BE49-F238E27FC236}">
                  <a16:creationId xmlns:a16="http://schemas.microsoft.com/office/drawing/2014/main" id="{7FB9F4FF-68D2-4396-8546-2C33E1162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" y="2302"/>
              <a:ext cx="1741" cy="1378"/>
              <a:chOff x="703" y="1933"/>
              <a:chExt cx="2177" cy="1724"/>
            </a:xfrm>
          </p:grpSpPr>
          <p:grpSp>
            <p:nvGrpSpPr>
              <p:cNvPr id="16450" name="Group 216">
                <a:extLst>
                  <a:ext uri="{FF2B5EF4-FFF2-40B4-BE49-F238E27FC236}">
                    <a16:creationId xmlns:a16="http://schemas.microsoft.com/office/drawing/2014/main" id="{ED24C854-E201-457D-B482-FC148DD3AC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03" y="1933"/>
                <a:ext cx="2177" cy="1724"/>
                <a:chOff x="703" y="1933"/>
                <a:chExt cx="2177" cy="1724"/>
              </a:xfrm>
            </p:grpSpPr>
            <p:grpSp>
              <p:nvGrpSpPr>
                <p:cNvPr id="16453" name="Group 215">
                  <a:extLst>
                    <a:ext uri="{FF2B5EF4-FFF2-40B4-BE49-F238E27FC236}">
                      <a16:creationId xmlns:a16="http://schemas.microsoft.com/office/drawing/2014/main" id="{B49CABC4-1A86-4D2A-8DDE-72A9EE2C3A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3" y="2183"/>
                  <a:ext cx="2177" cy="1474"/>
                  <a:chOff x="703" y="2183"/>
                  <a:chExt cx="2177" cy="1474"/>
                </a:xfrm>
              </p:grpSpPr>
              <p:grpSp>
                <p:nvGrpSpPr>
                  <p:cNvPr id="16455" name="Group 181">
                    <a:extLst>
                      <a:ext uri="{FF2B5EF4-FFF2-40B4-BE49-F238E27FC236}">
                        <a16:creationId xmlns:a16="http://schemas.microsoft.com/office/drawing/2014/main" id="{C420B267-55F1-4C67-9438-14037E01C3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39" y="2478"/>
                    <a:ext cx="1453" cy="1143"/>
                    <a:chOff x="1178" y="663"/>
                    <a:chExt cx="1817" cy="1429"/>
                  </a:xfrm>
                </p:grpSpPr>
                <p:sp>
                  <p:nvSpPr>
                    <p:cNvPr id="16462" name="AutoShape 132">
                      <a:extLst>
                        <a:ext uri="{FF2B5EF4-FFF2-40B4-BE49-F238E27FC236}">
                          <a16:creationId xmlns:a16="http://schemas.microsoft.com/office/drawing/2014/main" id="{4DBF7D7A-14E4-409C-9399-140353C51F5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8" y="1570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63" name="AutoShape 133">
                      <a:extLst>
                        <a:ext uri="{FF2B5EF4-FFF2-40B4-BE49-F238E27FC236}">
                          <a16:creationId xmlns:a16="http://schemas.microsoft.com/office/drawing/2014/main" id="{69A12598-6A48-435C-8AE3-8709CA79DC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4" y="1570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64" name="AutoShape 134">
                      <a:extLst>
                        <a:ext uri="{FF2B5EF4-FFF2-40B4-BE49-F238E27FC236}">
                          <a16:creationId xmlns:a16="http://schemas.microsoft.com/office/drawing/2014/main" id="{ADFE0F77-C360-4B6F-8B3B-68FB9BB036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0" y="1570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65" name="AutoShape 135">
                      <a:extLst>
                        <a:ext uri="{FF2B5EF4-FFF2-40B4-BE49-F238E27FC236}">
                          <a16:creationId xmlns:a16="http://schemas.microsoft.com/office/drawing/2014/main" id="{1B050FF5-C578-45AA-8AF5-2D7BE6D6CF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8" y="118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66" name="AutoShape 136">
                      <a:extLst>
                        <a:ext uri="{FF2B5EF4-FFF2-40B4-BE49-F238E27FC236}">
                          <a16:creationId xmlns:a16="http://schemas.microsoft.com/office/drawing/2014/main" id="{40F7488F-5C6A-462C-8C04-A8BB61E6E8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4" y="118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67" name="AutoShape 137">
                      <a:extLst>
                        <a:ext uri="{FF2B5EF4-FFF2-40B4-BE49-F238E27FC236}">
                          <a16:creationId xmlns:a16="http://schemas.microsoft.com/office/drawing/2014/main" id="{508BEEA9-8A5F-474F-83F1-3D4D09301F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0" y="118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68" name="AutoShape 144">
                      <a:extLst>
                        <a:ext uri="{FF2B5EF4-FFF2-40B4-BE49-F238E27FC236}">
                          <a16:creationId xmlns:a16="http://schemas.microsoft.com/office/drawing/2014/main" id="{8FB1898F-AD20-4E7A-BB3F-95C5DBB4AD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43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69" name="AutoShape 145">
                      <a:extLst>
                        <a:ext uri="{FF2B5EF4-FFF2-40B4-BE49-F238E27FC236}">
                          <a16:creationId xmlns:a16="http://schemas.microsoft.com/office/drawing/2014/main" id="{8EDE71BE-16C5-447D-B8D0-8C840332FA7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2" y="104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0" name="AutoShape 146">
                      <a:extLst>
                        <a:ext uri="{FF2B5EF4-FFF2-40B4-BE49-F238E27FC236}">
                          <a16:creationId xmlns:a16="http://schemas.microsoft.com/office/drawing/2014/main" id="{0A3E9F75-8CDB-49B8-9144-E0D7D3CF37B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6" y="1570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1" name="AutoShape 147">
                      <a:extLst>
                        <a:ext uri="{FF2B5EF4-FFF2-40B4-BE49-F238E27FC236}">
                          <a16:creationId xmlns:a16="http://schemas.microsoft.com/office/drawing/2014/main" id="{B49D0899-5EDD-4C65-913C-7E396931B1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6" y="118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2" name="AutoShape 170">
                      <a:extLst>
                        <a:ext uri="{FF2B5EF4-FFF2-40B4-BE49-F238E27FC236}">
                          <a16:creationId xmlns:a16="http://schemas.microsoft.com/office/drawing/2014/main" id="{40DD4848-1760-4BFD-8F0B-8852663D11D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15" y="663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3" name="AutoShape 171">
                      <a:extLst>
                        <a:ext uri="{FF2B5EF4-FFF2-40B4-BE49-F238E27FC236}">
                          <a16:creationId xmlns:a16="http://schemas.microsoft.com/office/drawing/2014/main" id="{8525F098-27D6-40A6-9C52-0EF2AB8DB9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01" y="66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4" name="AutoShape 172">
                      <a:extLst>
                        <a:ext uri="{FF2B5EF4-FFF2-40B4-BE49-F238E27FC236}">
                          <a16:creationId xmlns:a16="http://schemas.microsoft.com/office/drawing/2014/main" id="{8686A190-3094-41A7-886E-21A2E68155A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87" y="66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5" name="AutoShape 173">
                      <a:extLst>
                        <a:ext uri="{FF2B5EF4-FFF2-40B4-BE49-F238E27FC236}">
                          <a16:creationId xmlns:a16="http://schemas.microsoft.com/office/drawing/2014/main" id="{FD837DC5-C03C-4C18-B557-3CF9EE2393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9" y="79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6" name="AutoShape 174">
                      <a:extLst>
                        <a:ext uri="{FF2B5EF4-FFF2-40B4-BE49-F238E27FC236}">
                          <a16:creationId xmlns:a16="http://schemas.microsoft.com/office/drawing/2014/main" id="{E3B569FF-E233-4BC0-9A1D-67AE441894D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65" y="79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7" name="AutoShape 175">
                      <a:extLst>
                        <a:ext uri="{FF2B5EF4-FFF2-40B4-BE49-F238E27FC236}">
                          <a16:creationId xmlns:a16="http://schemas.microsoft.com/office/drawing/2014/main" id="{507A0D36-4978-445D-AD39-1FA1AC2563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51" y="79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8" name="AutoShape 176">
                      <a:extLst>
                        <a:ext uri="{FF2B5EF4-FFF2-40B4-BE49-F238E27FC236}">
                          <a16:creationId xmlns:a16="http://schemas.microsoft.com/office/drawing/2014/main" id="{94F03AD9-1ECB-42AD-9630-CA01726ABC5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3" y="664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  <p:sp>
                  <p:nvSpPr>
                    <p:cNvPr id="16479" name="AutoShape 177">
                      <a:extLst>
                        <a:ext uri="{FF2B5EF4-FFF2-40B4-BE49-F238E27FC236}">
                          <a16:creationId xmlns:a16="http://schemas.microsoft.com/office/drawing/2014/main" id="{5868D929-03B7-44A7-BFBE-C13785A0B9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37" y="799"/>
                      <a:ext cx="522" cy="522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buChar char="q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q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ru-RU" altLang="ru-RU" sz="1800"/>
                    </a:p>
                  </p:txBody>
                </p:sp>
              </p:grpSp>
              <p:sp>
                <p:nvSpPr>
                  <p:cNvPr id="16456" name="AutoShape 203">
                    <a:extLst>
                      <a:ext uri="{FF2B5EF4-FFF2-40B4-BE49-F238E27FC236}">
                        <a16:creationId xmlns:a16="http://schemas.microsoft.com/office/drawing/2014/main" id="{97D2DB80-4148-4A01-8ECE-BB8EB877839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703" y="2387"/>
                    <a:ext cx="1406" cy="295"/>
                  </a:xfrm>
                  <a:custGeom>
                    <a:avLst/>
                    <a:gdLst>
                      <a:gd name="T0" fmla="*/ 80 w 21600"/>
                      <a:gd name="T1" fmla="*/ 2 h 21600"/>
                      <a:gd name="T2" fmla="*/ 46 w 21600"/>
                      <a:gd name="T3" fmla="*/ 4 h 21600"/>
                      <a:gd name="T4" fmla="*/ 12 w 21600"/>
                      <a:gd name="T5" fmla="*/ 2 h 21600"/>
                      <a:gd name="T6" fmla="*/ 46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609 w 21600"/>
                      <a:gd name="T13" fmla="*/ 4613 h 21600"/>
                      <a:gd name="T14" fmla="*/ 16991 w 21600"/>
                      <a:gd name="T15" fmla="*/ 16987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631" y="21600"/>
                        </a:lnTo>
                        <a:lnTo>
                          <a:pt x="15969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57" name="Oval 204">
                    <a:extLst>
                      <a:ext uri="{FF2B5EF4-FFF2-40B4-BE49-F238E27FC236}">
                        <a16:creationId xmlns:a16="http://schemas.microsoft.com/office/drawing/2014/main" id="{07DAB8D8-6311-41D8-ACBB-05E839AEAE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78" y="2183"/>
                    <a:ext cx="522" cy="907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58" name="Oval 206">
                    <a:extLst>
                      <a:ext uri="{FF2B5EF4-FFF2-40B4-BE49-F238E27FC236}">
                        <a16:creationId xmlns:a16="http://schemas.microsoft.com/office/drawing/2014/main" id="{CE9AF797-6192-4097-A9DB-87EC89277C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517" y="2704"/>
                    <a:ext cx="363" cy="431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59" name="Rectangle 210">
                    <a:extLst>
                      <a:ext uri="{FF2B5EF4-FFF2-40B4-BE49-F238E27FC236}">
                        <a16:creationId xmlns:a16="http://schemas.microsoft.com/office/drawing/2014/main" id="{CE36C3D4-3133-43DA-95E3-C6AA602B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3090"/>
                    <a:ext cx="46" cy="567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60" name="Rectangle 211">
                    <a:extLst>
                      <a:ext uri="{FF2B5EF4-FFF2-40B4-BE49-F238E27FC236}">
                        <a16:creationId xmlns:a16="http://schemas.microsoft.com/office/drawing/2014/main" id="{EC9EEDED-32D2-463D-BBB5-401F0977C1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6" y="2840"/>
                    <a:ext cx="45" cy="703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61" name="Rectangle 212">
                    <a:extLst>
                      <a:ext uri="{FF2B5EF4-FFF2-40B4-BE49-F238E27FC236}">
                        <a16:creationId xmlns:a16="http://schemas.microsoft.com/office/drawing/2014/main" id="{CB3CB658-39ED-4105-9F61-80C9B8138D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75" y="3136"/>
                    <a:ext cx="46" cy="385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sp>
              <p:nvSpPr>
                <p:cNvPr id="16454" name="Oval 205">
                  <a:extLst>
                    <a:ext uri="{FF2B5EF4-FFF2-40B4-BE49-F238E27FC236}">
                      <a16:creationId xmlns:a16="http://schemas.microsoft.com/office/drawing/2014/main" id="{40B4B242-EEBF-408C-B80B-94815B6D8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64" y="1933"/>
                  <a:ext cx="567" cy="907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6451" name="AutoShape 230">
                <a:extLst>
                  <a:ext uri="{FF2B5EF4-FFF2-40B4-BE49-F238E27FC236}">
                    <a16:creationId xmlns:a16="http://schemas.microsoft.com/office/drawing/2014/main" id="{2898484C-1E10-4E55-B2AD-2B1C9B278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839" y="2999"/>
                <a:ext cx="612" cy="249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6452" name="AutoShape 231">
                <a:extLst>
                  <a:ext uri="{FF2B5EF4-FFF2-40B4-BE49-F238E27FC236}">
                    <a16:creationId xmlns:a16="http://schemas.microsoft.com/office/drawing/2014/main" id="{A57A6233-F41F-4BA7-91A5-84A96D379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5400000">
                <a:off x="1157" y="2999"/>
                <a:ext cx="612" cy="249"/>
              </a:xfrm>
              <a:prstGeom prst="flowChartDelay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6448" name="AutoShape 246">
              <a:extLst>
                <a:ext uri="{FF2B5EF4-FFF2-40B4-BE49-F238E27FC236}">
                  <a16:creationId xmlns:a16="http://schemas.microsoft.com/office/drawing/2014/main" id="{C7B6D3B0-9A1C-41E4-8314-4BF20F10B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2236"/>
              <a:ext cx="1678" cy="250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59" name="Text Box 247">
              <a:extLst>
                <a:ext uri="{FF2B5EF4-FFF2-40B4-BE49-F238E27FC236}">
                  <a16:creationId xmlns:a16="http://schemas.microsoft.com/office/drawing/2014/main" id="{6890D91A-E1CF-4CFA-9C41-B49D9D06E5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" y="2216"/>
              <a:ext cx="106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В. Вернадский</a:t>
              </a:r>
            </a:p>
          </p:txBody>
        </p:sp>
      </p:grpSp>
      <p:grpSp>
        <p:nvGrpSpPr>
          <p:cNvPr id="64767" name="Group 255">
            <a:extLst>
              <a:ext uri="{FF2B5EF4-FFF2-40B4-BE49-F238E27FC236}">
                <a16:creationId xmlns:a16="http://schemas.microsoft.com/office/drawing/2014/main" id="{A5D77E94-478C-4013-8CF5-7424C5251D8C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105150"/>
            <a:ext cx="612775" cy="827088"/>
            <a:chOff x="2562" y="1820"/>
            <a:chExt cx="386" cy="521"/>
          </a:xfrm>
        </p:grpSpPr>
        <p:sp>
          <p:nvSpPr>
            <p:cNvPr id="16445" name="AutoShape 253">
              <a:extLst>
                <a:ext uri="{FF2B5EF4-FFF2-40B4-BE49-F238E27FC236}">
                  <a16:creationId xmlns:a16="http://schemas.microsoft.com/office/drawing/2014/main" id="{70285316-0915-4AC5-990D-D75FB43E1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5" y="1820"/>
              <a:ext cx="318" cy="317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66" name="Text Box 254">
              <a:extLst>
                <a:ext uri="{FF2B5EF4-FFF2-40B4-BE49-F238E27FC236}">
                  <a16:creationId xmlns:a16="http://schemas.microsoft.com/office/drawing/2014/main" id="{10B91965-F70B-42F4-9163-368F91DF7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2" y="2110"/>
              <a:ext cx="3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м</a:t>
              </a:r>
            </a:p>
          </p:txBody>
        </p:sp>
      </p:grpSp>
      <p:grpSp>
        <p:nvGrpSpPr>
          <p:cNvPr id="64770" name="Group 258">
            <a:extLst>
              <a:ext uri="{FF2B5EF4-FFF2-40B4-BE49-F238E27FC236}">
                <a16:creationId xmlns:a16="http://schemas.microsoft.com/office/drawing/2014/main" id="{3595D0B6-81FD-4F52-B995-059A7B522073}"/>
              </a:ext>
            </a:extLst>
          </p:cNvPr>
          <p:cNvGrpSpPr>
            <a:grpSpLocks/>
          </p:cNvGrpSpPr>
          <p:nvPr/>
        </p:nvGrpSpPr>
        <p:grpSpPr bwMode="auto">
          <a:xfrm>
            <a:off x="2663825" y="1557338"/>
            <a:ext cx="1873250" cy="396875"/>
            <a:chOff x="1678" y="935"/>
            <a:chExt cx="1180" cy="250"/>
          </a:xfrm>
        </p:grpSpPr>
        <p:sp>
          <p:nvSpPr>
            <p:cNvPr id="16443" name="AutoShape 257">
              <a:extLst>
                <a:ext uri="{FF2B5EF4-FFF2-40B4-BE49-F238E27FC236}">
                  <a16:creationId xmlns:a16="http://schemas.microsoft.com/office/drawing/2014/main" id="{C16AD632-42E0-46BD-B908-A1EDB5FB50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78" y="935"/>
              <a:ext cx="1179" cy="250"/>
            </a:xfrm>
            <a:prstGeom prst="homePlate">
              <a:avLst>
                <a:gd name="adj" fmla="val 45282"/>
              </a:avLst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68" name="Text Box 256">
              <a:extLst>
                <a:ext uri="{FF2B5EF4-FFF2-40B4-BE49-F238E27FC236}">
                  <a16:creationId xmlns:a16="http://schemas.microsoft.com/office/drawing/2014/main" id="{8A2DB439-0171-4E69-AD00-46E67E36CC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935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V=4·4·6=96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м</a:t>
              </a:r>
              <a:r>
                <a:rPr lang="ru-RU" b="1" baseline="300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  <a:endParaRPr lang="en-US" b="1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64774" name="Group 262">
            <a:extLst>
              <a:ext uri="{FF2B5EF4-FFF2-40B4-BE49-F238E27FC236}">
                <a16:creationId xmlns:a16="http://schemas.microsoft.com/office/drawing/2014/main" id="{C4E3DC35-5482-40E1-B06D-3B36EEED2B58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076700"/>
            <a:ext cx="1873250" cy="396875"/>
            <a:chOff x="2290" y="2591"/>
            <a:chExt cx="1180" cy="250"/>
          </a:xfrm>
        </p:grpSpPr>
        <p:sp>
          <p:nvSpPr>
            <p:cNvPr id="16441" name="AutoShape 260">
              <a:extLst>
                <a:ext uri="{FF2B5EF4-FFF2-40B4-BE49-F238E27FC236}">
                  <a16:creationId xmlns:a16="http://schemas.microsoft.com/office/drawing/2014/main" id="{22160282-C518-4CA1-B26E-6762BE7823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90" y="2591"/>
              <a:ext cx="1179" cy="250"/>
            </a:xfrm>
            <a:prstGeom prst="homePlate">
              <a:avLst>
                <a:gd name="adj" fmla="val 45282"/>
              </a:avLst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73" name="Text Box 261">
              <a:extLst>
                <a:ext uri="{FF2B5EF4-FFF2-40B4-BE49-F238E27FC236}">
                  <a16:creationId xmlns:a16="http://schemas.microsoft.com/office/drawing/2014/main" id="{E887FCA2-8D8A-4881-A72A-FE2C0ADF9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" y="2591"/>
              <a:ext cx="1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V=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8</a:t>
              </a: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·4·6=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</a:t>
              </a: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9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2м</a:t>
              </a:r>
              <a:r>
                <a:rPr lang="ru-RU" b="1" baseline="300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  <a:endParaRPr lang="en-US" b="1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64775" name="Group 263">
            <a:extLst>
              <a:ext uri="{FF2B5EF4-FFF2-40B4-BE49-F238E27FC236}">
                <a16:creationId xmlns:a16="http://schemas.microsoft.com/office/drawing/2014/main" id="{25B1CAAD-3228-489A-832C-11B50D971A6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886200" y="4976813"/>
            <a:ext cx="1873250" cy="396875"/>
            <a:chOff x="2290" y="2591"/>
            <a:chExt cx="1180" cy="250"/>
          </a:xfrm>
        </p:grpSpPr>
        <p:sp>
          <p:nvSpPr>
            <p:cNvPr id="16439" name="AutoShape 264">
              <a:extLst>
                <a:ext uri="{FF2B5EF4-FFF2-40B4-BE49-F238E27FC236}">
                  <a16:creationId xmlns:a16="http://schemas.microsoft.com/office/drawing/2014/main" id="{AEE5AA32-97C0-419D-A4BC-F06B7BEA03A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90" y="2591"/>
              <a:ext cx="1179" cy="250"/>
            </a:xfrm>
            <a:prstGeom prst="homePlate">
              <a:avLst>
                <a:gd name="adj" fmla="val 45282"/>
              </a:avLst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77" name="Text Box 265">
              <a:extLst>
                <a:ext uri="{FF2B5EF4-FFF2-40B4-BE49-F238E27FC236}">
                  <a16:creationId xmlns:a16="http://schemas.microsoft.com/office/drawing/2014/main" id="{BEE4F8C1-7FA1-4AA9-91DE-85DF3898ED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" y="2591"/>
              <a:ext cx="1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V=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4</a:t>
              </a: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·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6</a:t>
              </a: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·6=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144м</a:t>
              </a:r>
              <a:r>
                <a:rPr lang="ru-RU" b="1" baseline="300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  <a:endParaRPr lang="en-US" b="1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64778" name="Group 266">
            <a:extLst>
              <a:ext uri="{FF2B5EF4-FFF2-40B4-BE49-F238E27FC236}">
                <a16:creationId xmlns:a16="http://schemas.microsoft.com/office/drawing/2014/main" id="{6AF0A709-F4A3-4B7C-ADAB-E28E46E9AE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563938" y="2455863"/>
            <a:ext cx="1871662" cy="396875"/>
            <a:chOff x="2290" y="2591"/>
            <a:chExt cx="1179" cy="250"/>
          </a:xfrm>
        </p:grpSpPr>
        <p:sp>
          <p:nvSpPr>
            <p:cNvPr id="16437" name="AutoShape 267">
              <a:extLst>
                <a:ext uri="{FF2B5EF4-FFF2-40B4-BE49-F238E27FC236}">
                  <a16:creationId xmlns:a16="http://schemas.microsoft.com/office/drawing/2014/main" id="{467E6CCB-6E7C-42B2-A5A0-73DF4D7EE90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90" y="2591"/>
              <a:ext cx="1179" cy="250"/>
            </a:xfrm>
            <a:prstGeom prst="homePlate">
              <a:avLst>
                <a:gd name="adj" fmla="val 45282"/>
              </a:avLst>
            </a:prstGeom>
            <a:solidFill>
              <a:schemeClr val="bg1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80" name="Text Box 268">
              <a:extLst>
                <a:ext uri="{FF2B5EF4-FFF2-40B4-BE49-F238E27FC236}">
                  <a16:creationId xmlns:a16="http://schemas.microsoft.com/office/drawing/2014/main" id="{6C07DCD5-6E3D-4DBD-902E-4F54286956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" y="2591"/>
              <a:ext cx="11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V=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6</a:t>
              </a: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·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6</a:t>
              </a: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·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6</a:t>
              </a:r>
              <a:r>
                <a:rPr lang="en-US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=</a:t>
              </a: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216м</a:t>
              </a:r>
              <a:r>
                <a:rPr lang="ru-RU" b="1" baseline="300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  <a:endParaRPr lang="en-US" b="1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grpSp>
        <p:nvGrpSpPr>
          <p:cNvPr id="64803" name="Group 291">
            <a:extLst>
              <a:ext uri="{FF2B5EF4-FFF2-40B4-BE49-F238E27FC236}">
                <a16:creationId xmlns:a16="http://schemas.microsoft.com/office/drawing/2014/main" id="{27007231-D332-488B-9192-10BBBABBF3E8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1039813"/>
            <a:ext cx="2822575" cy="2389187"/>
            <a:chOff x="3220" y="655"/>
            <a:chExt cx="1778" cy="1505"/>
          </a:xfrm>
        </p:grpSpPr>
        <p:sp>
          <p:nvSpPr>
            <p:cNvPr id="16397" name="AutoShape 241">
              <a:extLst>
                <a:ext uri="{FF2B5EF4-FFF2-40B4-BE49-F238E27FC236}">
                  <a16:creationId xmlns:a16="http://schemas.microsoft.com/office/drawing/2014/main" id="{09268B0F-9BE5-428B-8C9F-3FFB30749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3" y="663"/>
              <a:ext cx="1678" cy="250"/>
            </a:xfrm>
            <a:prstGeom prst="ellipseRibbon2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64752" name="Text Box 240">
              <a:extLst>
                <a:ext uri="{FF2B5EF4-FFF2-40B4-BE49-F238E27FC236}">
                  <a16:creationId xmlns:a16="http://schemas.microsoft.com/office/drawing/2014/main" id="{961151E9-C4A3-466E-9DB0-04E6A1A63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655"/>
              <a:ext cx="88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Ч. Дарвин</a:t>
              </a:r>
            </a:p>
          </p:txBody>
        </p:sp>
        <p:grpSp>
          <p:nvGrpSpPr>
            <p:cNvPr id="16399" name="Group 289">
              <a:extLst>
                <a:ext uri="{FF2B5EF4-FFF2-40B4-BE49-F238E27FC236}">
                  <a16:creationId xmlns:a16="http://schemas.microsoft.com/office/drawing/2014/main" id="{D2D15004-6549-4AA1-B319-D715CA9358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0" y="940"/>
              <a:ext cx="1778" cy="1220"/>
              <a:chOff x="3234" y="890"/>
              <a:chExt cx="1778" cy="1220"/>
            </a:xfrm>
          </p:grpSpPr>
          <p:grpSp>
            <p:nvGrpSpPr>
              <p:cNvPr id="16400" name="Group 288">
                <a:extLst>
                  <a:ext uri="{FF2B5EF4-FFF2-40B4-BE49-F238E27FC236}">
                    <a16:creationId xmlns:a16="http://schemas.microsoft.com/office/drawing/2014/main" id="{82EFC360-ADCE-42B5-BA3E-4E99EE3B06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4" y="890"/>
                <a:ext cx="1778" cy="1220"/>
                <a:chOff x="2880" y="890"/>
                <a:chExt cx="1778" cy="1220"/>
              </a:xfrm>
            </p:grpSpPr>
            <p:sp>
              <p:nvSpPr>
                <p:cNvPr id="16402" name="Oval 221">
                  <a:extLst>
                    <a:ext uri="{FF2B5EF4-FFF2-40B4-BE49-F238E27FC236}">
                      <a16:creationId xmlns:a16="http://schemas.microsoft.com/office/drawing/2014/main" id="{D347BEDF-313D-4334-888F-21F0CA1152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117"/>
                  <a:ext cx="599" cy="381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grpSp>
              <p:nvGrpSpPr>
                <p:cNvPr id="16403" name="Group 287">
                  <a:extLst>
                    <a:ext uri="{FF2B5EF4-FFF2-40B4-BE49-F238E27FC236}">
                      <a16:creationId xmlns:a16="http://schemas.microsoft.com/office/drawing/2014/main" id="{ED328C22-8A4D-4AC5-8811-AEECEAA6073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43" y="1071"/>
                  <a:ext cx="1415" cy="1039"/>
                  <a:chOff x="3243" y="1071"/>
                  <a:chExt cx="1415" cy="1039"/>
                </a:xfrm>
              </p:grpSpPr>
              <p:sp>
                <p:nvSpPr>
                  <p:cNvPr id="16405" name="AutoShape 158">
                    <a:extLst>
                      <a:ext uri="{FF2B5EF4-FFF2-40B4-BE49-F238E27FC236}">
                        <a16:creationId xmlns:a16="http://schemas.microsoft.com/office/drawing/2014/main" id="{581D4770-6B4B-451F-8E50-E0742A5367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51" y="1349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06" name="AutoShape 159">
                    <a:extLst>
                      <a:ext uri="{FF2B5EF4-FFF2-40B4-BE49-F238E27FC236}">
                        <a16:creationId xmlns:a16="http://schemas.microsoft.com/office/drawing/2014/main" id="{3F17461C-3B12-48ED-AC4B-93549E34DB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04" y="1349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07" name="AutoShape 161">
                    <a:extLst>
                      <a:ext uri="{FF2B5EF4-FFF2-40B4-BE49-F238E27FC236}">
                        <a16:creationId xmlns:a16="http://schemas.microsoft.com/office/drawing/2014/main" id="{36AEA72D-C064-4F8C-A567-A74567235E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8" y="1682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08" name="AutoShape 162">
                    <a:extLst>
                      <a:ext uri="{FF2B5EF4-FFF2-40B4-BE49-F238E27FC236}">
                        <a16:creationId xmlns:a16="http://schemas.microsoft.com/office/drawing/2014/main" id="{FAF25F19-08B5-40F0-BDD6-CEFFD68D3F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91" y="1682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09" name="AutoShape 164">
                    <a:extLst>
                      <a:ext uri="{FF2B5EF4-FFF2-40B4-BE49-F238E27FC236}">
                        <a16:creationId xmlns:a16="http://schemas.microsoft.com/office/drawing/2014/main" id="{4F2DF4AA-2AB4-4D3B-B2C7-1DA3CD4677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8" y="1435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0" name="AutoShape 165">
                    <a:extLst>
                      <a:ext uri="{FF2B5EF4-FFF2-40B4-BE49-F238E27FC236}">
                        <a16:creationId xmlns:a16="http://schemas.microsoft.com/office/drawing/2014/main" id="{087C7D45-9D35-4F95-8CEB-D56A0FB7A4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91" y="1435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1" name="AutoShape 166">
                    <a:extLst>
                      <a:ext uri="{FF2B5EF4-FFF2-40B4-BE49-F238E27FC236}">
                        <a16:creationId xmlns:a16="http://schemas.microsoft.com/office/drawing/2014/main" id="{07C1A028-9427-413C-9B77-B6FC3FB07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57" y="1595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2" name="AutoShape 167">
                    <a:extLst>
                      <a:ext uri="{FF2B5EF4-FFF2-40B4-BE49-F238E27FC236}">
                        <a16:creationId xmlns:a16="http://schemas.microsoft.com/office/drawing/2014/main" id="{18B2E933-60AE-40B8-BAB6-2D180F3E9E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57" y="1349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3" name="AutoShape 168">
                    <a:extLst>
                      <a:ext uri="{FF2B5EF4-FFF2-40B4-BE49-F238E27FC236}">
                        <a16:creationId xmlns:a16="http://schemas.microsoft.com/office/drawing/2014/main" id="{EC7C27FC-85C5-4CCD-B263-F5582FA9BC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44" y="1682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4" name="AutoShape 169">
                    <a:extLst>
                      <a:ext uri="{FF2B5EF4-FFF2-40B4-BE49-F238E27FC236}">
                        <a16:creationId xmlns:a16="http://schemas.microsoft.com/office/drawing/2014/main" id="{D9F0988C-4551-406A-9128-691F5CE563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44" y="1435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5" name="Rectangle 220">
                    <a:extLst>
                      <a:ext uri="{FF2B5EF4-FFF2-40B4-BE49-F238E27FC236}">
                        <a16:creationId xmlns:a16="http://schemas.microsoft.com/office/drawing/2014/main" id="{98F47D04-C166-417B-B9D6-EDE6AD1B57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66" y="1548"/>
                    <a:ext cx="36" cy="508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6" name="Rectangle 223">
                    <a:extLst>
                      <a:ext uri="{FF2B5EF4-FFF2-40B4-BE49-F238E27FC236}">
                        <a16:creationId xmlns:a16="http://schemas.microsoft.com/office/drawing/2014/main" id="{A3E3F6A1-99C2-4292-92EA-646A2C058C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445" y="1729"/>
                    <a:ext cx="36" cy="38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7" name="AutoShape 228">
                    <a:extLst>
                      <a:ext uri="{FF2B5EF4-FFF2-40B4-BE49-F238E27FC236}">
                        <a16:creationId xmlns:a16="http://schemas.microsoft.com/office/drawing/2014/main" id="{AF74E489-DD1C-4FFB-81B5-BFA3410179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814" y="1566"/>
                    <a:ext cx="327" cy="20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8" name="AutoShape 270">
                    <a:extLst>
                      <a:ext uri="{FF2B5EF4-FFF2-40B4-BE49-F238E27FC236}">
                        <a16:creationId xmlns:a16="http://schemas.microsoft.com/office/drawing/2014/main" id="{25833D59-7D1B-4971-B97B-704A6081BD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850" y="1094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19" name="AutoShape 271">
                    <a:extLst>
                      <a:ext uri="{FF2B5EF4-FFF2-40B4-BE49-F238E27FC236}">
                        <a16:creationId xmlns:a16="http://schemas.microsoft.com/office/drawing/2014/main" id="{4E00E24E-1B3B-46AC-ACAF-3886140CC5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03" y="1094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0" name="AutoShape 272">
                    <a:extLst>
                      <a:ext uri="{FF2B5EF4-FFF2-40B4-BE49-F238E27FC236}">
                        <a16:creationId xmlns:a16="http://schemas.microsoft.com/office/drawing/2014/main" id="{2435AC6E-3126-4AAB-97DA-19C240F613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937" y="1180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1" name="AutoShape 273">
                    <a:extLst>
                      <a:ext uri="{FF2B5EF4-FFF2-40B4-BE49-F238E27FC236}">
                        <a16:creationId xmlns:a16="http://schemas.microsoft.com/office/drawing/2014/main" id="{04CD3320-0D87-45FF-B433-3712F99F69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690" y="1180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2" name="AutoShape 274">
                    <a:extLst>
                      <a:ext uri="{FF2B5EF4-FFF2-40B4-BE49-F238E27FC236}">
                        <a16:creationId xmlns:a16="http://schemas.microsoft.com/office/drawing/2014/main" id="{7B5385BB-E926-45AE-B4F4-5DD309433D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356" y="1094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3" name="AutoShape 275">
                    <a:extLst>
                      <a:ext uri="{FF2B5EF4-FFF2-40B4-BE49-F238E27FC236}">
                        <a16:creationId xmlns:a16="http://schemas.microsoft.com/office/drawing/2014/main" id="{43897A78-ED90-4956-80D7-7C2C5D73897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443" y="1180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4" name="AutoShape 276">
                    <a:extLst>
                      <a:ext uri="{FF2B5EF4-FFF2-40B4-BE49-F238E27FC236}">
                        <a16:creationId xmlns:a16="http://schemas.microsoft.com/office/drawing/2014/main" id="{02D23E67-1B17-4494-97AF-945EBC5C3F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14" y="1752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5" name="AutoShape 277">
                    <a:extLst>
                      <a:ext uri="{FF2B5EF4-FFF2-40B4-BE49-F238E27FC236}">
                        <a16:creationId xmlns:a16="http://schemas.microsoft.com/office/drawing/2014/main" id="{CD62B8C4-4A2B-4168-910F-EDD6234B9BD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67" y="1752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6" name="AutoShape 278">
                    <a:extLst>
                      <a:ext uri="{FF2B5EF4-FFF2-40B4-BE49-F238E27FC236}">
                        <a16:creationId xmlns:a16="http://schemas.microsoft.com/office/drawing/2014/main" id="{243880C0-3AEA-45E6-B7E7-BEFCFFF893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14" y="1505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7" name="AutoShape 279">
                    <a:extLst>
                      <a:ext uri="{FF2B5EF4-FFF2-40B4-BE49-F238E27FC236}">
                        <a16:creationId xmlns:a16="http://schemas.microsoft.com/office/drawing/2014/main" id="{7DC9BA41-FB9F-4137-BD7D-808F897505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67" y="1505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8" name="AutoShape 280">
                    <a:extLst>
                      <a:ext uri="{FF2B5EF4-FFF2-40B4-BE49-F238E27FC236}">
                        <a16:creationId xmlns:a16="http://schemas.microsoft.com/office/drawing/2014/main" id="{9143CBA1-3E6A-4619-BD8E-1B5E6446BA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20" y="1752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29" name="AutoShape 281">
                    <a:extLst>
                      <a:ext uri="{FF2B5EF4-FFF2-40B4-BE49-F238E27FC236}">
                        <a16:creationId xmlns:a16="http://schemas.microsoft.com/office/drawing/2014/main" id="{4FCDA0FA-584D-4976-9CE2-C60DE5158F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20" y="1505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30" name="AutoShape 282">
                    <a:extLst>
                      <a:ext uri="{FF2B5EF4-FFF2-40B4-BE49-F238E27FC236}">
                        <a16:creationId xmlns:a16="http://schemas.microsoft.com/office/drawing/2014/main" id="{55381B55-5747-4069-A292-0696446ECD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13" y="1250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31" name="AutoShape 283">
                    <a:extLst>
                      <a:ext uri="{FF2B5EF4-FFF2-40B4-BE49-F238E27FC236}">
                        <a16:creationId xmlns:a16="http://schemas.microsoft.com/office/drawing/2014/main" id="{0D783623-188E-46F1-8090-9099E49DEB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766" y="1250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32" name="AutoShape 284">
                    <a:extLst>
                      <a:ext uri="{FF2B5EF4-FFF2-40B4-BE49-F238E27FC236}">
                        <a16:creationId xmlns:a16="http://schemas.microsoft.com/office/drawing/2014/main" id="{888A1023-0EAD-4E72-99DB-31EAD36FBCF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3519" y="1250"/>
                    <a:ext cx="334" cy="333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33" name="Oval 222">
                    <a:extLst>
                      <a:ext uri="{FF2B5EF4-FFF2-40B4-BE49-F238E27FC236}">
                        <a16:creationId xmlns:a16="http://schemas.microsoft.com/office/drawing/2014/main" id="{4DEE1AAE-A760-4A7F-8644-C53F45236F1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41" y="1366"/>
                    <a:ext cx="417" cy="381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34" name="AutoShape 187">
                    <a:extLst>
                      <a:ext uri="{FF2B5EF4-FFF2-40B4-BE49-F238E27FC236}">
                        <a16:creationId xmlns:a16="http://schemas.microsoft.com/office/drawing/2014/main" id="{57C017E6-DD74-4274-90BA-36C8A0E17C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3424" y="1094"/>
                    <a:ext cx="998" cy="236"/>
                  </a:xfrm>
                  <a:custGeom>
                    <a:avLst/>
                    <a:gdLst>
                      <a:gd name="T0" fmla="*/ 40 w 21600"/>
                      <a:gd name="T1" fmla="*/ 1 h 21600"/>
                      <a:gd name="T2" fmla="*/ 23 w 21600"/>
                      <a:gd name="T3" fmla="*/ 3 h 21600"/>
                      <a:gd name="T4" fmla="*/ 6 w 21600"/>
                      <a:gd name="T5" fmla="*/ 1 h 21600"/>
                      <a:gd name="T6" fmla="*/ 23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610 w 21600"/>
                      <a:gd name="T13" fmla="*/ 4576 h 21600"/>
                      <a:gd name="T14" fmla="*/ 16990 w 21600"/>
                      <a:gd name="T15" fmla="*/ 1702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631" y="21600"/>
                        </a:lnTo>
                        <a:lnTo>
                          <a:pt x="15969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16435" name="Oval 217">
                    <a:extLst>
                      <a:ext uri="{FF2B5EF4-FFF2-40B4-BE49-F238E27FC236}">
                        <a16:creationId xmlns:a16="http://schemas.microsoft.com/office/drawing/2014/main" id="{DBFBEDCD-ACF6-4910-9F56-2F5E2C59AE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43" y="1071"/>
                    <a:ext cx="598" cy="381"/>
                  </a:xfrm>
                  <a:prstGeom prst="ellipse">
                    <a:avLst/>
                  </a:prstGeom>
                  <a:solidFill>
                    <a:srgbClr val="0099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6436" name="AutoShape 285">
                    <a:extLst>
                      <a:ext uri="{FF2B5EF4-FFF2-40B4-BE49-F238E27FC236}">
                        <a16:creationId xmlns:a16="http://schemas.microsoft.com/office/drawing/2014/main" id="{3650648F-37CA-427B-B0F6-6D7ED871C6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776" y="1581"/>
                    <a:ext cx="408" cy="250"/>
                  </a:xfrm>
                  <a:prstGeom prst="flowChartDelay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3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60000"/>
                      <a:buFont typeface="Wingdings" panose="05000000000000000000" pitchFamily="2" charset="2"/>
                      <a:buChar char="q"/>
                      <a:defRPr sz="2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65000"/>
                      <a:buFont typeface="Wingdings" panose="05000000000000000000" pitchFamily="2" charset="2"/>
                      <a:buChar char="n"/>
                      <a:defRPr sz="2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lr>
                        <a:schemeClr val="accent2"/>
                      </a:buClr>
                      <a:buSzPct val="70000"/>
                      <a:buFont typeface="Wingdings" panose="05000000000000000000" pitchFamily="2" charset="2"/>
                      <a:buChar char="q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1"/>
                      </a:buClr>
                      <a:buSzPct val="75000"/>
                      <a:buFont typeface="Wingdings" panose="05000000000000000000" pitchFamily="2" charset="2"/>
                      <a:buChar char="§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ClrTx/>
                      <a:buSzTx/>
                      <a:buFontTx/>
                      <a:buNone/>
                    </a:pPr>
                    <a:endParaRPr lang="ru-RU" altLang="ru-RU" sz="1800"/>
                  </a:p>
                </p:txBody>
              </p:sp>
            </p:grpSp>
            <p:sp>
              <p:nvSpPr>
                <p:cNvPr id="16404" name="Oval 218">
                  <a:extLst>
                    <a:ext uri="{FF2B5EF4-FFF2-40B4-BE49-F238E27FC236}">
                      <a16:creationId xmlns:a16="http://schemas.microsoft.com/office/drawing/2014/main" id="{5DD5DF70-9851-4675-A44C-70905ED967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6" y="890"/>
                  <a:ext cx="652" cy="382"/>
                </a:xfrm>
                <a:prstGeom prst="ellipse">
                  <a:avLst/>
                </a:prstGeom>
                <a:solidFill>
                  <a:srgbClr val="0099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16401" name="Oval 219">
                <a:extLst>
                  <a:ext uri="{FF2B5EF4-FFF2-40B4-BE49-F238E27FC236}">
                    <a16:creationId xmlns:a16="http://schemas.microsoft.com/office/drawing/2014/main" id="{502A8DE1-467C-4E74-9DCB-BCCDB270D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8" y="1071"/>
                <a:ext cx="435" cy="509"/>
              </a:xfrm>
              <a:prstGeom prst="ellipse">
                <a:avLst/>
              </a:pr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</p:grpSp>
      </p:grpSp>
      <p:sp>
        <p:nvSpPr>
          <p:cNvPr id="64804" name="Line 292">
            <a:extLst>
              <a:ext uri="{FF2B5EF4-FFF2-40B4-BE49-F238E27FC236}">
                <a16:creationId xmlns:a16="http://schemas.microsoft.com/office/drawing/2014/main" id="{414155D2-DBF0-422B-9D99-DBFB56995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3688" y="3608388"/>
            <a:ext cx="360362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64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647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7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6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6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5" name="Text Box 9">
            <a:extLst>
              <a:ext uri="{FF2B5EF4-FFF2-40B4-BE49-F238E27FC236}">
                <a16:creationId xmlns:a16="http://schemas.microsoft.com/office/drawing/2014/main" id="{BAF03583-C25C-4E92-91D1-81AFB90A4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644" y="980728"/>
            <a:ext cx="6734175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/>
              <a:t>Ваше домашнее задание  </a:t>
            </a:r>
          </a:p>
          <a:p>
            <a:pPr marL="514350" indent="-514350">
              <a:buAutoNum type="arabicParenR"/>
            </a:pPr>
            <a:r>
              <a:rPr lang="ru-RU" sz="2800" dirty="0"/>
              <a:t>№4.174, 4.175, 4.180</a:t>
            </a: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Рефлексия</a:t>
            </a:r>
          </a:p>
          <a:p>
            <a:pPr algn="ctr"/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Сегодня на уроке я узнал, что…</a:t>
            </a:r>
          </a:p>
          <a:p>
            <a:pPr algn="ctr">
              <a:spcBef>
                <a:spcPct val="50000"/>
              </a:spcBef>
              <a:defRPr/>
            </a:pP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Сегодня на уроке я научился…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Обо всём в школе чародейства и волшебства «Хогвартс». | msk.platform_video  | Дзе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6144"/>
          <a:stretch/>
        </p:blipFill>
        <p:spPr>
          <a:xfrm>
            <a:off x="6012160" y="260648"/>
            <a:ext cx="2606369" cy="579039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184173" y="836712"/>
            <a:ext cx="242129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ea typeface="Times New Roman" panose="02020603050405020304" pitchFamily="18" charset="0"/>
              </a:rPr>
              <a:t>«Дорогие Путешественники!</a:t>
            </a:r>
          </a:p>
          <a:p>
            <a:r>
              <a:rPr lang="ru-RU" sz="1200" i="1" dirty="0"/>
              <a:t>Оставляю под Вашим присмотром этого динозаврика, для которого срочно придётся приобрести аквариум, так как на суше его можно держать максимум два дня, после чего он неизбежно погибнет. Сегодня в 20:00 истекают вторые сутки, которые динозаврик проводит на суше, поэтому Вам следует поторопиться с поиском нужного аквариума</a:t>
            </a:r>
            <a:r>
              <a:rPr lang="ru-RU" sz="1200" b="1" i="1" dirty="0"/>
              <a:t>. </a:t>
            </a:r>
            <a:endParaRPr lang="ru-RU" sz="1200" i="1" dirty="0">
              <a:ea typeface="Times New Roman" panose="02020603050405020304" pitchFamily="18" charset="0"/>
            </a:endParaRPr>
          </a:p>
          <a:p>
            <a:r>
              <a:rPr lang="ru-RU" altLang="ru-RU" sz="1200" b="1" i="1" dirty="0">
                <a:ea typeface="Times New Roman" panose="02020603050405020304" pitchFamily="18" charset="0"/>
              </a:rPr>
              <a:t>Он должен быть в форме прямоугольного параллелепипеда, вместимостью не менее 500 литров, но и не более 800, </a:t>
            </a:r>
            <a:r>
              <a:rPr lang="ru-RU" sz="1200" b="1" i="1" dirty="0"/>
              <a:t>его рёбра должны быть сделаны из жёлтого золота, а грани из зелёного изумруда.</a:t>
            </a:r>
            <a:r>
              <a:rPr lang="ru-RU" sz="1200" i="1" dirty="0"/>
              <a:t> Умоляю Вас – не дайте динозаврику умереть!»</a:t>
            </a:r>
            <a:endParaRPr lang="ru-RU" altLang="ru-RU" sz="1200" dirty="0"/>
          </a:p>
          <a:p>
            <a:r>
              <a:rPr lang="ru-RU" sz="1200" i="1" dirty="0">
                <a:ea typeface="Times New Roman" panose="02020603050405020304" pitchFamily="18" charset="0"/>
              </a:rPr>
              <a:t> </a:t>
            </a:r>
            <a:endParaRPr lang="ru-RU" sz="1200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" name="Rectangle 67">
            <a:extLst>
              <a:ext uri="{FF2B5EF4-FFF2-40B4-BE49-F238E27FC236}">
                <a16:creationId xmlns:a16="http://schemas.microsoft.com/office/drawing/2014/main" id="{040BFC65-8CE9-4F07-82D7-8FF88B61D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873125"/>
            <a:ext cx="7056438" cy="51117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pSp>
        <p:nvGrpSpPr>
          <p:cNvPr id="56381" name="Group 61">
            <a:extLst>
              <a:ext uri="{FF2B5EF4-FFF2-40B4-BE49-F238E27FC236}">
                <a16:creationId xmlns:a16="http://schemas.microsoft.com/office/drawing/2014/main" id="{3EB6A69E-44CB-4162-A0FE-1C8432A67C62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339850"/>
            <a:ext cx="3241675" cy="1441450"/>
            <a:chOff x="2925" y="482"/>
            <a:chExt cx="2042" cy="908"/>
          </a:xfrm>
        </p:grpSpPr>
        <p:grpSp>
          <p:nvGrpSpPr>
            <p:cNvPr id="6193" name="Group 27">
              <a:extLst>
                <a:ext uri="{FF2B5EF4-FFF2-40B4-BE49-F238E27FC236}">
                  <a16:creationId xmlns:a16="http://schemas.microsoft.com/office/drawing/2014/main" id="{0F4E338C-A74B-4D35-80CE-1EADCA773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5" y="482"/>
              <a:ext cx="2042" cy="908"/>
              <a:chOff x="748" y="527"/>
              <a:chExt cx="2042" cy="908"/>
            </a:xfrm>
          </p:grpSpPr>
          <p:sp>
            <p:nvSpPr>
              <p:cNvPr id="6195" name="Rectangle 17">
                <a:extLst>
                  <a:ext uri="{FF2B5EF4-FFF2-40B4-BE49-F238E27FC236}">
                    <a16:creationId xmlns:a16="http://schemas.microsoft.com/office/drawing/2014/main" id="{1C1F1658-092F-46FC-ADF7-114FC525C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709"/>
                <a:ext cx="1724" cy="72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6196" name="Line 19">
                <a:extLst>
                  <a:ext uri="{FF2B5EF4-FFF2-40B4-BE49-F238E27FC236}">
                    <a16:creationId xmlns:a16="http://schemas.microsoft.com/office/drawing/2014/main" id="{BEA04D38-6642-49B1-A297-6ED4BCC890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" y="527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Line 20">
                <a:extLst>
                  <a:ext uri="{FF2B5EF4-FFF2-40B4-BE49-F238E27FC236}">
                    <a16:creationId xmlns:a16="http://schemas.microsoft.com/office/drawing/2014/main" id="{88F8C27C-08B3-4C24-B683-5E8300AA0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527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8" name="Line 21">
                <a:extLst>
                  <a:ext uri="{FF2B5EF4-FFF2-40B4-BE49-F238E27FC236}">
                    <a16:creationId xmlns:a16="http://schemas.microsoft.com/office/drawing/2014/main" id="{9D6546BA-7E77-4A1D-87B2-1172A0A661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1253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9" name="Line 22">
                <a:extLst>
                  <a:ext uri="{FF2B5EF4-FFF2-40B4-BE49-F238E27FC236}">
                    <a16:creationId xmlns:a16="http://schemas.microsoft.com/office/drawing/2014/main" id="{5A9E4FE6-960E-4CC9-852A-2752FD0CB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" y="1253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Line 23">
                <a:extLst>
                  <a:ext uri="{FF2B5EF4-FFF2-40B4-BE49-F238E27FC236}">
                    <a16:creationId xmlns:a16="http://schemas.microsoft.com/office/drawing/2014/main" id="{EEC9D29A-5693-45A1-827A-A7AE25CF99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527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Line 24">
                <a:extLst>
                  <a:ext uri="{FF2B5EF4-FFF2-40B4-BE49-F238E27FC236}">
                    <a16:creationId xmlns:a16="http://schemas.microsoft.com/office/drawing/2014/main" id="{95E8A940-C5F5-4463-B3E4-ABEC70204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" y="527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Line 25">
                <a:extLst>
                  <a:ext uri="{FF2B5EF4-FFF2-40B4-BE49-F238E27FC236}">
                    <a16:creationId xmlns:a16="http://schemas.microsoft.com/office/drawing/2014/main" id="{618FAD9B-95A3-4C60-AB06-8AE4AEA0F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1253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Line 26">
                <a:extLst>
                  <a:ext uri="{FF2B5EF4-FFF2-40B4-BE49-F238E27FC236}">
                    <a16:creationId xmlns:a16="http://schemas.microsoft.com/office/drawing/2014/main" id="{0DE9A4E8-1672-4A84-8F48-A004A2882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527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76" name="Text Box 56">
              <a:extLst>
                <a:ext uri="{FF2B5EF4-FFF2-40B4-BE49-F238E27FC236}">
                  <a16:creationId xmlns:a16="http://schemas.microsoft.com/office/drawing/2014/main" id="{1107365E-DB3B-4645-9A7F-48EC530E2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9" y="709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56383" name="Group 63">
            <a:extLst>
              <a:ext uri="{FF2B5EF4-FFF2-40B4-BE49-F238E27FC236}">
                <a16:creationId xmlns:a16="http://schemas.microsoft.com/office/drawing/2014/main" id="{3A7FF0B6-E920-47FD-B1B8-0081FE8CFFF4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4076700"/>
            <a:ext cx="1439862" cy="1441450"/>
            <a:chOff x="703" y="2704"/>
            <a:chExt cx="907" cy="908"/>
          </a:xfrm>
        </p:grpSpPr>
        <p:grpSp>
          <p:nvGrpSpPr>
            <p:cNvPr id="6182" name="Group 28">
              <a:extLst>
                <a:ext uri="{FF2B5EF4-FFF2-40B4-BE49-F238E27FC236}">
                  <a16:creationId xmlns:a16="http://schemas.microsoft.com/office/drawing/2014/main" id="{29AC2688-F45F-43FA-8DE9-668A9D87E7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3" y="2704"/>
              <a:ext cx="907" cy="908"/>
              <a:chOff x="748" y="527"/>
              <a:chExt cx="2042" cy="908"/>
            </a:xfrm>
          </p:grpSpPr>
          <p:sp>
            <p:nvSpPr>
              <p:cNvPr id="6184" name="Rectangle 29">
                <a:extLst>
                  <a:ext uri="{FF2B5EF4-FFF2-40B4-BE49-F238E27FC236}">
                    <a16:creationId xmlns:a16="http://schemas.microsoft.com/office/drawing/2014/main" id="{E832EDC9-35DE-4EAA-B926-425FCAE992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" y="709"/>
                <a:ext cx="1724" cy="72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6185" name="Line 30">
                <a:extLst>
                  <a:ext uri="{FF2B5EF4-FFF2-40B4-BE49-F238E27FC236}">
                    <a16:creationId xmlns:a16="http://schemas.microsoft.com/office/drawing/2014/main" id="{0FBDB724-B2FF-48EF-823C-08CA86C97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" y="527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Line 31">
                <a:extLst>
                  <a:ext uri="{FF2B5EF4-FFF2-40B4-BE49-F238E27FC236}">
                    <a16:creationId xmlns:a16="http://schemas.microsoft.com/office/drawing/2014/main" id="{2C4BFCAB-7757-4DCD-810E-D5388EFB5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527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Line 32">
                <a:extLst>
                  <a:ext uri="{FF2B5EF4-FFF2-40B4-BE49-F238E27FC236}">
                    <a16:creationId xmlns:a16="http://schemas.microsoft.com/office/drawing/2014/main" id="{51D0358E-65C2-4098-8BDE-F0AC7FC1F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2" y="1253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Line 33">
                <a:extLst>
                  <a:ext uri="{FF2B5EF4-FFF2-40B4-BE49-F238E27FC236}">
                    <a16:creationId xmlns:a16="http://schemas.microsoft.com/office/drawing/2014/main" id="{98201933-39C4-4975-9BEE-2D466FA30C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8" y="1253"/>
                <a:ext cx="318" cy="18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Line 34">
                <a:extLst>
                  <a:ext uri="{FF2B5EF4-FFF2-40B4-BE49-F238E27FC236}">
                    <a16:creationId xmlns:a16="http://schemas.microsoft.com/office/drawing/2014/main" id="{B17F5867-E55D-42AB-A539-9E391BDF7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89" y="527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Line 35">
                <a:extLst>
                  <a:ext uri="{FF2B5EF4-FFF2-40B4-BE49-F238E27FC236}">
                    <a16:creationId xmlns:a16="http://schemas.microsoft.com/office/drawing/2014/main" id="{30F39639-46E3-4FE9-831B-8A7EC4BD5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6" y="527"/>
                <a:ext cx="0" cy="7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Line 36">
                <a:extLst>
                  <a:ext uri="{FF2B5EF4-FFF2-40B4-BE49-F238E27FC236}">
                    <a16:creationId xmlns:a16="http://schemas.microsoft.com/office/drawing/2014/main" id="{4B453E0A-0874-422E-80B2-91BC00295D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1253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Line 37">
                <a:extLst>
                  <a:ext uri="{FF2B5EF4-FFF2-40B4-BE49-F238E27FC236}">
                    <a16:creationId xmlns:a16="http://schemas.microsoft.com/office/drawing/2014/main" id="{78F10E1A-B8FF-4A10-B541-3E84884B1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" y="527"/>
                <a:ext cx="1723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6377" name="Text Box 57">
              <a:extLst>
                <a:ext uri="{FF2B5EF4-FFF2-40B4-BE49-F238E27FC236}">
                  <a16:creationId xmlns:a16="http://schemas.microsoft.com/office/drawing/2014/main" id="{97DDAE9A-328B-4129-B43E-BD3E7082ED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" y="2954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  <p:grpSp>
        <p:nvGrpSpPr>
          <p:cNvPr id="56388" name="Group 68">
            <a:extLst>
              <a:ext uri="{FF2B5EF4-FFF2-40B4-BE49-F238E27FC236}">
                <a16:creationId xmlns:a16="http://schemas.microsoft.com/office/drawing/2014/main" id="{1DF5436A-A2D8-4FC7-A446-22B37A77D1E6}"/>
              </a:ext>
            </a:extLst>
          </p:cNvPr>
          <p:cNvGrpSpPr>
            <a:grpSpLocks/>
          </p:cNvGrpSpPr>
          <p:nvPr/>
        </p:nvGrpSpPr>
        <p:grpSpPr bwMode="auto">
          <a:xfrm>
            <a:off x="1223963" y="946150"/>
            <a:ext cx="6408737" cy="4895850"/>
            <a:chOff x="771" y="596"/>
            <a:chExt cx="4037" cy="3084"/>
          </a:xfrm>
        </p:grpSpPr>
        <p:grpSp>
          <p:nvGrpSpPr>
            <p:cNvPr id="6150" name="Group 60">
              <a:extLst>
                <a:ext uri="{FF2B5EF4-FFF2-40B4-BE49-F238E27FC236}">
                  <a16:creationId xmlns:a16="http://schemas.microsoft.com/office/drawing/2014/main" id="{C6BB78F1-7766-4480-BA4B-797B1274FE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" y="596"/>
              <a:ext cx="1532" cy="1346"/>
              <a:chOff x="589" y="278"/>
              <a:chExt cx="1678" cy="1475"/>
            </a:xfrm>
          </p:grpSpPr>
          <p:grpSp>
            <p:nvGrpSpPr>
              <p:cNvPr id="6175" name="Group 43">
                <a:extLst>
                  <a:ext uri="{FF2B5EF4-FFF2-40B4-BE49-F238E27FC236}">
                    <a16:creationId xmlns:a16="http://schemas.microsoft.com/office/drawing/2014/main" id="{B3538916-50CF-46C6-90FF-94E8343D54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89" y="278"/>
                <a:ext cx="1678" cy="1475"/>
                <a:chOff x="794" y="640"/>
                <a:chExt cx="1678" cy="1475"/>
              </a:xfrm>
            </p:grpSpPr>
            <p:sp>
              <p:nvSpPr>
                <p:cNvPr id="6177" name="Oval 38">
                  <a:extLst>
                    <a:ext uri="{FF2B5EF4-FFF2-40B4-BE49-F238E27FC236}">
                      <a16:creationId xmlns:a16="http://schemas.microsoft.com/office/drawing/2014/main" id="{516B8785-143A-483F-B243-E175621E4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754"/>
                  <a:ext cx="953" cy="181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178" name="Oval 39">
                  <a:extLst>
                    <a:ext uri="{FF2B5EF4-FFF2-40B4-BE49-F238E27FC236}">
                      <a16:creationId xmlns:a16="http://schemas.microsoft.com/office/drawing/2014/main" id="{1EC13165-0BCD-498D-AC25-3D4216EA5A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94" y="709"/>
                  <a:ext cx="1678" cy="1406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00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179" name="Rectangle 40">
                  <a:extLst>
                    <a:ext uri="{FF2B5EF4-FFF2-40B4-BE49-F238E27FC236}">
                      <a16:creationId xmlns:a16="http://schemas.microsoft.com/office/drawing/2014/main" id="{9D9C03D6-97FF-4982-B9BB-6AA0B9D96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34" y="663"/>
                  <a:ext cx="317" cy="91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180" name="Rectangle 41">
                  <a:extLst>
                    <a:ext uri="{FF2B5EF4-FFF2-40B4-BE49-F238E27FC236}">
                      <a16:creationId xmlns:a16="http://schemas.microsoft.com/office/drawing/2014/main" id="{855B0FB3-2200-43E6-A387-E83DF9F93C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38" y="640"/>
                  <a:ext cx="635" cy="91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181" name="Rectangle 42">
                  <a:extLst>
                    <a:ext uri="{FF2B5EF4-FFF2-40B4-BE49-F238E27FC236}">
                      <a16:creationId xmlns:a16="http://schemas.microsoft.com/office/drawing/2014/main" id="{9DB315BB-CFAE-4AB4-8104-AA70A0679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14" y="663"/>
                  <a:ext cx="317" cy="91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</p:grpSp>
          <p:sp>
            <p:nvSpPr>
              <p:cNvPr id="56375" name="Text Box 55">
                <a:extLst>
                  <a:ext uri="{FF2B5EF4-FFF2-40B4-BE49-F238E27FC236}">
                    <a16:creationId xmlns:a16="http://schemas.microsoft.com/office/drawing/2014/main" id="{F455F257-E9F2-4C17-98DF-E6A10D94EB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4" y="822"/>
                <a:ext cx="363" cy="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4000" b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1</a:t>
                </a:r>
              </a:p>
            </p:txBody>
          </p:sp>
        </p:grpSp>
        <p:grpSp>
          <p:nvGrpSpPr>
            <p:cNvPr id="6151" name="Group 62">
              <a:extLst>
                <a:ext uri="{FF2B5EF4-FFF2-40B4-BE49-F238E27FC236}">
                  <a16:creationId xmlns:a16="http://schemas.microsoft.com/office/drawing/2014/main" id="{3407717D-F724-437E-85F4-B5D8896CBF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" y="2023"/>
              <a:ext cx="1366" cy="766"/>
              <a:chOff x="1973" y="1842"/>
              <a:chExt cx="1497" cy="839"/>
            </a:xfrm>
          </p:grpSpPr>
          <p:grpSp>
            <p:nvGrpSpPr>
              <p:cNvPr id="6164" name="Group 53">
                <a:extLst>
                  <a:ext uri="{FF2B5EF4-FFF2-40B4-BE49-F238E27FC236}">
                    <a16:creationId xmlns:a16="http://schemas.microsoft.com/office/drawing/2014/main" id="{06684CDA-5DD0-41A8-B912-EFE5E227829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73" y="1842"/>
                <a:ext cx="1497" cy="839"/>
                <a:chOff x="1995" y="2047"/>
                <a:chExt cx="1497" cy="839"/>
              </a:xfrm>
            </p:grpSpPr>
            <p:sp>
              <p:nvSpPr>
                <p:cNvPr id="6166" name="Rectangle 44">
                  <a:extLst>
                    <a:ext uri="{FF2B5EF4-FFF2-40B4-BE49-F238E27FC236}">
                      <a16:creationId xmlns:a16="http://schemas.microsoft.com/office/drawing/2014/main" id="{D62B8203-0053-4A83-8063-CF4F1CD7DD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45" y="2251"/>
                  <a:ext cx="862" cy="635"/>
                </a:xfrm>
                <a:prstGeom prst="rect">
                  <a:avLst/>
                </a:prstGeom>
                <a:noFill/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167" name="Line 45">
                  <a:extLst>
                    <a:ext uri="{FF2B5EF4-FFF2-40B4-BE49-F238E27FC236}">
                      <a16:creationId xmlns:a16="http://schemas.microsoft.com/office/drawing/2014/main" id="{5B42F3B8-17ED-4C9B-98B7-61C4B9C5E2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7" y="2047"/>
                  <a:ext cx="385" cy="20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8" name="Line 46">
                  <a:extLst>
                    <a:ext uri="{FF2B5EF4-FFF2-40B4-BE49-F238E27FC236}">
                      <a16:creationId xmlns:a16="http://schemas.microsoft.com/office/drawing/2014/main" id="{7E5B2639-4557-4399-967E-FCC1812D2D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07" y="2682"/>
                  <a:ext cx="385" cy="20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69" name="Line 47">
                  <a:extLst>
                    <a:ext uri="{FF2B5EF4-FFF2-40B4-BE49-F238E27FC236}">
                      <a16:creationId xmlns:a16="http://schemas.microsoft.com/office/drawing/2014/main" id="{82B01242-BC8F-4B54-89FF-9C95B076BF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2047"/>
                  <a:ext cx="250" cy="20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0" name="Line 48">
                  <a:extLst>
                    <a:ext uri="{FF2B5EF4-FFF2-40B4-BE49-F238E27FC236}">
                      <a16:creationId xmlns:a16="http://schemas.microsoft.com/office/drawing/2014/main" id="{A708D02C-6A66-4C4D-BC7D-882171B739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95" y="2047"/>
                  <a:ext cx="1475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1" name="Line 49">
                  <a:extLst>
                    <a:ext uri="{FF2B5EF4-FFF2-40B4-BE49-F238E27FC236}">
                      <a16:creationId xmlns:a16="http://schemas.microsoft.com/office/drawing/2014/main" id="{F09E152C-4B42-4A69-A1B7-A5EBAD270A8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95" y="2682"/>
                  <a:ext cx="1475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2" name="Line 50">
                  <a:extLst>
                    <a:ext uri="{FF2B5EF4-FFF2-40B4-BE49-F238E27FC236}">
                      <a16:creationId xmlns:a16="http://schemas.microsoft.com/office/drawing/2014/main" id="{3C5E1160-7EEF-4838-AC97-25F2679C8B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995" y="2682"/>
                  <a:ext cx="250" cy="18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3" name="Line 51">
                  <a:extLst>
                    <a:ext uri="{FF2B5EF4-FFF2-40B4-BE49-F238E27FC236}">
                      <a16:creationId xmlns:a16="http://schemas.microsoft.com/office/drawing/2014/main" id="{A6183940-5EBC-4270-BB03-E4BCDC0FE8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70" y="2047"/>
                  <a:ext cx="0" cy="65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4" name="Line 52">
                  <a:extLst>
                    <a:ext uri="{FF2B5EF4-FFF2-40B4-BE49-F238E27FC236}">
                      <a16:creationId xmlns:a16="http://schemas.microsoft.com/office/drawing/2014/main" id="{276F8590-04CE-4D5F-9E49-C6326DF695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95" y="2047"/>
                  <a:ext cx="0" cy="657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6378" name="Text Box 58">
                <a:extLst>
                  <a:ext uri="{FF2B5EF4-FFF2-40B4-BE49-F238E27FC236}">
                    <a16:creationId xmlns:a16="http://schemas.microsoft.com/office/drawing/2014/main" id="{C94EDB0C-79F6-4968-86F5-8CFA16279F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9" y="2047"/>
                <a:ext cx="364" cy="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4000" b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3</a:t>
                </a:r>
              </a:p>
            </p:txBody>
          </p:sp>
        </p:grpSp>
        <p:grpSp>
          <p:nvGrpSpPr>
            <p:cNvPr id="6152" name="Group 64">
              <a:extLst>
                <a:ext uri="{FF2B5EF4-FFF2-40B4-BE49-F238E27FC236}">
                  <a16:creationId xmlns:a16="http://schemas.microsoft.com/office/drawing/2014/main" id="{D57385C0-BABE-44C1-A1B4-95B3FDADB4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4" y="2376"/>
              <a:ext cx="1264" cy="1304"/>
              <a:chOff x="3605" y="2228"/>
              <a:chExt cx="1384" cy="1429"/>
            </a:xfrm>
          </p:grpSpPr>
          <p:grpSp>
            <p:nvGrpSpPr>
              <p:cNvPr id="6153" name="Group 16">
                <a:extLst>
                  <a:ext uri="{FF2B5EF4-FFF2-40B4-BE49-F238E27FC236}">
                    <a16:creationId xmlns:a16="http://schemas.microsoft.com/office/drawing/2014/main" id="{319B81AD-946C-42A2-9467-45C1B547D5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5" y="2228"/>
                <a:ext cx="1384" cy="1429"/>
                <a:chOff x="3470" y="2704"/>
                <a:chExt cx="998" cy="953"/>
              </a:xfrm>
            </p:grpSpPr>
            <p:sp>
              <p:nvSpPr>
                <p:cNvPr id="6155" name="Oval 7">
                  <a:extLst>
                    <a:ext uri="{FF2B5EF4-FFF2-40B4-BE49-F238E27FC236}">
                      <a16:creationId xmlns:a16="http://schemas.microsoft.com/office/drawing/2014/main" id="{D12B29BD-6CFA-434B-A34C-F490FF8E49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51" y="2704"/>
                  <a:ext cx="635" cy="317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6156" name="Line 8">
                  <a:extLst>
                    <a:ext uri="{FF2B5EF4-FFF2-40B4-BE49-F238E27FC236}">
                      <a16:creationId xmlns:a16="http://schemas.microsoft.com/office/drawing/2014/main" id="{7DAE5574-9E29-4BA1-9E0B-2F039903C1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2840"/>
                  <a:ext cx="181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7" name="Line 9">
                  <a:extLst>
                    <a:ext uri="{FF2B5EF4-FFF2-40B4-BE49-F238E27FC236}">
                      <a16:creationId xmlns:a16="http://schemas.microsoft.com/office/drawing/2014/main" id="{0C53DEE2-AE7E-40CB-9DD2-A660F3E43E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70" y="2840"/>
                  <a:ext cx="181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6158" name="Group 12">
                  <a:extLst>
                    <a:ext uri="{FF2B5EF4-FFF2-40B4-BE49-F238E27FC236}">
                      <a16:creationId xmlns:a16="http://schemas.microsoft.com/office/drawing/2014/main" id="{9B89A46E-DE44-44F3-AB1E-56F01B1A8AD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70" y="3293"/>
                  <a:ext cx="998" cy="182"/>
                  <a:chOff x="2109" y="3249"/>
                  <a:chExt cx="998" cy="182"/>
                </a:xfrm>
              </p:grpSpPr>
              <p:sp>
                <p:nvSpPr>
                  <p:cNvPr id="6162" name="Arc 10">
                    <a:extLst>
                      <a:ext uri="{FF2B5EF4-FFF2-40B4-BE49-F238E27FC236}">
                        <a16:creationId xmlns:a16="http://schemas.microsoft.com/office/drawing/2014/main" id="{3960AF33-84EF-449C-A87C-C0F317A4274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8" y="3249"/>
                    <a:ext cx="499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2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3" name="Arc 11">
                    <a:extLst>
                      <a:ext uri="{FF2B5EF4-FFF2-40B4-BE49-F238E27FC236}">
                        <a16:creationId xmlns:a16="http://schemas.microsoft.com/office/drawing/2014/main" id="{8DD6B53D-1CB6-4540-A273-770B2FBC4E3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109" y="3249"/>
                    <a:ext cx="499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2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prstDash val="dash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6159" name="Group 13">
                  <a:extLst>
                    <a:ext uri="{FF2B5EF4-FFF2-40B4-BE49-F238E27FC236}">
                      <a16:creationId xmlns:a16="http://schemas.microsoft.com/office/drawing/2014/main" id="{1056B20B-691F-4CD1-9775-D5DD3C605C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3470" y="3475"/>
                  <a:ext cx="998" cy="182"/>
                  <a:chOff x="2109" y="3249"/>
                  <a:chExt cx="998" cy="182"/>
                </a:xfrm>
              </p:grpSpPr>
              <p:sp>
                <p:nvSpPr>
                  <p:cNvPr id="6160" name="Arc 14">
                    <a:extLst>
                      <a:ext uri="{FF2B5EF4-FFF2-40B4-BE49-F238E27FC236}">
                        <a16:creationId xmlns:a16="http://schemas.microsoft.com/office/drawing/2014/main" id="{0F9B1E05-A494-4BE7-BFEB-772B421042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608" y="3249"/>
                    <a:ext cx="499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2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6161" name="Arc 15">
                    <a:extLst>
                      <a:ext uri="{FF2B5EF4-FFF2-40B4-BE49-F238E27FC236}">
                        <a16:creationId xmlns:a16="http://schemas.microsoft.com/office/drawing/2014/main" id="{347E6D5D-C05B-4BC2-8A4E-FAD9344BF7D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>
                    <a:off x="2109" y="3249"/>
                    <a:ext cx="499" cy="18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2 w 21600"/>
                      <a:gd name="T3" fmla="*/ 2 h 21600"/>
                      <a:gd name="T4" fmla="*/ 0 w 21600"/>
                      <a:gd name="T5" fmla="*/ 2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56379" name="Text Box 59">
                <a:extLst>
                  <a:ext uri="{FF2B5EF4-FFF2-40B4-BE49-F238E27FC236}">
                    <a16:creationId xmlns:a16="http://schemas.microsoft.com/office/drawing/2014/main" id="{095611E2-99A7-4444-9FAF-BCCF5496DB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7" y="2251"/>
                <a:ext cx="361" cy="4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4000" b="1">
                    <a:solidFill>
                      <a:srgbClr val="CC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Arial" charset="0"/>
                  </a:rPr>
                  <a:t>5</a:t>
                </a:r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563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563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60" name="Group 116">
            <a:extLst>
              <a:ext uri="{FF2B5EF4-FFF2-40B4-BE49-F238E27FC236}">
                <a16:creationId xmlns:a16="http://schemas.microsoft.com/office/drawing/2014/main" id="{268E682F-F3EF-49DF-9413-3500CA47AFA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195388"/>
            <a:ext cx="3492500" cy="1441450"/>
            <a:chOff x="2857" y="617"/>
            <a:chExt cx="2200" cy="908"/>
          </a:xfrm>
        </p:grpSpPr>
        <p:grpSp>
          <p:nvGrpSpPr>
            <p:cNvPr id="7221" name="Group 93">
              <a:extLst>
                <a:ext uri="{FF2B5EF4-FFF2-40B4-BE49-F238E27FC236}">
                  <a16:creationId xmlns:a16="http://schemas.microsoft.com/office/drawing/2014/main" id="{9DA78603-7FBC-4FB5-BA8F-CD31E7FF2F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57" y="617"/>
              <a:ext cx="2200" cy="908"/>
              <a:chOff x="2857" y="617"/>
              <a:chExt cx="2200" cy="908"/>
            </a:xfrm>
          </p:grpSpPr>
          <p:sp>
            <p:nvSpPr>
              <p:cNvPr id="7223" name="Rectangle 70">
                <a:extLst>
                  <a:ext uri="{FF2B5EF4-FFF2-40B4-BE49-F238E27FC236}">
                    <a16:creationId xmlns:a16="http://schemas.microsoft.com/office/drawing/2014/main" id="{925E509B-4208-432D-8EB1-434E95F28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7" y="799"/>
                <a:ext cx="1724" cy="725"/>
              </a:xfrm>
              <a:prstGeom prst="rect">
                <a:avLst/>
              </a:prstGeom>
              <a:solidFill>
                <a:srgbClr val="FF9900"/>
              </a:solidFill>
              <a:ln w="2857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7224" name="Rectangle 65">
                <a:extLst>
                  <a:ext uri="{FF2B5EF4-FFF2-40B4-BE49-F238E27FC236}">
                    <a16:creationId xmlns:a16="http://schemas.microsoft.com/office/drawing/2014/main" id="{8F153129-B9F2-400F-B7F1-F826CDC46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5" y="618"/>
                <a:ext cx="1406" cy="181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7225" name="AutoShape 66">
                <a:extLst>
                  <a:ext uri="{FF2B5EF4-FFF2-40B4-BE49-F238E27FC236}">
                    <a16:creationId xmlns:a16="http://schemas.microsoft.com/office/drawing/2014/main" id="{7D9DA31D-97DE-48D8-B5F8-55FE2A3FB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880" y="640"/>
                <a:ext cx="295" cy="159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7226" name="AutoShape 67">
                <a:extLst>
                  <a:ext uri="{FF2B5EF4-FFF2-40B4-BE49-F238E27FC236}">
                    <a16:creationId xmlns:a16="http://schemas.microsoft.com/office/drawing/2014/main" id="{9F009B98-928C-4454-8B05-6D32307EC9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580566" flipH="1">
                <a:off x="4556" y="617"/>
                <a:ext cx="364" cy="159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7227" name="AutoShape 68">
                <a:extLst>
                  <a:ext uri="{FF2B5EF4-FFF2-40B4-BE49-F238E27FC236}">
                    <a16:creationId xmlns:a16="http://schemas.microsoft.com/office/drawing/2014/main" id="{3485B3A4-4CB7-492A-8E8E-209043535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881958" flipH="1">
                <a:off x="4422" y="844"/>
                <a:ext cx="340" cy="63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7228" name="AutoShape 69">
                <a:extLst>
                  <a:ext uri="{FF2B5EF4-FFF2-40B4-BE49-F238E27FC236}">
                    <a16:creationId xmlns:a16="http://schemas.microsoft.com/office/drawing/2014/main" id="{DA40BB68-3194-4513-9482-8A772DE04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093355" flipH="1">
                <a:off x="4717" y="686"/>
                <a:ext cx="340" cy="635"/>
              </a:xfrm>
              <a:prstGeom prst="rtTriangle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7229" name="Line 71">
                <a:extLst>
                  <a:ext uri="{FF2B5EF4-FFF2-40B4-BE49-F238E27FC236}">
                    <a16:creationId xmlns:a16="http://schemas.microsoft.com/office/drawing/2014/main" id="{6C62FD82-1F56-4ABA-85B7-B9B6E16AC8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7" y="617"/>
                <a:ext cx="318" cy="1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0" name="Line 72">
                <a:extLst>
                  <a:ext uri="{FF2B5EF4-FFF2-40B4-BE49-F238E27FC236}">
                    <a16:creationId xmlns:a16="http://schemas.microsoft.com/office/drawing/2014/main" id="{97556D0E-F75A-44F7-BA19-090985DD5B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1" y="617"/>
                <a:ext cx="318" cy="1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1" name="Line 73">
                <a:extLst>
                  <a:ext uri="{FF2B5EF4-FFF2-40B4-BE49-F238E27FC236}">
                    <a16:creationId xmlns:a16="http://schemas.microsoft.com/office/drawing/2014/main" id="{5486A76F-32E8-46E2-933F-584F3870D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1" y="1343"/>
                <a:ext cx="318" cy="1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2" name="Line 74">
                <a:extLst>
                  <a:ext uri="{FF2B5EF4-FFF2-40B4-BE49-F238E27FC236}">
                    <a16:creationId xmlns:a16="http://schemas.microsoft.com/office/drawing/2014/main" id="{35611FA5-6DB2-414E-A5F0-1DE807863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7" y="1343"/>
                <a:ext cx="318" cy="18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3" name="Line 75">
                <a:extLst>
                  <a:ext uri="{FF2B5EF4-FFF2-40B4-BE49-F238E27FC236}">
                    <a16:creationId xmlns:a16="http://schemas.microsoft.com/office/drawing/2014/main" id="{0B7D4AB7-8D71-47A6-8129-CD201F5CE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8" y="617"/>
                <a:ext cx="0" cy="72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4" name="Line 76">
                <a:extLst>
                  <a:ext uri="{FF2B5EF4-FFF2-40B4-BE49-F238E27FC236}">
                    <a16:creationId xmlns:a16="http://schemas.microsoft.com/office/drawing/2014/main" id="{7C2E723F-DF24-4FCB-8B03-4440C581B3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5" y="617"/>
                <a:ext cx="0" cy="72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5" name="Line 77">
                <a:extLst>
                  <a:ext uri="{FF2B5EF4-FFF2-40B4-BE49-F238E27FC236}">
                    <a16:creationId xmlns:a16="http://schemas.microsoft.com/office/drawing/2014/main" id="{C224B7D3-34A2-41A3-A277-556337247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75" y="1343"/>
                <a:ext cx="1723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36" name="Line 78">
                <a:extLst>
                  <a:ext uri="{FF2B5EF4-FFF2-40B4-BE49-F238E27FC236}">
                    <a16:creationId xmlns:a16="http://schemas.microsoft.com/office/drawing/2014/main" id="{0F2EF0FB-9273-40BA-923A-4EF2CA9574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75" y="617"/>
                <a:ext cx="1723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7365" name="Text Box 21">
              <a:extLst>
                <a:ext uri="{FF2B5EF4-FFF2-40B4-BE49-F238E27FC236}">
                  <a16:creationId xmlns:a16="http://schemas.microsoft.com/office/drawing/2014/main" id="{C4C48767-4559-4BF7-ABD1-E8D661610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1" y="845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2</a:t>
              </a:r>
            </a:p>
          </p:txBody>
        </p:sp>
      </p:grpSp>
      <p:grpSp>
        <p:nvGrpSpPr>
          <p:cNvPr id="57459" name="Group 115">
            <a:extLst>
              <a:ext uri="{FF2B5EF4-FFF2-40B4-BE49-F238E27FC236}">
                <a16:creationId xmlns:a16="http://schemas.microsoft.com/office/drawing/2014/main" id="{BA1ED690-9FC1-4CA9-B6C7-BA38C9B95D35}"/>
              </a:ext>
            </a:extLst>
          </p:cNvPr>
          <p:cNvGrpSpPr>
            <a:grpSpLocks/>
          </p:cNvGrpSpPr>
          <p:nvPr/>
        </p:nvGrpSpPr>
        <p:grpSpPr bwMode="auto">
          <a:xfrm>
            <a:off x="1150938" y="1231900"/>
            <a:ext cx="3492500" cy="1441450"/>
            <a:chOff x="589" y="640"/>
            <a:chExt cx="2200" cy="908"/>
          </a:xfrm>
        </p:grpSpPr>
        <p:sp>
          <p:nvSpPr>
            <p:cNvPr id="7206" name="Rectangle 62">
              <a:extLst>
                <a:ext uri="{FF2B5EF4-FFF2-40B4-BE49-F238E27FC236}">
                  <a16:creationId xmlns:a16="http://schemas.microsoft.com/office/drawing/2014/main" id="{83EB64FF-42B1-4E2A-A1FF-7DFF53B97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640"/>
              <a:ext cx="1406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207" name="AutoShape 63">
              <a:extLst>
                <a:ext uri="{FF2B5EF4-FFF2-40B4-BE49-F238E27FC236}">
                  <a16:creationId xmlns:a16="http://schemas.microsoft.com/office/drawing/2014/main" id="{4EE75B0B-8561-4E78-B1D6-CBB54C0AD62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2" y="663"/>
              <a:ext cx="295" cy="159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208" name="AutoShape 64">
              <a:extLst>
                <a:ext uri="{FF2B5EF4-FFF2-40B4-BE49-F238E27FC236}">
                  <a16:creationId xmlns:a16="http://schemas.microsoft.com/office/drawing/2014/main" id="{91BA0C40-F906-46A6-93BC-A3F104CE74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0566" flipH="1">
              <a:off x="2288" y="640"/>
              <a:ext cx="364" cy="159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209" name="AutoShape 60">
              <a:extLst>
                <a:ext uri="{FF2B5EF4-FFF2-40B4-BE49-F238E27FC236}">
                  <a16:creationId xmlns:a16="http://schemas.microsoft.com/office/drawing/2014/main" id="{4CA4837C-BCC6-419F-B165-F48ED75836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81958" flipH="1">
              <a:off x="2154" y="867"/>
              <a:ext cx="340" cy="635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210" name="AutoShape 61">
              <a:extLst>
                <a:ext uri="{FF2B5EF4-FFF2-40B4-BE49-F238E27FC236}">
                  <a16:creationId xmlns:a16="http://schemas.microsoft.com/office/drawing/2014/main" id="{5D837211-405C-4FE9-9E73-0B8AD62079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93355" flipH="1">
              <a:off x="2449" y="709"/>
              <a:ext cx="340" cy="635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211" name="Rectangle 12">
              <a:extLst>
                <a:ext uri="{FF2B5EF4-FFF2-40B4-BE49-F238E27FC236}">
                  <a16:creationId xmlns:a16="http://schemas.microsoft.com/office/drawing/2014/main" id="{B29FCD05-9B4A-4690-B8BE-3F07E5245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822"/>
              <a:ext cx="1724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212" name="Line 13">
              <a:extLst>
                <a:ext uri="{FF2B5EF4-FFF2-40B4-BE49-F238E27FC236}">
                  <a16:creationId xmlns:a16="http://schemas.microsoft.com/office/drawing/2014/main" id="{06468A2F-ED29-4F8F-ACA2-9BFFA009E2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" y="640"/>
              <a:ext cx="318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3" name="Line 14">
              <a:extLst>
                <a:ext uri="{FF2B5EF4-FFF2-40B4-BE49-F238E27FC236}">
                  <a16:creationId xmlns:a16="http://schemas.microsoft.com/office/drawing/2014/main" id="{906AD6C6-0FCA-402F-9404-0733777C6F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3" y="640"/>
              <a:ext cx="318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4" name="Line 15">
              <a:extLst>
                <a:ext uri="{FF2B5EF4-FFF2-40B4-BE49-F238E27FC236}">
                  <a16:creationId xmlns:a16="http://schemas.microsoft.com/office/drawing/2014/main" id="{65006B74-A34F-4871-B9E2-74C0AC6229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3" y="1366"/>
              <a:ext cx="318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5" name="Line 16">
              <a:extLst>
                <a:ext uri="{FF2B5EF4-FFF2-40B4-BE49-F238E27FC236}">
                  <a16:creationId xmlns:a16="http://schemas.microsoft.com/office/drawing/2014/main" id="{3B9B422B-2463-41FC-BEB2-38BB78B418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" y="1366"/>
              <a:ext cx="318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6" name="Line 17">
              <a:extLst>
                <a:ext uri="{FF2B5EF4-FFF2-40B4-BE49-F238E27FC236}">
                  <a16:creationId xmlns:a16="http://schemas.microsoft.com/office/drawing/2014/main" id="{3B45DC5E-59DB-469D-AA23-0497D64149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" y="640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7" name="Line 18">
              <a:extLst>
                <a:ext uri="{FF2B5EF4-FFF2-40B4-BE49-F238E27FC236}">
                  <a16:creationId xmlns:a16="http://schemas.microsoft.com/office/drawing/2014/main" id="{25675A64-70FC-4DD9-94B6-73EBEDAB3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" y="640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8" name="Line 19">
              <a:extLst>
                <a:ext uri="{FF2B5EF4-FFF2-40B4-BE49-F238E27FC236}">
                  <a16:creationId xmlns:a16="http://schemas.microsoft.com/office/drawing/2014/main" id="{A8EE8F8A-F7AF-4092-B25F-2FB5B1A31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7" y="1366"/>
              <a:ext cx="1723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19" name="Line 20">
              <a:extLst>
                <a:ext uri="{FF2B5EF4-FFF2-40B4-BE49-F238E27FC236}">
                  <a16:creationId xmlns:a16="http://schemas.microsoft.com/office/drawing/2014/main" id="{C3CF9ADD-0734-40A4-A465-B7D55F8AC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7" y="640"/>
              <a:ext cx="1723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6" name="Text Box 112">
              <a:extLst>
                <a:ext uri="{FF2B5EF4-FFF2-40B4-BE49-F238E27FC236}">
                  <a16:creationId xmlns:a16="http://schemas.microsoft.com/office/drawing/2014/main" id="{19961A53-27B1-472D-92EA-26EC55FF4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845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57461" name="Group 117">
            <a:extLst>
              <a:ext uri="{FF2B5EF4-FFF2-40B4-BE49-F238E27FC236}">
                <a16:creationId xmlns:a16="http://schemas.microsoft.com/office/drawing/2014/main" id="{304C0FF9-41E5-4032-A674-A26CF68ABCC4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3571875"/>
            <a:ext cx="3492500" cy="1441450"/>
            <a:chOff x="589" y="2023"/>
            <a:chExt cx="2200" cy="908"/>
          </a:xfrm>
        </p:grpSpPr>
        <p:sp>
          <p:nvSpPr>
            <p:cNvPr id="7191" name="Rectangle 79">
              <a:extLst>
                <a:ext uri="{FF2B5EF4-FFF2-40B4-BE49-F238E27FC236}">
                  <a16:creationId xmlns:a16="http://schemas.microsoft.com/office/drawing/2014/main" id="{BD430056-0E5D-44A2-80D7-C6FD835E1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" y="2023"/>
              <a:ext cx="1406" cy="182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92" name="AutoShape 80">
              <a:extLst>
                <a:ext uri="{FF2B5EF4-FFF2-40B4-BE49-F238E27FC236}">
                  <a16:creationId xmlns:a16="http://schemas.microsoft.com/office/drawing/2014/main" id="{01B47A9C-0B2A-477B-A3B2-D9AAE685155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2" y="2046"/>
              <a:ext cx="295" cy="159"/>
            </a:xfrm>
            <a:prstGeom prst="rtTriangle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93" name="AutoShape 81">
              <a:extLst>
                <a:ext uri="{FF2B5EF4-FFF2-40B4-BE49-F238E27FC236}">
                  <a16:creationId xmlns:a16="http://schemas.microsoft.com/office/drawing/2014/main" id="{A3DAC2C2-E920-40AB-ADD9-A2A1FF3D5C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80566" flipH="1">
              <a:off x="2288" y="2023"/>
              <a:ext cx="364" cy="159"/>
            </a:xfrm>
            <a:prstGeom prst="rtTriangle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94" name="AutoShape 82">
              <a:extLst>
                <a:ext uri="{FF2B5EF4-FFF2-40B4-BE49-F238E27FC236}">
                  <a16:creationId xmlns:a16="http://schemas.microsoft.com/office/drawing/2014/main" id="{70F13B3E-0901-423C-8124-95E6E031A7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881958" flipH="1">
              <a:off x="2154" y="2250"/>
              <a:ext cx="340" cy="635"/>
            </a:xfrm>
            <a:prstGeom prst="rtTriangle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95" name="AutoShape 83">
              <a:extLst>
                <a:ext uri="{FF2B5EF4-FFF2-40B4-BE49-F238E27FC236}">
                  <a16:creationId xmlns:a16="http://schemas.microsoft.com/office/drawing/2014/main" id="{D7D7338B-686B-4AFE-9E88-41696FC480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093355" flipH="1">
              <a:off x="2449" y="2092"/>
              <a:ext cx="340" cy="635"/>
            </a:xfrm>
            <a:prstGeom prst="rtTriangle">
              <a:avLst/>
            </a:prstGeom>
            <a:solidFill>
              <a:srgbClr val="0066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96" name="Rectangle 84">
              <a:extLst>
                <a:ext uri="{FF2B5EF4-FFF2-40B4-BE49-F238E27FC236}">
                  <a16:creationId xmlns:a16="http://schemas.microsoft.com/office/drawing/2014/main" id="{9FC3222F-D2CA-4B4E-A069-C74E515B2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" y="2205"/>
              <a:ext cx="1724" cy="725"/>
            </a:xfrm>
            <a:prstGeom prst="rect">
              <a:avLst/>
            </a:prstGeom>
            <a:solidFill>
              <a:srgbClr val="0066CC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97" name="Line 85">
              <a:extLst>
                <a:ext uri="{FF2B5EF4-FFF2-40B4-BE49-F238E27FC236}">
                  <a16:creationId xmlns:a16="http://schemas.microsoft.com/office/drawing/2014/main" id="{34A86F87-1AE3-445F-8D4F-85717C19C9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" y="2023"/>
              <a:ext cx="318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8" name="Line 86">
              <a:extLst>
                <a:ext uri="{FF2B5EF4-FFF2-40B4-BE49-F238E27FC236}">
                  <a16:creationId xmlns:a16="http://schemas.microsoft.com/office/drawing/2014/main" id="{5E4E4D7A-E27C-4CFD-8023-856B01BEB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3" y="2023"/>
              <a:ext cx="318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9" name="Line 87">
              <a:extLst>
                <a:ext uri="{FF2B5EF4-FFF2-40B4-BE49-F238E27FC236}">
                  <a16:creationId xmlns:a16="http://schemas.microsoft.com/office/drawing/2014/main" id="{36963AFB-B664-4367-95D9-3680A0721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13" y="2749"/>
              <a:ext cx="318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0" name="Line 88">
              <a:extLst>
                <a:ext uri="{FF2B5EF4-FFF2-40B4-BE49-F238E27FC236}">
                  <a16:creationId xmlns:a16="http://schemas.microsoft.com/office/drawing/2014/main" id="{D8C46367-E1E0-4AE1-A8B4-42945228FE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9" y="2749"/>
              <a:ext cx="318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1" name="Line 89">
              <a:extLst>
                <a:ext uri="{FF2B5EF4-FFF2-40B4-BE49-F238E27FC236}">
                  <a16:creationId xmlns:a16="http://schemas.microsoft.com/office/drawing/2014/main" id="{927DA475-1D80-498E-9A29-AA39E4144E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" y="2023"/>
              <a:ext cx="0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2" name="Line 90">
              <a:extLst>
                <a:ext uri="{FF2B5EF4-FFF2-40B4-BE49-F238E27FC236}">
                  <a16:creationId xmlns:a16="http://schemas.microsoft.com/office/drawing/2014/main" id="{8F883B52-927B-49A5-8326-382AED9194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7" y="2023"/>
              <a:ext cx="0" cy="7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3" name="Line 91">
              <a:extLst>
                <a:ext uri="{FF2B5EF4-FFF2-40B4-BE49-F238E27FC236}">
                  <a16:creationId xmlns:a16="http://schemas.microsoft.com/office/drawing/2014/main" id="{41E51C8C-DC7E-493C-B288-9309D1395F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7" y="2749"/>
              <a:ext cx="17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204" name="Line 92">
              <a:extLst>
                <a:ext uri="{FF2B5EF4-FFF2-40B4-BE49-F238E27FC236}">
                  <a16:creationId xmlns:a16="http://schemas.microsoft.com/office/drawing/2014/main" id="{E7BF6CF6-E2EE-47D4-8FC9-11418CC0E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7" y="2023"/>
              <a:ext cx="1723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7" name="Text Box 113">
              <a:extLst>
                <a:ext uri="{FF2B5EF4-FFF2-40B4-BE49-F238E27FC236}">
                  <a16:creationId xmlns:a16="http://schemas.microsoft.com/office/drawing/2014/main" id="{63EC525E-A6A0-4ADE-8991-1640F3209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3" y="2251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57462" name="Group 118">
            <a:extLst>
              <a:ext uri="{FF2B5EF4-FFF2-40B4-BE49-F238E27FC236}">
                <a16:creationId xmlns:a16="http://schemas.microsoft.com/office/drawing/2014/main" id="{0E4E49EB-455A-4153-95A2-DDB77838F066}"/>
              </a:ext>
            </a:extLst>
          </p:cNvPr>
          <p:cNvGrpSpPr>
            <a:grpSpLocks/>
          </p:cNvGrpSpPr>
          <p:nvPr/>
        </p:nvGrpSpPr>
        <p:grpSpPr bwMode="auto">
          <a:xfrm>
            <a:off x="5903913" y="3536950"/>
            <a:ext cx="1439862" cy="1441450"/>
            <a:chOff x="3402" y="2001"/>
            <a:chExt cx="907" cy="908"/>
          </a:xfrm>
        </p:grpSpPr>
        <p:sp>
          <p:nvSpPr>
            <p:cNvPr id="7175" name="AutoShape 109">
              <a:extLst>
                <a:ext uri="{FF2B5EF4-FFF2-40B4-BE49-F238E27FC236}">
                  <a16:creationId xmlns:a16="http://schemas.microsoft.com/office/drawing/2014/main" id="{56F11B74-9DEC-4145-AE9E-1D2A0BB9C0D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001"/>
              <a:ext cx="159" cy="181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76" name="Rectangle 106">
              <a:extLst>
                <a:ext uri="{FF2B5EF4-FFF2-40B4-BE49-F238E27FC236}">
                  <a16:creationId xmlns:a16="http://schemas.microsoft.com/office/drawing/2014/main" id="{77BC0A71-021F-4945-A223-A596D118C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001"/>
              <a:ext cx="613" cy="182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77" name="Rectangle 107">
              <a:extLst>
                <a:ext uri="{FF2B5EF4-FFF2-40B4-BE49-F238E27FC236}">
                  <a16:creationId xmlns:a16="http://schemas.microsoft.com/office/drawing/2014/main" id="{F78037FB-E3F1-425E-BC0B-48A1D41C7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83"/>
              <a:ext cx="136" cy="54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78" name="AutoShape 108">
              <a:extLst>
                <a:ext uri="{FF2B5EF4-FFF2-40B4-BE49-F238E27FC236}">
                  <a16:creationId xmlns:a16="http://schemas.microsoft.com/office/drawing/2014/main" id="{7D8D7512-D2ED-421E-AE5A-5ECDE92F8C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001"/>
              <a:ext cx="159" cy="181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79" name="AutoShape 110">
              <a:extLst>
                <a:ext uri="{FF2B5EF4-FFF2-40B4-BE49-F238E27FC236}">
                  <a16:creationId xmlns:a16="http://schemas.microsoft.com/office/drawing/2014/main" id="{6818922D-1DFE-4D50-91ED-1E622F15AF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727"/>
              <a:ext cx="159" cy="181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80" name="AutoShape 111">
              <a:extLst>
                <a:ext uri="{FF2B5EF4-FFF2-40B4-BE49-F238E27FC236}">
                  <a16:creationId xmlns:a16="http://schemas.microsoft.com/office/drawing/2014/main" id="{04B5C67C-3C5D-43C3-BACF-469771EE06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024"/>
              <a:ext cx="159" cy="181"/>
            </a:xfrm>
            <a:prstGeom prst="rtTriangle">
              <a:avLst/>
            </a:prstGeom>
            <a:solidFill>
              <a:srgbClr val="66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81" name="Rectangle 96">
              <a:extLst>
                <a:ext uri="{FF2B5EF4-FFF2-40B4-BE49-F238E27FC236}">
                  <a16:creationId xmlns:a16="http://schemas.microsoft.com/office/drawing/2014/main" id="{90D6233D-3882-4DFE-88DC-2C3598F69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183"/>
              <a:ext cx="766" cy="725"/>
            </a:xfrm>
            <a:prstGeom prst="rect">
              <a:avLst/>
            </a:prstGeom>
            <a:solidFill>
              <a:srgbClr val="66FF33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7182" name="Line 97">
              <a:extLst>
                <a:ext uri="{FF2B5EF4-FFF2-40B4-BE49-F238E27FC236}">
                  <a16:creationId xmlns:a16="http://schemas.microsoft.com/office/drawing/2014/main" id="{1AB3420A-84F8-4B43-AA5F-831E2C4B5A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001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Line 98">
              <a:extLst>
                <a:ext uri="{FF2B5EF4-FFF2-40B4-BE49-F238E27FC236}">
                  <a16:creationId xmlns:a16="http://schemas.microsoft.com/office/drawing/2014/main" id="{990BC639-EAC6-448B-BDD3-0819B5C9FA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001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Line 99">
              <a:extLst>
                <a:ext uri="{FF2B5EF4-FFF2-40B4-BE49-F238E27FC236}">
                  <a16:creationId xmlns:a16="http://schemas.microsoft.com/office/drawing/2014/main" id="{D21B5E1B-FB10-405B-B42B-C68703CC22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727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Line 100">
              <a:extLst>
                <a:ext uri="{FF2B5EF4-FFF2-40B4-BE49-F238E27FC236}">
                  <a16:creationId xmlns:a16="http://schemas.microsoft.com/office/drawing/2014/main" id="{6C3D4704-9197-417C-A1E2-E38C138B9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727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Line 101">
              <a:extLst>
                <a:ext uri="{FF2B5EF4-FFF2-40B4-BE49-F238E27FC236}">
                  <a16:creationId xmlns:a16="http://schemas.microsoft.com/office/drawing/2014/main" id="{1AC50189-21D4-4AC9-A22F-4647FB825F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001"/>
              <a:ext cx="0" cy="7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Line 102">
              <a:extLst>
                <a:ext uri="{FF2B5EF4-FFF2-40B4-BE49-F238E27FC236}">
                  <a16:creationId xmlns:a16="http://schemas.microsoft.com/office/drawing/2014/main" id="{DA93AB16-36C6-4AFE-85C0-C46548764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001"/>
              <a:ext cx="0" cy="7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Line 103">
              <a:extLst>
                <a:ext uri="{FF2B5EF4-FFF2-40B4-BE49-F238E27FC236}">
                  <a16:creationId xmlns:a16="http://schemas.microsoft.com/office/drawing/2014/main" id="{B62C3626-3C04-45CE-9FDF-72ECBB18FE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727"/>
              <a:ext cx="76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104">
              <a:extLst>
                <a:ext uri="{FF2B5EF4-FFF2-40B4-BE49-F238E27FC236}">
                  <a16:creationId xmlns:a16="http://schemas.microsoft.com/office/drawing/2014/main" id="{83A1CA5A-B05F-4307-933E-9F637865B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001"/>
              <a:ext cx="76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7458" name="Text Box 114">
              <a:extLst>
                <a:ext uri="{FF2B5EF4-FFF2-40B4-BE49-F238E27FC236}">
                  <a16:creationId xmlns:a16="http://schemas.microsoft.com/office/drawing/2014/main" id="{EC0CC0AB-4CEA-4A0D-8A5E-F39C8922E5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4" y="2251"/>
              <a:ext cx="36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4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4</a:t>
              </a: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7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20851 0.225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7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74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68">
            <a:extLst>
              <a:ext uri="{FF2B5EF4-FFF2-40B4-BE49-F238E27FC236}">
                <a16:creationId xmlns:a16="http://schemas.microsoft.com/office/drawing/2014/main" id="{8CCB9463-8DC6-4E92-B7BC-A9BCE65B2111}"/>
              </a:ext>
            </a:extLst>
          </p:cNvPr>
          <p:cNvGrpSpPr>
            <a:grpSpLocks/>
          </p:cNvGrpSpPr>
          <p:nvPr/>
        </p:nvGrpSpPr>
        <p:grpSpPr bwMode="auto">
          <a:xfrm>
            <a:off x="1836738" y="981075"/>
            <a:ext cx="2266950" cy="2195513"/>
            <a:chOff x="3402" y="2228"/>
            <a:chExt cx="907" cy="908"/>
          </a:xfrm>
        </p:grpSpPr>
        <p:sp>
          <p:nvSpPr>
            <p:cNvPr id="8256" name="AutoShape 52">
              <a:extLst>
                <a:ext uri="{FF2B5EF4-FFF2-40B4-BE49-F238E27FC236}">
                  <a16:creationId xmlns:a16="http://schemas.microsoft.com/office/drawing/2014/main" id="{C2A2E819-AF8F-4D19-8CF3-9A3E6EEE97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57" name="Rectangle 53">
              <a:extLst>
                <a:ext uri="{FF2B5EF4-FFF2-40B4-BE49-F238E27FC236}">
                  <a16:creationId xmlns:a16="http://schemas.microsoft.com/office/drawing/2014/main" id="{6D905A7B-F72D-4B62-B8BC-71E90A9DA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58" name="Rectangle 54">
              <a:extLst>
                <a:ext uri="{FF2B5EF4-FFF2-40B4-BE49-F238E27FC236}">
                  <a16:creationId xmlns:a16="http://schemas.microsoft.com/office/drawing/2014/main" id="{D36A677F-C441-4445-B4C6-1BF890B27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59" name="AutoShape 55">
              <a:extLst>
                <a:ext uri="{FF2B5EF4-FFF2-40B4-BE49-F238E27FC236}">
                  <a16:creationId xmlns:a16="http://schemas.microsoft.com/office/drawing/2014/main" id="{F8576091-6E73-4217-B33B-6106F01864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60" name="AutoShape 56">
              <a:extLst>
                <a:ext uri="{FF2B5EF4-FFF2-40B4-BE49-F238E27FC236}">
                  <a16:creationId xmlns:a16="http://schemas.microsoft.com/office/drawing/2014/main" id="{85679A02-36AF-40B6-8F9D-2091831EB7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61" name="AutoShape 57">
              <a:extLst>
                <a:ext uri="{FF2B5EF4-FFF2-40B4-BE49-F238E27FC236}">
                  <a16:creationId xmlns:a16="http://schemas.microsoft.com/office/drawing/2014/main" id="{32CAE36E-8B4C-4E94-BA12-623C9AA943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62" name="Rectangle 58">
              <a:extLst>
                <a:ext uri="{FF2B5EF4-FFF2-40B4-BE49-F238E27FC236}">
                  <a16:creationId xmlns:a16="http://schemas.microsoft.com/office/drawing/2014/main" id="{4CB488B0-94AC-4A9F-BFEF-DCA4F5321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63" name="Line 59">
              <a:extLst>
                <a:ext uri="{FF2B5EF4-FFF2-40B4-BE49-F238E27FC236}">
                  <a16:creationId xmlns:a16="http://schemas.microsoft.com/office/drawing/2014/main" id="{1867453E-5FBB-4CC4-9125-F19FBF699F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60">
              <a:extLst>
                <a:ext uri="{FF2B5EF4-FFF2-40B4-BE49-F238E27FC236}">
                  <a16:creationId xmlns:a16="http://schemas.microsoft.com/office/drawing/2014/main" id="{F68901ED-EC59-4B21-9F69-8D795E9AF1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Line 61">
              <a:extLst>
                <a:ext uri="{FF2B5EF4-FFF2-40B4-BE49-F238E27FC236}">
                  <a16:creationId xmlns:a16="http://schemas.microsoft.com/office/drawing/2014/main" id="{9E477B52-077B-4ADE-BE0E-6108A5401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6" name="Line 62">
              <a:extLst>
                <a:ext uri="{FF2B5EF4-FFF2-40B4-BE49-F238E27FC236}">
                  <a16:creationId xmlns:a16="http://schemas.microsoft.com/office/drawing/2014/main" id="{EDC4E956-1B87-43F7-8C61-DCE86CCB90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7" name="Line 63">
              <a:extLst>
                <a:ext uri="{FF2B5EF4-FFF2-40B4-BE49-F238E27FC236}">
                  <a16:creationId xmlns:a16="http://schemas.microsoft.com/office/drawing/2014/main" id="{460AFEE3-8CA3-4E5A-A99D-6BB54BDD9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8" name="Line 64">
              <a:extLst>
                <a:ext uri="{FF2B5EF4-FFF2-40B4-BE49-F238E27FC236}">
                  <a16:creationId xmlns:a16="http://schemas.microsoft.com/office/drawing/2014/main" id="{C6986632-2A9A-4337-9EBF-9513E6809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9" name="Line 65">
              <a:extLst>
                <a:ext uri="{FF2B5EF4-FFF2-40B4-BE49-F238E27FC236}">
                  <a16:creationId xmlns:a16="http://schemas.microsoft.com/office/drawing/2014/main" id="{58FBAA0D-DDCF-420A-81FE-41421D013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0" name="Line 66">
              <a:extLst>
                <a:ext uri="{FF2B5EF4-FFF2-40B4-BE49-F238E27FC236}">
                  <a16:creationId xmlns:a16="http://schemas.microsoft.com/office/drawing/2014/main" id="{17D3EF46-A2A5-419F-B660-2FF037ADD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6" name="Group 69">
            <a:extLst>
              <a:ext uri="{FF2B5EF4-FFF2-40B4-BE49-F238E27FC236}">
                <a16:creationId xmlns:a16="http://schemas.microsoft.com/office/drawing/2014/main" id="{A415A7A5-3D0A-4D60-B4B8-79C28ACF9573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076700"/>
            <a:ext cx="2987675" cy="1258888"/>
            <a:chOff x="3402" y="2228"/>
            <a:chExt cx="907" cy="908"/>
          </a:xfrm>
        </p:grpSpPr>
        <p:sp>
          <p:nvSpPr>
            <p:cNvPr id="8241" name="AutoShape 70">
              <a:extLst>
                <a:ext uri="{FF2B5EF4-FFF2-40B4-BE49-F238E27FC236}">
                  <a16:creationId xmlns:a16="http://schemas.microsoft.com/office/drawing/2014/main" id="{465EB65D-313D-4F7B-8D40-D9C60E0CBD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42" name="Rectangle 71">
              <a:extLst>
                <a:ext uri="{FF2B5EF4-FFF2-40B4-BE49-F238E27FC236}">
                  <a16:creationId xmlns:a16="http://schemas.microsoft.com/office/drawing/2014/main" id="{BD5CE4DE-D54B-41FF-BB03-481B9B156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43" name="Rectangle 72">
              <a:extLst>
                <a:ext uri="{FF2B5EF4-FFF2-40B4-BE49-F238E27FC236}">
                  <a16:creationId xmlns:a16="http://schemas.microsoft.com/office/drawing/2014/main" id="{E88E87E0-F52D-4BF3-BB3E-044CD4BF3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44" name="AutoShape 73">
              <a:extLst>
                <a:ext uri="{FF2B5EF4-FFF2-40B4-BE49-F238E27FC236}">
                  <a16:creationId xmlns:a16="http://schemas.microsoft.com/office/drawing/2014/main" id="{B78A384A-767E-42D8-BF9D-29508BF3B4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45" name="AutoShape 74">
              <a:extLst>
                <a:ext uri="{FF2B5EF4-FFF2-40B4-BE49-F238E27FC236}">
                  <a16:creationId xmlns:a16="http://schemas.microsoft.com/office/drawing/2014/main" id="{28555870-540F-45DE-A52C-AB849C7625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46" name="AutoShape 75">
              <a:extLst>
                <a:ext uri="{FF2B5EF4-FFF2-40B4-BE49-F238E27FC236}">
                  <a16:creationId xmlns:a16="http://schemas.microsoft.com/office/drawing/2014/main" id="{9A1C839F-D76A-4FE8-AD64-ADBEF6A1825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47" name="Rectangle 76">
              <a:extLst>
                <a:ext uri="{FF2B5EF4-FFF2-40B4-BE49-F238E27FC236}">
                  <a16:creationId xmlns:a16="http://schemas.microsoft.com/office/drawing/2014/main" id="{AEFBFE76-9C92-481F-B05B-FA0213074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48" name="Line 77">
              <a:extLst>
                <a:ext uri="{FF2B5EF4-FFF2-40B4-BE49-F238E27FC236}">
                  <a16:creationId xmlns:a16="http://schemas.microsoft.com/office/drawing/2014/main" id="{08FA3064-4A1F-4071-AD41-25CCC3350A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9" name="Line 78">
              <a:extLst>
                <a:ext uri="{FF2B5EF4-FFF2-40B4-BE49-F238E27FC236}">
                  <a16:creationId xmlns:a16="http://schemas.microsoft.com/office/drawing/2014/main" id="{2988377F-1C0B-4A4B-9652-5561C0D41E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Line 79">
              <a:extLst>
                <a:ext uri="{FF2B5EF4-FFF2-40B4-BE49-F238E27FC236}">
                  <a16:creationId xmlns:a16="http://schemas.microsoft.com/office/drawing/2014/main" id="{61AC77D4-9E73-401D-ABD2-990B947D5E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1" name="Line 80">
              <a:extLst>
                <a:ext uri="{FF2B5EF4-FFF2-40B4-BE49-F238E27FC236}">
                  <a16:creationId xmlns:a16="http://schemas.microsoft.com/office/drawing/2014/main" id="{5295E414-A151-4AE8-B76A-A8C42EF8AD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Line 81">
              <a:extLst>
                <a:ext uri="{FF2B5EF4-FFF2-40B4-BE49-F238E27FC236}">
                  <a16:creationId xmlns:a16="http://schemas.microsoft.com/office/drawing/2014/main" id="{8A157A11-3A02-482A-9AA6-095B407493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3" name="Line 82">
              <a:extLst>
                <a:ext uri="{FF2B5EF4-FFF2-40B4-BE49-F238E27FC236}">
                  <a16:creationId xmlns:a16="http://schemas.microsoft.com/office/drawing/2014/main" id="{366D0F2B-6C27-4E71-9936-F488BCF224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Line 83">
              <a:extLst>
                <a:ext uri="{FF2B5EF4-FFF2-40B4-BE49-F238E27FC236}">
                  <a16:creationId xmlns:a16="http://schemas.microsoft.com/office/drawing/2014/main" id="{BE6C8C71-CD7B-4748-91D1-3DA91A800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5" name="Line 84">
              <a:extLst>
                <a:ext uri="{FF2B5EF4-FFF2-40B4-BE49-F238E27FC236}">
                  <a16:creationId xmlns:a16="http://schemas.microsoft.com/office/drawing/2014/main" id="{614B75CE-2819-4C48-82E5-602153DD31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7" name="Group 85">
            <a:extLst>
              <a:ext uri="{FF2B5EF4-FFF2-40B4-BE49-F238E27FC236}">
                <a16:creationId xmlns:a16="http://schemas.microsoft.com/office/drawing/2014/main" id="{D76097C8-833F-499A-92DC-6A2296B624F4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889250"/>
            <a:ext cx="1763713" cy="2411413"/>
            <a:chOff x="3402" y="2228"/>
            <a:chExt cx="907" cy="908"/>
          </a:xfrm>
        </p:grpSpPr>
        <p:sp>
          <p:nvSpPr>
            <p:cNvPr id="8226" name="AutoShape 86">
              <a:extLst>
                <a:ext uri="{FF2B5EF4-FFF2-40B4-BE49-F238E27FC236}">
                  <a16:creationId xmlns:a16="http://schemas.microsoft.com/office/drawing/2014/main" id="{67678CE9-E098-4FCD-8378-FCE87C5427C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27" name="Rectangle 87">
              <a:extLst>
                <a:ext uri="{FF2B5EF4-FFF2-40B4-BE49-F238E27FC236}">
                  <a16:creationId xmlns:a16="http://schemas.microsoft.com/office/drawing/2014/main" id="{315098BD-A084-44AC-906C-42794BCCD7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28" name="Rectangle 88">
              <a:extLst>
                <a:ext uri="{FF2B5EF4-FFF2-40B4-BE49-F238E27FC236}">
                  <a16:creationId xmlns:a16="http://schemas.microsoft.com/office/drawing/2014/main" id="{63959204-A680-4ED8-ACA5-5AA8E90B3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29" name="AutoShape 89">
              <a:extLst>
                <a:ext uri="{FF2B5EF4-FFF2-40B4-BE49-F238E27FC236}">
                  <a16:creationId xmlns:a16="http://schemas.microsoft.com/office/drawing/2014/main" id="{67538314-0BF9-4484-A937-DEC3297635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30" name="AutoShape 90">
              <a:extLst>
                <a:ext uri="{FF2B5EF4-FFF2-40B4-BE49-F238E27FC236}">
                  <a16:creationId xmlns:a16="http://schemas.microsoft.com/office/drawing/2014/main" id="{4E04AE59-F3BE-42AE-873C-E42D2BBE2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31" name="AutoShape 91">
              <a:extLst>
                <a:ext uri="{FF2B5EF4-FFF2-40B4-BE49-F238E27FC236}">
                  <a16:creationId xmlns:a16="http://schemas.microsoft.com/office/drawing/2014/main" id="{759BCFF4-03D4-48D5-B2DA-D03FA9ACAE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32" name="Rectangle 92">
              <a:extLst>
                <a:ext uri="{FF2B5EF4-FFF2-40B4-BE49-F238E27FC236}">
                  <a16:creationId xmlns:a16="http://schemas.microsoft.com/office/drawing/2014/main" id="{1A225A07-783C-4337-B3AB-7013E10D1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33" name="Line 93">
              <a:extLst>
                <a:ext uri="{FF2B5EF4-FFF2-40B4-BE49-F238E27FC236}">
                  <a16:creationId xmlns:a16="http://schemas.microsoft.com/office/drawing/2014/main" id="{2D5F76E4-4EF6-4E9E-92BB-49EB9C761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Line 94">
              <a:extLst>
                <a:ext uri="{FF2B5EF4-FFF2-40B4-BE49-F238E27FC236}">
                  <a16:creationId xmlns:a16="http://schemas.microsoft.com/office/drawing/2014/main" id="{AE5EF297-AB10-4514-A9ED-F6C9FE4A9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5" name="Line 95">
              <a:extLst>
                <a:ext uri="{FF2B5EF4-FFF2-40B4-BE49-F238E27FC236}">
                  <a16:creationId xmlns:a16="http://schemas.microsoft.com/office/drawing/2014/main" id="{57A8A251-193B-4F45-84A5-75572539ED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Line 96">
              <a:extLst>
                <a:ext uri="{FF2B5EF4-FFF2-40B4-BE49-F238E27FC236}">
                  <a16:creationId xmlns:a16="http://schemas.microsoft.com/office/drawing/2014/main" id="{1FA79062-4529-4317-B575-DB1F7B2D64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7" name="Line 97">
              <a:extLst>
                <a:ext uri="{FF2B5EF4-FFF2-40B4-BE49-F238E27FC236}">
                  <a16:creationId xmlns:a16="http://schemas.microsoft.com/office/drawing/2014/main" id="{9620C7A6-B07E-4E8D-A2CC-4FE1BDD4E3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Line 98">
              <a:extLst>
                <a:ext uri="{FF2B5EF4-FFF2-40B4-BE49-F238E27FC236}">
                  <a16:creationId xmlns:a16="http://schemas.microsoft.com/office/drawing/2014/main" id="{265DA6FC-AB51-4A32-AFFC-B6A28F7482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9" name="Line 99">
              <a:extLst>
                <a:ext uri="{FF2B5EF4-FFF2-40B4-BE49-F238E27FC236}">
                  <a16:creationId xmlns:a16="http://schemas.microsoft.com/office/drawing/2014/main" id="{E34A5E2B-F0BC-4876-9CB8-4F9839422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Line 100">
              <a:extLst>
                <a:ext uri="{FF2B5EF4-FFF2-40B4-BE49-F238E27FC236}">
                  <a16:creationId xmlns:a16="http://schemas.microsoft.com/office/drawing/2014/main" id="{91DB269A-A4DE-4C64-8D9C-EC1F9DC8B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198" name="Group 117">
            <a:extLst>
              <a:ext uri="{FF2B5EF4-FFF2-40B4-BE49-F238E27FC236}">
                <a16:creationId xmlns:a16="http://schemas.microsoft.com/office/drawing/2014/main" id="{322FA6F3-3552-441E-83BA-9D3CC1639C24}"/>
              </a:ext>
            </a:extLst>
          </p:cNvPr>
          <p:cNvGrpSpPr>
            <a:grpSpLocks/>
          </p:cNvGrpSpPr>
          <p:nvPr/>
        </p:nvGrpSpPr>
        <p:grpSpPr bwMode="auto">
          <a:xfrm>
            <a:off x="5472113" y="1125538"/>
            <a:ext cx="1798637" cy="1187450"/>
            <a:chOff x="3402" y="2228"/>
            <a:chExt cx="907" cy="908"/>
          </a:xfrm>
        </p:grpSpPr>
        <p:sp>
          <p:nvSpPr>
            <p:cNvPr id="8211" name="AutoShape 118">
              <a:extLst>
                <a:ext uri="{FF2B5EF4-FFF2-40B4-BE49-F238E27FC236}">
                  <a16:creationId xmlns:a16="http://schemas.microsoft.com/office/drawing/2014/main" id="{0F1B2318-BFCE-48C3-B61A-F67197722C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12" name="Rectangle 119">
              <a:extLst>
                <a:ext uri="{FF2B5EF4-FFF2-40B4-BE49-F238E27FC236}">
                  <a16:creationId xmlns:a16="http://schemas.microsoft.com/office/drawing/2014/main" id="{56DA07A3-5D58-4F50-9E53-309A25CA2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13" name="Rectangle 120">
              <a:extLst>
                <a:ext uri="{FF2B5EF4-FFF2-40B4-BE49-F238E27FC236}">
                  <a16:creationId xmlns:a16="http://schemas.microsoft.com/office/drawing/2014/main" id="{9032548D-53F7-44AD-9A8E-A572C7E78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14" name="AutoShape 121">
              <a:extLst>
                <a:ext uri="{FF2B5EF4-FFF2-40B4-BE49-F238E27FC236}">
                  <a16:creationId xmlns:a16="http://schemas.microsoft.com/office/drawing/2014/main" id="{C236CEE5-BA41-4D30-814E-CBFAF216446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15" name="AutoShape 122">
              <a:extLst>
                <a:ext uri="{FF2B5EF4-FFF2-40B4-BE49-F238E27FC236}">
                  <a16:creationId xmlns:a16="http://schemas.microsoft.com/office/drawing/2014/main" id="{C1AE401E-C3F0-4B88-ADAF-B9ECF6FD7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16" name="AutoShape 123">
              <a:extLst>
                <a:ext uri="{FF2B5EF4-FFF2-40B4-BE49-F238E27FC236}">
                  <a16:creationId xmlns:a16="http://schemas.microsoft.com/office/drawing/2014/main" id="{35761123-F484-40BC-BEEC-8C888FB0F5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17" name="Rectangle 124">
              <a:extLst>
                <a:ext uri="{FF2B5EF4-FFF2-40B4-BE49-F238E27FC236}">
                  <a16:creationId xmlns:a16="http://schemas.microsoft.com/office/drawing/2014/main" id="{BCA11EF6-0E17-476A-A747-0E21A5F9F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009900"/>
            </a:solidFill>
            <a:ln w="2857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8218" name="Line 125">
              <a:extLst>
                <a:ext uri="{FF2B5EF4-FFF2-40B4-BE49-F238E27FC236}">
                  <a16:creationId xmlns:a16="http://schemas.microsoft.com/office/drawing/2014/main" id="{39A91468-F200-430F-A263-63701C39A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9" name="Line 126">
              <a:extLst>
                <a:ext uri="{FF2B5EF4-FFF2-40B4-BE49-F238E27FC236}">
                  <a16:creationId xmlns:a16="http://schemas.microsoft.com/office/drawing/2014/main" id="{9C5EA5B2-7605-4110-9283-5DFB9CF2ED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Line 127">
              <a:extLst>
                <a:ext uri="{FF2B5EF4-FFF2-40B4-BE49-F238E27FC236}">
                  <a16:creationId xmlns:a16="http://schemas.microsoft.com/office/drawing/2014/main" id="{995486EB-2DB8-4629-A8CE-4A45825D1A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1" name="Line 128">
              <a:extLst>
                <a:ext uri="{FF2B5EF4-FFF2-40B4-BE49-F238E27FC236}">
                  <a16:creationId xmlns:a16="http://schemas.microsoft.com/office/drawing/2014/main" id="{03362ADC-4746-4639-8B89-ED8F8F9FBB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Line 129">
              <a:extLst>
                <a:ext uri="{FF2B5EF4-FFF2-40B4-BE49-F238E27FC236}">
                  <a16:creationId xmlns:a16="http://schemas.microsoft.com/office/drawing/2014/main" id="{3192995A-4081-422B-9EA1-E1118E9BE1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3" name="Line 130">
              <a:extLst>
                <a:ext uri="{FF2B5EF4-FFF2-40B4-BE49-F238E27FC236}">
                  <a16:creationId xmlns:a16="http://schemas.microsoft.com/office/drawing/2014/main" id="{0EDAD6E3-A114-4362-8D93-8C7B7AD479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Line 131">
              <a:extLst>
                <a:ext uri="{FF2B5EF4-FFF2-40B4-BE49-F238E27FC236}">
                  <a16:creationId xmlns:a16="http://schemas.microsoft.com/office/drawing/2014/main" id="{F39C039F-D20E-4E70-88BF-7025CA6E8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Line 132">
              <a:extLst>
                <a:ext uri="{FF2B5EF4-FFF2-40B4-BE49-F238E27FC236}">
                  <a16:creationId xmlns:a16="http://schemas.microsoft.com/office/drawing/2014/main" id="{213F18A9-2101-4607-9848-5BF735D53F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502" name="Text Box 134">
            <a:extLst>
              <a:ext uri="{FF2B5EF4-FFF2-40B4-BE49-F238E27FC236}">
                <a16:creationId xmlns:a16="http://schemas.microsoft.com/office/drawing/2014/main" id="{1E7632A2-DEC4-4FB5-A99E-D680BE07E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526573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03" name="Text Box 135">
            <a:extLst>
              <a:ext uri="{FF2B5EF4-FFF2-40B4-BE49-F238E27FC236}">
                <a16:creationId xmlns:a16="http://schemas.microsoft.com/office/drawing/2014/main" id="{C07ED4DB-AA5A-4D48-80B6-139453628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830388"/>
            <a:ext cx="100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04" name="Text Box 136">
            <a:extLst>
              <a:ext uri="{FF2B5EF4-FFF2-40B4-BE49-F238E27FC236}">
                <a16:creationId xmlns:a16="http://schemas.microsoft.com/office/drawing/2014/main" id="{E44784CB-2553-4C95-88F3-18AED2C3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730500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05" name="Text Box 137">
            <a:extLst>
              <a:ext uri="{FF2B5EF4-FFF2-40B4-BE49-F238E27FC236}">
                <a16:creationId xmlns:a16="http://schemas.microsoft.com/office/drawing/2014/main" id="{7EA26920-5E22-4544-98AA-DD92ED249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616450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5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06" name="Text Box 138">
            <a:extLst>
              <a:ext uri="{FF2B5EF4-FFF2-40B4-BE49-F238E27FC236}">
                <a16:creationId xmlns:a16="http://schemas.microsoft.com/office/drawing/2014/main" id="{E2936C5F-4EEC-4E6A-8C15-F5792FE5C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50" y="5013325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4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07" name="Text Box 139">
            <a:extLst>
              <a:ext uri="{FF2B5EF4-FFF2-40B4-BE49-F238E27FC236}">
                <a16:creationId xmlns:a16="http://schemas.microsoft.com/office/drawing/2014/main" id="{9B68B523-2DD7-4534-B8F8-AEEAF441E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21493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8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08" name="Text Box 140">
            <a:extLst>
              <a:ext uri="{FF2B5EF4-FFF2-40B4-BE49-F238E27FC236}">
                <a16:creationId xmlns:a16="http://schemas.microsoft.com/office/drawing/2014/main" id="{9D14EADE-4EA4-4B9D-B83B-B6439DE1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371633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09" name="Text Box 141">
            <a:extLst>
              <a:ext uri="{FF2B5EF4-FFF2-40B4-BE49-F238E27FC236}">
                <a16:creationId xmlns:a16="http://schemas.microsoft.com/office/drawing/2014/main" id="{5CCC87D4-A558-4170-AA32-9F507C6F0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0538" y="483393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8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10" name="Text Box 142">
            <a:extLst>
              <a:ext uri="{FF2B5EF4-FFF2-40B4-BE49-F238E27FC236}">
                <a16:creationId xmlns:a16="http://schemas.microsoft.com/office/drawing/2014/main" id="{CA20F895-6E01-4E48-B58E-339C35F5E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220503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11" name="Text Box 143">
            <a:extLst>
              <a:ext uri="{FF2B5EF4-FFF2-40B4-BE49-F238E27FC236}">
                <a16:creationId xmlns:a16="http://schemas.microsoft.com/office/drawing/2014/main" id="{2CEDACAF-5F90-47C5-B215-67AB996C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3089275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10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12" name="Text Box 144">
            <a:extLst>
              <a:ext uri="{FF2B5EF4-FFF2-40B4-BE49-F238E27FC236}">
                <a16:creationId xmlns:a16="http://schemas.microsoft.com/office/drawing/2014/main" id="{9EE54DFA-4528-470C-81C3-39F3EB7AE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449388"/>
            <a:ext cx="1044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5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  <p:sp>
        <p:nvSpPr>
          <p:cNvPr id="58513" name="Text Box 145">
            <a:extLst>
              <a:ext uri="{FF2B5EF4-FFF2-40B4-BE49-F238E27FC236}">
                <a16:creationId xmlns:a16="http://schemas.microsoft.com/office/drawing/2014/main" id="{282EA4C8-490A-4635-B12E-5852ACA2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6438" y="1952625"/>
            <a:ext cx="1044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3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дм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61" name="Group 69">
            <a:extLst>
              <a:ext uri="{FF2B5EF4-FFF2-40B4-BE49-F238E27FC236}">
                <a16:creationId xmlns:a16="http://schemas.microsoft.com/office/drawing/2014/main" id="{B93906F4-7B2A-4100-B05F-40AB9F8A6B19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4184650"/>
            <a:ext cx="1727200" cy="1727200"/>
            <a:chOff x="3402" y="2228"/>
            <a:chExt cx="907" cy="908"/>
          </a:xfrm>
        </p:grpSpPr>
        <p:sp>
          <p:nvSpPr>
            <p:cNvPr id="9277" name="AutoShape 70">
              <a:extLst>
                <a:ext uri="{FF2B5EF4-FFF2-40B4-BE49-F238E27FC236}">
                  <a16:creationId xmlns:a16="http://schemas.microsoft.com/office/drawing/2014/main" id="{9F9A09D9-9AA0-45A4-B072-41B4B955AB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78" name="Rectangle 71">
              <a:extLst>
                <a:ext uri="{FF2B5EF4-FFF2-40B4-BE49-F238E27FC236}">
                  <a16:creationId xmlns:a16="http://schemas.microsoft.com/office/drawing/2014/main" id="{DB99C044-CF99-467F-B259-7CBFA647D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79" name="Rectangle 72">
              <a:extLst>
                <a:ext uri="{FF2B5EF4-FFF2-40B4-BE49-F238E27FC236}">
                  <a16:creationId xmlns:a16="http://schemas.microsoft.com/office/drawing/2014/main" id="{EA10A579-4457-4137-8678-7E70E16AA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80" name="AutoShape 73">
              <a:extLst>
                <a:ext uri="{FF2B5EF4-FFF2-40B4-BE49-F238E27FC236}">
                  <a16:creationId xmlns:a16="http://schemas.microsoft.com/office/drawing/2014/main" id="{9940D2D5-C163-4F55-ACA8-6460D241202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81" name="AutoShape 74">
              <a:extLst>
                <a:ext uri="{FF2B5EF4-FFF2-40B4-BE49-F238E27FC236}">
                  <a16:creationId xmlns:a16="http://schemas.microsoft.com/office/drawing/2014/main" id="{9FF6AC96-0DEB-4E17-9810-91E505F8AC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82" name="AutoShape 75">
              <a:extLst>
                <a:ext uri="{FF2B5EF4-FFF2-40B4-BE49-F238E27FC236}">
                  <a16:creationId xmlns:a16="http://schemas.microsoft.com/office/drawing/2014/main" id="{3EB0BC66-B3AE-45B9-A761-63AE3954516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83" name="Rectangle 76">
              <a:extLst>
                <a:ext uri="{FF2B5EF4-FFF2-40B4-BE49-F238E27FC236}">
                  <a16:creationId xmlns:a16="http://schemas.microsoft.com/office/drawing/2014/main" id="{7FE760B0-8E68-43B1-90C6-F4325709D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84" name="Line 77">
              <a:extLst>
                <a:ext uri="{FF2B5EF4-FFF2-40B4-BE49-F238E27FC236}">
                  <a16:creationId xmlns:a16="http://schemas.microsoft.com/office/drawing/2014/main" id="{A1A403E7-33FC-4027-A7C5-0672C1544A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85" name="Line 78">
              <a:extLst>
                <a:ext uri="{FF2B5EF4-FFF2-40B4-BE49-F238E27FC236}">
                  <a16:creationId xmlns:a16="http://schemas.microsoft.com/office/drawing/2014/main" id="{C217BBC3-374C-4FC7-8146-2674E4431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86" name="Line 79">
              <a:extLst>
                <a:ext uri="{FF2B5EF4-FFF2-40B4-BE49-F238E27FC236}">
                  <a16:creationId xmlns:a16="http://schemas.microsoft.com/office/drawing/2014/main" id="{6C7F0E4B-77FB-4A7D-90E9-FFEB99282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87" name="Line 80">
              <a:extLst>
                <a:ext uri="{FF2B5EF4-FFF2-40B4-BE49-F238E27FC236}">
                  <a16:creationId xmlns:a16="http://schemas.microsoft.com/office/drawing/2014/main" id="{60A0F59E-BD27-49AD-B9BB-3A3DA174CC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88" name="Line 81">
              <a:extLst>
                <a:ext uri="{FF2B5EF4-FFF2-40B4-BE49-F238E27FC236}">
                  <a16:creationId xmlns:a16="http://schemas.microsoft.com/office/drawing/2014/main" id="{37DF9B8C-B6DF-48BF-BF6F-D58CF602F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89" name="Line 82">
              <a:extLst>
                <a:ext uri="{FF2B5EF4-FFF2-40B4-BE49-F238E27FC236}">
                  <a16:creationId xmlns:a16="http://schemas.microsoft.com/office/drawing/2014/main" id="{20A8FE39-AE5F-4A09-82DE-8F985A974C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90" name="Line 83">
              <a:extLst>
                <a:ext uri="{FF2B5EF4-FFF2-40B4-BE49-F238E27FC236}">
                  <a16:creationId xmlns:a16="http://schemas.microsoft.com/office/drawing/2014/main" id="{55221C98-6072-47E8-8E2F-68584CB708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91" name="Line 84">
              <a:extLst>
                <a:ext uri="{FF2B5EF4-FFF2-40B4-BE49-F238E27FC236}">
                  <a16:creationId xmlns:a16="http://schemas.microsoft.com/office/drawing/2014/main" id="{991619FC-A1A0-4EEF-88B1-D0087802A7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477" name="Group 85">
            <a:extLst>
              <a:ext uri="{FF2B5EF4-FFF2-40B4-BE49-F238E27FC236}">
                <a16:creationId xmlns:a16="http://schemas.microsoft.com/office/drawing/2014/main" id="{1068435F-8230-4C8B-9A24-F8F6A5014D75}"/>
              </a:ext>
            </a:extLst>
          </p:cNvPr>
          <p:cNvGrpSpPr>
            <a:grpSpLocks/>
          </p:cNvGrpSpPr>
          <p:nvPr/>
        </p:nvGrpSpPr>
        <p:grpSpPr bwMode="auto">
          <a:xfrm>
            <a:off x="1620838" y="2565400"/>
            <a:ext cx="971550" cy="971550"/>
            <a:chOff x="3402" y="2228"/>
            <a:chExt cx="907" cy="908"/>
          </a:xfrm>
        </p:grpSpPr>
        <p:sp>
          <p:nvSpPr>
            <p:cNvPr id="9262" name="AutoShape 86">
              <a:extLst>
                <a:ext uri="{FF2B5EF4-FFF2-40B4-BE49-F238E27FC236}">
                  <a16:creationId xmlns:a16="http://schemas.microsoft.com/office/drawing/2014/main" id="{BB089728-17D4-4841-9A47-2A37856BA7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228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63" name="Rectangle 87">
              <a:extLst>
                <a:ext uri="{FF2B5EF4-FFF2-40B4-BE49-F238E27FC236}">
                  <a16:creationId xmlns:a16="http://schemas.microsoft.com/office/drawing/2014/main" id="{115ABACB-29FB-4A3B-B0F4-4622126C2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2228"/>
              <a:ext cx="613" cy="182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64" name="Rectangle 88">
              <a:extLst>
                <a:ext uri="{FF2B5EF4-FFF2-40B4-BE49-F238E27FC236}">
                  <a16:creationId xmlns:a16="http://schemas.microsoft.com/office/drawing/2014/main" id="{47D4A6EC-554E-4F6C-84FC-8F6E7DDD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410"/>
              <a:ext cx="136" cy="544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65" name="AutoShape 89">
              <a:extLst>
                <a:ext uri="{FF2B5EF4-FFF2-40B4-BE49-F238E27FC236}">
                  <a16:creationId xmlns:a16="http://schemas.microsoft.com/office/drawing/2014/main" id="{1D92FD56-8B01-4BCC-8B28-62B26CC81AA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402" y="2228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66" name="AutoShape 90">
              <a:extLst>
                <a:ext uri="{FF2B5EF4-FFF2-40B4-BE49-F238E27FC236}">
                  <a16:creationId xmlns:a16="http://schemas.microsoft.com/office/drawing/2014/main" id="{597D2BA1-8608-4925-B3B9-6898B54C8E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150" y="2954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67" name="AutoShape 91">
              <a:extLst>
                <a:ext uri="{FF2B5EF4-FFF2-40B4-BE49-F238E27FC236}">
                  <a16:creationId xmlns:a16="http://schemas.microsoft.com/office/drawing/2014/main" id="{8B387DFD-36ED-4971-A765-DA3DEBD1FD3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50" y="2251"/>
              <a:ext cx="159" cy="181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68" name="Rectangle 92">
              <a:extLst>
                <a:ext uri="{FF2B5EF4-FFF2-40B4-BE49-F238E27FC236}">
                  <a16:creationId xmlns:a16="http://schemas.microsoft.com/office/drawing/2014/main" id="{EEFCBEDC-09C6-48A3-AB68-119A78B2A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410"/>
              <a:ext cx="766" cy="72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69" name="Line 93">
              <a:extLst>
                <a:ext uri="{FF2B5EF4-FFF2-40B4-BE49-F238E27FC236}">
                  <a16:creationId xmlns:a16="http://schemas.microsoft.com/office/drawing/2014/main" id="{0EEE32B5-BDFC-4859-B73E-F532D31F3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228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0" name="Line 94">
              <a:extLst>
                <a:ext uri="{FF2B5EF4-FFF2-40B4-BE49-F238E27FC236}">
                  <a16:creationId xmlns:a16="http://schemas.microsoft.com/office/drawing/2014/main" id="{2969CD76-CDAA-470E-9B18-D5308FCE6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228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1" name="Line 95">
              <a:extLst>
                <a:ext uri="{FF2B5EF4-FFF2-40B4-BE49-F238E27FC236}">
                  <a16:creationId xmlns:a16="http://schemas.microsoft.com/office/drawing/2014/main" id="{E644754A-BB97-4F9A-8EA3-9FF7A5F74E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8" y="2954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2" name="Line 96">
              <a:extLst>
                <a:ext uri="{FF2B5EF4-FFF2-40B4-BE49-F238E27FC236}">
                  <a16:creationId xmlns:a16="http://schemas.microsoft.com/office/drawing/2014/main" id="{54F95104-5468-463C-A11C-5D62F13C4B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02" y="2954"/>
              <a:ext cx="141" cy="18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3" name="Line 97">
              <a:extLst>
                <a:ext uri="{FF2B5EF4-FFF2-40B4-BE49-F238E27FC236}">
                  <a16:creationId xmlns:a16="http://schemas.microsoft.com/office/drawing/2014/main" id="{C5C8FBAF-E8D1-43C1-95A7-F50D050C34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9" y="2228"/>
              <a:ext cx="0" cy="7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4" name="Line 98">
              <a:extLst>
                <a:ext uri="{FF2B5EF4-FFF2-40B4-BE49-F238E27FC236}">
                  <a16:creationId xmlns:a16="http://schemas.microsoft.com/office/drawing/2014/main" id="{DCE7D444-6288-43EB-B083-F64FA38A9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3" y="2228"/>
              <a:ext cx="0" cy="72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5" name="Line 99">
              <a:extLst>
                <a:ext uri="{FF2B5EF4-FFF2-40B4-BE49-F238E27FC236}">
                  <a16:creationId xmlns:a16="http://schemas.microsoft.com/office/drawing/2014/main" id="{3CDD1899-87BD-48DE-998F-A561941433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954"/>
              <a:ext cx="76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76" name="Line 100">
              <a:extLst>
                <a:ext uri="{FF2B5EF4-FFF2-40B4-BE49-F238E27FC236}">
                  <a16:creationId xmlns:a16="http://schemas.microsoft.com/office/drawing/2014/main" id="{9A72AE2A-E17C-4139-9F5C-8EAD90452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43" y="2228"/>
              <a:ext cx="76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9509" name="Group 117">
            <a:extLst>
              <a:ext uri="{FF2B5EF4-FFF2-40B4-BE49-F238E27FC236}">
                <a16:creationId xmlns:a16="http://schemas.microsoft.com/office/drawing/2014/main" id="{0F6EF060-D0CA-4431-A329-13715E3F7D4B}"/>
              </a:ext>
            </a:extLst>
          </p:cNvPr>
          <p:cNvGrpSpPr>
            <a:grpSpLocks/>
          </p:cNvGrpSpPr>
          <p:nvPr/>
        </p:nvGrpSpPr>
        <p:grpSpPr bwMode="auto">
          <a:xfrm>
            <a:off x="3348038" y="1374775"/>
            <a:ext cx="4608512" cy="4545013"/>
            <a:chOff x="2086" y="234"/>
            <a:chExt cx="3334" cy="3288"/>
          </a:xfrm>
        </p:grpSpPr>
        <p:sp>
          <p:nvSpPr>
            <p:cNvPr id="9247" name="AutoShape 102">
              <a:extLst>
                <a:ext uri="{FF2B5EF4-FFF2-40B4-BE49-F238E27FC236}">
                  <a16:creationId xmlns:a16="http://schemas.microsoft.com/office/drawing/2014/main" id="{1985AFD8-7EC9-47DE-A19A-ADA8B35F64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4844" y="234"/>
              <a:ext cx="576" cy="655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48" name="Rectangle 103">
              <a:extLst>
                <a:ext uri="{FF2B5EF4-FFF2-40B4-BE49-F238E27FC236}">
                  <a16:creationId xmlns:a16="http://schemas.microsoft.com/office/drawing/2014/main" id="{7DB3B0F0-24FB-4938-BA0D-AE0EECECD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1" y="234"/>
              <a:ext cx="2273" cy="659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49" name="Rectangle 104">
              <a:extLst>
                <a:ext uri="{FF2B5EF4-FFF2-40B4-BE49-F238E27FC236}">
                  <a16:creationId xmlns:a16="http://schemas.microsoft.com/office/drawing/2014/main" id="{D7449F8A-B7E2-4F38-8BA8-E9E794BAF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" y="893"/>
              <a:ext cx="493" cy="1970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50" name="AutoShape 105">
              <a:extLst>
                <a:ext uri="{FF2B5EF4-FFF2-40B4-BE49-F238E27FC236}">
                  <a16:creationId xmlns:a16="http://schemas.microsoft.com/office/drawing/2014/main" id="{DFA59473-5202-49E3-AF19-C6D1B530A5D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32437" flipH="1">
              <a:off x="2086" y="234"/>
              <a:ext cx="576" cy="655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51" name="AutoShape 106">
              <a:extLst>
                <a:ext uri="{FF2B5EF4-FFF2-40B4-BE49-F238E27FC236}">
                  <a16:creationId xmlns:a16="http://schemas.microsoft.com/office/drawing/2014/main" id="{74B069CC-ADF0-41AE-90CB-4BEE7AE31C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547370" flipH="1">
              <a:off x="4844" y="2863"/>
              <a:ext cx="576" cy="655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52" name="AutoShape 107">
              <a:extLst>
                <a:ext uri="{FF2B5EF4-FFF2-40B4-BE49-F238E27FC236}">
                  <a16:creationId xmlns:a16="http://schemas.microsoft.com/office/drawing/2014/main" id="{D8793F0C-DCFF-4223-A6D9-7D3D4A481E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821" y="255"/>
              <a:ext cx="576" cy="656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53" name="Rectangle 108">
              <a:extLst>
                <a:ext uri="{FF2B5EF4-FFF2-40B4-BE49-F238E27FC236}">
                  <a16:creationId xmlns:a16="http://schemas.microsoft.com/office/drawing/2014/main" id="{798BA33C-FC6A-4C2E-9FA9-B4AA49F8C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893"/>
              <a:ext cx="2777" cy="262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9254" name="Line 109">
              <a:extLst>
                <a:ext uri="{FF2B5EF4-FFF2-40B4-BE49-F238E27FC236}">
                  <a16:creationId xmlns:a16="http://schemas.microsoft.com/office/drawing/2014/main" id="{A027C9BA-FA10-43AB-9253-74263D136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34"/>
              <a:ext cx="511" cy="6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Line 110">
              <a:extLst>
                <a:ext uri="{FF2B5EF4-FFF2-40B4-BE49-F238E27FC236}">
                  <a16:creationId xmlns:a16="http://schemas.microsoft.com/office/drawing/2014/main" id="{73955B7F-2BB8-4A41-AB77-E33DED327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6" y="234"/>
              <a:ext cx="511" cy="6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6" name="Line 111">
              <a:extLst>
                <a:ext uri="{FF2B5EF4-FFF2-40B4-BE49-F238E27FC236}">
                  <a16:creationId xmlns:a16="http://schemas.microsoft.com/office/drawing/2014/main" id="{54F1459D-10AA-484E-9C75-CB36A23E3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86" y="2863"/>
              <a:ext cx="511" cy="6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7" name="Line 112">
              <a:extLst>
                <a:ext uri="{FF2B5EF4-FFF2-40B4-BE49-F238E27FC236}">
                  <a16:creationId xmlns:a16="http://schemas.microsoft.com/office/drawing/2014/main" id="{E6B93340-170B-4C86-93ED-E75C4791BA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9" y="2863"/>
              <a:ext cx="511" cy="6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8" name="Line 113">
              <a:extLst>
                <a:ext uri="{FF2B5EF4-FFF2-40B4-BE49-F238E27FC236}">
                  <a16:creationId xmlns:a16="http://schemas.microsoft.com/office/drawing/2014/main" id="{106196DD-F102-42C1-BD0E-A941E229A0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97" y="234"/>
              <a:ext cx="0" cy="26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59" name="Line 114">
              <a:extLst>
                <a:ext uri="{FF2B5EF4-FFF2-40B4-BE49-F238E27FC236}">
                  <a16:creationId xmlns:a16="http://schemas.microsoft.com/office/drawing/2014/main" id="{400F0311-837B-4F93-ABD5-56CAF6B141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0" y="234"/>
              <a:ext cx="0" cy="262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0" name="Line 115">
              <a:extLst>
                <a:ext uri="{FF2B5EF4-FFF2-40B4-BE49-F238E27FC236}">
                  <a16:creationId xmlns:a16="http://schemas.microsoft.com/office/drawing/2014/main" id="{62F307B7-6907-4AED-87A3-87D9037A7B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0" y="2863"/>
              <a:ext cx="27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61" name="Line 116">
              <a:extLst>
                <a:ext uri="{FF2B5EF4-FFF2-40B4-BE49-F238E27FC236}">
                  <a16:creationId xmlns:a16="http://schemas.microsoft.com/office/drawing/2014/main" id="{2D2474B4-6848-43E2-AFF7-D14E8551D6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0" y="234"/>
              <a:ext cx="277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9510" name="Text Box 118">
            <a:extLst>
              <a:ext uri="{FF2B5EF4-FFF2-40B4-BE49-F238E27FC236}">
                <a16:creationId xmlns:a16="http://schemas.microsoft.com/office/drawing/2014/main" id="{1D369FF6-A3F4-49AC-8D16-C63EF0CEB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3752850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дм</a:t>
            </a:r>
          </a:p>
        </p:txBody>
      </p:sp>
      <p:sp>
        <p:nvSpPr>
          <p:cNvPr id="59511" name="Text Box 119">
            <a:extLst>
              <a:ext uri="{FF2B5EF4-FFF2-40B4-BE49-F238E27FC236}">
                <a16:creationId xmlns:a16="http://schemas.microsoft.com/office/drawing/2014/main" id="{AABE86D1-0FF6-42C9-A4CF-88246CE72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2241550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см</a:t>
            </a:r>
          </a:p>
        </p:txBody>
      </p:sp>
      <p:sp>
        <p:nvSpPr>
          <p:cNvPr id="59512" name="Text Box 120">
            <a:extLst>
              <a:ext uri="{FF2B5EF4-FFF2-40B4-BE49-F238E27FC236}">
                <a16:creationId xmlns:a16="http://schemas.microsoft.com/office/drawing/2014/main" id="{D1766AF9-89F6-4251-9E1D-A6EBF57A1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3" y="1066800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мм</a:t>
            </a:r>
          </a:p>
        </p:txBody>
      </p:sp>
      <p:sp>
        <p:nvSpPr>
          <p:cNvPr id="59513" name="Text Box 121">
            <a:extLst>
              <a:ext uri="{FF2B5EF4-FFF2-40B4-BE49-F238E27FC236}">
                <a16:creationId xmlns:a16="http://schemas.microsoft.com/office/drawing/2014/main" id="{F757EF5F-752F-4D0E-A18B-8E78D7AB7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747713"/>
            <a:ext cx="1116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м</a:t>
            </a:r>
          </a:p>
        </p:txBody>
      </p:sp>
      <p:sp>
        <p:nvSpPr>
          <p:cNvPr id="59514" name="Text Box 122">
            <a:extLst>
              <a:ext uri="{FF2B5EF4-FFF2-40B4-BE49-F238E27FC236}">
                <a16:creationId xmlns:a16="http://schemas.microsoft.com/office/drawing/2014/main" id="{CE8554B4-9F15-426A-9884-74B8AD02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225" y="4868863"/>
            <a:ext cx="108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дм</a:t>
            </a:r>
            <a:r>
              <a:rPr lang="ru-RU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59515" name="Text Box 123">
            <a:extLst>
              <a:ext uri="{FF2B5EF4-FFF2-40B4-BE49-F238E27FC236}">
                <a16:creationId xmlns:a16="http://schemas.microsoft.com/office/drawing/2014/main" id="{23AA2AF9-647C-4971-B8E7-BD2CF5014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0" y="3232150"/>
            <a:ext cx="126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м</a:t>
            </a:r>
            <a:r>
              <a:rPr lang="ru-RU" sz="40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59516" name="Text Box 124">
            <a:extLst>
              <a:ext uri="{FF2B5EF4-FFF2-40B4-BE49-F238E27FC236}">
                <a16:creationId xmlns:a16="http://schemas.microsoft.com/office/drawing/2014/main" id="{3467502A-5014-411B-95D1-5A799D2EA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2889250"/>
            <a:ext cx="86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1см</a:t>
            </a:r>
            <a:r>
              <a:rPr lang="ru-RU" sz="16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grpSp>
        <p:nvGrpSpPr>
          <p:cNvPr id="59521" name="Group 129">
            <a:extLst>
              <a:ext uri="{FF2B5EF4-FFF2-40B4-BE49-F238E27FC236}">
                <a16:creationId xmlns:a16="http://schemas.microsoft.com/office/drawing/2014/main" id="{2BC4772A-16ED-4F88-BB96-A1B91180A193}"/>
              </a:ext>
            </a:extLst>
          </p:cNvPr>
          <p:cNvGrpSpPr>
            <a:grpSpLocks/>
          </p:cNvGrpSpPr>
          <p:nvPr/>
        </p:nvGrpSpPr>
        <p:grpSpPr bwMode="auto">
          <a:xfrm>
            <a:off x="1800225" y="1341438"/>
            <a:ext cx="649288" cy="649287"/>
            <a:chOff x="0" y="845"/>
            <a:chExt cx="1565" cy="1564"/>
          </a:xfrm>
        </p:grpSpPr>
        <p:sp>
          <p:nvSpPr>
            <p:cNvPr id="9231" name="AutoShape 130">
              <a:extLst>
                <a:ext uri="{FF2B5EF4-FFF2-40B4-BE49-F238E27FC236}">
                  <a16:creationId xmlns:a16="http://schemas.microsoft.com/office/drawing/2014/main" id="{B9D823BE-FCE8-4E64-B28F-890A96EACEB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272" y="867"/>
              <a:ext cx="270" cy="30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grpSp>
          <p:nvGrpSpPr>
            <p:cNvPr id="9232" name="Group 131">
              <a:extLst>
                <a:ext uri="{FF2B5EF4-FFF2-40B4-BE49-F238E27FC236}">
                  <a16:creationId xmlns:a16="http://schemas.microsoft.com/office/drawing/2014/main" id="{EECBB626-167F-4FB4-A984-DEB81AC73C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45"/>
              <a:ext cx="1565" cy="1564"/>
              <a:chOff x="0" y="845"/>
              <a:chExt cx="1565" cy="1564"/>
            </a:xfrm>
          </p:grpSpPr>
          <p:sp>
            <p:nvSpPr>
              <p:cNvPr id="9233" name="AutoShape 132">
                <a:extLst>
                  <a:ext uri="{FF2B5EF4-FFF2-40B4-BE49-F238E27FC236}">
                    <a16:creationId xmlns:a16="http://schemas.microsoft.com/office/drawing/2014/main" id="{83458F34-EFB1-4221-917C-F742A311C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295" y="845"/>
                <a:ext cx="270" cy="307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34" name="Rectangle 133">
                <a:extLst>
                  <a:ext uri="{FF2B5EF4-FFF2-40B4-BE49-F238E27FC236}">
                    <a16:creationId xmlns:a16="http://schemas.microsoft.com/office/drawing/2014/main" id="{AC74C5DF-69F3-4ECB-8E7A-A2E38C2D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" y="845"/>
                <a:ext cx="1042" cy="309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35" name="Rectangle 134">
                <a:extLst>
                  <a:ext uri="{FF2B5EF4-FFF2-40B4-BE49-F238E27FC236}">
                    <a16:creationId xmlns:a16="http://schemas.microsoft.com/office/drawing/2014/main" id="{A34DA68C-9FEB-4FCF-9654-49001724B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" y="1162"/>
                <a:ext cx="231" cy="924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36" name="AutoShape 135">
                <a:extLst>
                  <a:ext uri="{FF2B5EF4-FFF2-40B4-BE49-F238E27FC236}">
                    <a16:creationId xmlns:a16="http://schemas.microsoft.com/office/drawing/2014/main" id="{0CEB7924-5BFE-41B0-97B5-CDC603081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0" y="845"/>
                <a:ext cx="270" cy="307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37" name="AutoShape 136">
                <a:extLst>
                  <a:ext uri="{FF2B5EF4-FFF2-40B4-BE49-F238E27FC236}">
                    <a16:creationId xmlns:a16="http://schemas.microsoft.com/office/drawing/2014/main" id="{2488CE82-DA7A-477C-927E-EB59F4392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272" y="2092"/>
                <a:ext cx="270" cy="317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90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38" name="Rectangle 137">
                <a:extLst>
                  <a:ext uri="{FF2B5EF4-FFF2-40B4-BE49-F238E27FC236}">
                    <a16:creationId xmlns:a16="http://schemas.microsoft.com/office/drawing/2014/main" id="{667B1513-A30F-4F16-B3BD-5B047FE45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54"/>
                <a:ext cx="1302" cy="1231"/>
              </a:xfrm>
              <a:prstGeom prst="rect">
                <a:avLst/>
              </a:prstGeom>
              <a:solidFill>
                <a:srgbClr val="66FFFF"/>
              </a:solidFill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239" name="Line 138">
                <a:extLst>
                  <a:ext uri="{FF2B5EF4-FFF2-40B4-BE49-F238E27FC236}">
                    <a16:creationId xmlns:a16="http://schemas.microsoft.com/office/drawing/2014/main" id="{243E8C7D-E619-4904-858D-B589C557F2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845"/>
                <a:ext cx="240" cy="30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0" name="Line 139">
                <a:extLst>
                  <a:ext uri="{FF2B5EF4-FFF2-40B4-BE49-F238E27FC236}">
                    <a16:creationId xmlns:a16="http://schemas.microsoft.com/office/drawing/2014/main" id="{880F0F42-71BF-48CE-8578-96A63FD90F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2" y="845"/>
                <a:ext cx="240" cy="30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Line 140">
                <a:extLst>
                  <a:ext uri="{FF2B5EF4-FFF2-40B4-BE49-F238E27FC236}">
                    <a16:creationId xmlns:a16="http://schemas.microsoft.com/office/drawing/2014/main" id="{E921E318-C5C9-433B-8198-7B9A67A9C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02" y="2078"/>
                <a:ext cx="240" cy="30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Line 141">
                <a:extLst>
                  <a:ext uri="{FF2B5EF4-FFF2-40B4-BE49-F238E27FC236}">
                    <a16:creationId xmlns:a16="http://schemas.microsoft.com/office/drawing/2014/main" id="{DC319B80-0A24-488D-A802-9A59823DB2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0" y="2078"/>
                <a:ext cx="240" cy="309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Line 142">
                <a:extLst>
                  <a:ext uri="{FF2B5EF4-FFF2-40B4-BE49-F238E27FC236}">
                    <a16:creationId xmlns:a16="http://schemas.microsoft.com/office/drawing/2014/main" id="{99389BB1-88F6-4A41-8936-B0EBC3B39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2" y="845"/>
                <a:ext cx="0" cy="123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4" name="Line 143">
                <a:extLst>
                  <a:ext uri="{FF2B5EF4-FFF2-40B4-BE49-F238E27FC236}">
                    <a16:creationId xmlns:a16="http://schemas.microsoft.com/office/drawing/2014/main" id="{965DFC9F-A29C-46DE-8F7D-35DF0CE78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845"/>
                <a:ext cx="0" cy="123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5" name="Line 144">
                <a:extLst>
                  <a:ext uri="{FF2B5EF4-FFF2-40B4-BE49-F238E27FC236}">
                    <a16:creationId xmlns:a16="http://schemas.microsoft.com/office/drawing/2014/main" id="{D747484A-2E32-4DA2-BB5B-B5812DFE04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" y="2078"/>
                <a:ext cx="130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6" name="Line 145">
                <a:extLst>
                  <a:ext uri="{FF2B5EF4-FFF2-40B4-BE49-F238E27FC236}">
                    <a16:creationId xmlns:a16="http://schemas.microsoft.com/office/drawing/2014/main" id="{C62FC6C2-BD37-4461-BB2E-731799B1F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40" y="845"/>
                <a:ext cx="1302" cy="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9517" name="Text Box 125">
            <a:extLst>
              <a:ext uri="{FF2B5EF4-FFF2-40B4-BE49-F238E27FC236}">
                <a16:creationId xmlns:a16="http://schemas.microsoft.com/office/drawing/2014/main" id="{38A7A3AF-5960-4818-96BE-A9DC0697B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1533525"/>
            <a:ext cx="863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1мм</a:t>
            </a:r>
            <a:r>
              <a:rPr lang="ru-RU" sz="12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9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9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9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9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9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9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10" grpId="0"/>
      <p:bldP spid="59511" grpId="0"/>
      <p:bldP spid="59512" grpId="0"/>
      <p:bldP spid="59513" grpId="0"/>
      <p:bldP spid="59514" grpId="0"/>
      <p:bldP spid="59515" grpId="0"/>
      <p:bldP spid="59516" grpId="0"/>
      <p:bldP spid="595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70" name="Text Box 134">
            <a:extLst>
              <a:ext uri="{FF2B5EF4-FFF2-40B4-BE49-F238E27FC236}">
                <a16:creationId xmlns:a16="http://schemas.microsoft.com/office/drawing/2014/main" id="{7710C9E4-B3A0-4686-B8DE-846E4DB3D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229394"/>
            <a:ext cx="4806380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Объём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прямоугольного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пара</a:t>
            </a:r>
            <a:r>
              <a:rPr lang="ru-RU" sz="32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лл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елепипеда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30" y="2528900"/>
            <a:ext cx="6502424" cy="3356351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80" name="Group 364">
            <a:extLst>
              <a:ext uri="{FF2B5EF4-FFF2-40B4-BE49-F238E27FC236}">
                <a16:creationId xmlns:a16="http://schemas.microsoft.com/office/drawing/2014/main" id="{FEC83000-29ED-4DEA-8F61-E682E0053065}"/>
              </a:ext>
            </a:extLst>
          </p:cNvPr>
          <p:cNvGrpSpPr>
            <a:grpSpLocks/>
          </p:cNvGrpSpPr>
          <p:nvPr/>
        </p:nvGrpSpPr>
        <p:grpSpPr bwMode="auto">
          <a:xfrm>
            <a:off x="2087563" y="3430588"/>
            <a:ext cx="1336675" cy="1403350"/>
            <a:chOff x="952" y="2682"/>
            <a:chExt cx="842" cy="884"/>
          </a:xfrm>
        </p:grpSpPr>
        <p:sp>
          <p:nvSpPr>
            <p:cNvPr id="11679" name="AutoShape 365">
              <a:extLst>
                <a:ext uri="{FF2B5EF4-FFF2-40B4-BE49-F238E27FC236}">
                  <a16:creationId xmlns:a16="http://schemas.microsoft.com/office/drawing/2014/main" id="{88A1D74C-8D8B-43F0-AF23-8F4F0AB601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80" name="Rectangle 366">
              <a:extLst>
                <a:ext uri="{FF2B5EF4-FFF2-40B4-BE49-F238E27FC236}">
                  <a16:creationId xmlns:a16="http://schemas.microsoft.com/office/drawing/2014/main" id="{74AEB10D-6CE0-478A-A512-7D7A9011B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81" name="Rectangle 367">
              <a:extLst>
                <a:ext uri="{FF2B5EF4-FFF2-40B4-BE49-F238E27FC236}">
                  <a16:creationId xmlns:a16="http://schemas.microsoft.com/office/drawing/2014/main" id="{BE85B52A-7A02-4DC2-AA7C-C02A01765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82" name="AutoShape 368">
              <a:extLst>
                <a:ext uri="{FF2B5EF4-FFF2-40B4-BE49-F238E27FC236}">
                  <a16:creationId xmlns:a16="http://schemas.microsoft.com/office/drawing/2014/main" id="{C5395FE1-9AB2-4E57-9FA8-969D0131F4F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83" name="AutoShape 369">
              <a:extLst>
                <a:ext uri="{FF2B5EF4-FFF2-40B4-BE49-F238E27FC236}">
                  <a16:creationId xmlns:a16="http://schemas.microsoft.com/office/drawing/2014/main" id="{66334D49-7FFB-4E6A-A89C-4751D8D384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84" name="AutoShape 370">
              <a:extLst>
                <a:ext uri="{FF2B5EF4-FFF2-40B4-BE49-F238E27FC236}">
                  <a16:creationId xmlns:a16="http://schemas.microsoft.com/office/drawing/2014/main" id="{3F14816B-52F5-464A-B0BD-8C4D22FFEFE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85" name="Rectangle 371">
              <a:extLst>
                <a:ext uri="{FF2B5EF4-FFF2-40B4-BE49-F238E27FC236}">
                  <a16:creationId xmlns:a16="http://schemas.microsoft.com/office/drawing/2014/main" id="{065E81EA-E2CB-47D7-9DB1-FC8CC52AB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86" name="Line 372">
              <a:extLst>
                <a:ext uri="{FF2B5EF4-FFF2-40B4-BE49-F238E27FC236}">
                  <a16:creationId xmlns:a16="http://schemas.microsoft.com/office/drawing/2014/main" id="{E01D6F75-02F8-43F7-93AD-A6F87C8D2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7" name="Line 373">
              <a:extLst>
                <a:ext uri="{FF2B5EF4-FFF2-40B4-BE49-F238E27FC236}">
                  <a16:creationId xmlns:a16="http://schemas.microsoft.com/office/drawing/2014/main" id="{D91EF79E-0B2F-4FC6-BFCE-152C00E9AE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8" name="Line 374">
              <a:extLst>
                <a:ext uri="{FF2B5EF4-FFF2-40B4-BE49-F238E27FC236}">
                  <a16:creationId xmlns:a16="http://schemas.microsoft.com/office/drawing/2014/main" id="{5EF439B6-796A-4BC7-9041-B7656C70B0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89" name="Line 375">
              <a:extLst>
                <a:ext uri="{FF2B5EF4-FFF2-40B4-BE49-F238E27FC236}">
                  <a16:creationId xmlns:a16="http://schemas.microsoft.com/office/drawing/2014/main" id="{D903E0A3-82D3-472A-B468-A1628475D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0" name="Line 376">
              <a:extLst>
                <a:ext uri="{FF2B5EF4-FFF2-40B4-BE49-F238E27FC236}">
                  <a16:creationId xmlns:a16="http://schemas.microsoft.com/office/drawing/2014/main" id="{AEF67F89-E459-4CB3-A692-92A552C7AF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1" name="Line 377">
              <a:extLst>
                <a:ext uri="{FF2B5EF4-FFF2-40B4-BE49-F238E27FC236}">
                  <a16:creationId xmlns:a16="http://schemas.microsoft.com/office/drawing/2014/main" id="{3F7D3D46-0F24-4A51-8C94-E9D4559ED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2" name="Line 378">
              <a:extLst>
                <a:ext uri="{FF2B5EF4-FFF2-40B4-BE49-F238E27FC236}">
                  <a16:creationId xmlns:a16="http://schemas.microsoft.com/office/drawing/2014/main" id="{138D5971-0F60-4E68-815B-E41C1EE00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93" name="Line 379">
              <a:extLst>
                <a:ext uri="{FF2B5EF4-FFF2-40B4-BE49-F238E27FC236}">
                  <a16:creationId xmlns:a16="http://schemas.microsoft.com/office/drawing/2014/main" id="{07EBB610-CF96-4ED6-9AC2-D46CFF9972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96" name="Group 380">
            <a:extLst>
              <a:ext uri="{FF2B5EF4-FFF2-40B4-BE49-F238E27FC236}">
                <a16:creationId xmlns:a16="http://schemas.microsoft.com/office/drawing/2014/main" id="{C9B9A738-929C-4C0E-B6C9-4F4D4EAC8062}"/>
              </a:ext>
            </a:extLst>
          </p:cNvPr>
          <p:cNvGrpSpPr>
            <a:grpSpLocks/>
          </p:cNvGrpSpPr>
          <p:nvPr/>
        </p:nvGrpSpPr>
        <p:grpSpPr bwMode="auto">
          <a:xfrm>
            <a:off x="3095625" y="3430588"/>
            <a:ext cx="1336675" cy="1403350"/>
            <a:chOff x="952" y="2682"/>
            <a:chExt cx="842" cy="884"/>
          </a:xfrm>
        </p:grpSpPr>
        <p:sp>
          <p:nvSpPr>
            <p:cNvPr id="11664" name="AutoShape 381">
              <a:extLst>
                <a:ext uri="{FF2B5EF4-FFF2-40B4-BE49-F238E27FC236}">
                  <a16:creationId xmlns:a16="http://schemas.microsoft.com/office/drawing/2014/main" id="{973C49D3-8F25-4593-888D-A3EF9C89AD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65" name="Rectangle 382">
              <a:extLst>
                <a:ext uri="{FF2B5EF4-FFF2-40B4-BE49-F238E27FC236}">
                  <a16:creationId xmlns:a16="http://schemas.microsoft.com/office/drawing/2014/main" id="{02856EC0-F246-40D7-A60C-EED8E2BE1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66" name="Rectangle 383">
              <a:extLst>
                <a:ext uri="{FF2B5EF4-FFF2-40B4-BE49-F238E27FC236}">
                  <a16:creationId xmlns:a16="http://schemas.microsoft.com/office/drawing/2014/main" id="{75D44AEA-FC93-43C2-9FE6-DE83B960C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67" name="AutoShape 384">
              <a:extLst>
                <a:ext uri="{FF2B5EF4-FFF2-40B4-BE49-F238E27FC236}">
                  <a16:creationId xmlns:a16="http://schemas.microsoft.com/office/drawing/2014/main" id="{CE357BEF-EC3F-4745-A6A9-5BA7035086E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68" name="AutoShape 385">
              <a:extLst>
                <a:ext uri="{FF2B5EF4-FFF2-40B4-BE49-F238E27FC236}">
                  <a16:creationId xmlns:a16="http://schemas.microsoft.com/office/drawing/2014/main" id="{2EC705E3-F86B-48A4-881C-83717DBF66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69" name="AutoShape 386">
              <a:extLst>
                <a:ext uri="{FF2B5EF4-FFF2-40B4-BE49-F238E27FC236}">
                  <a16:creationId xmlns:a16="http://schemas.microsoft.com/office/drawing/2014/main" id="{34602383-8E6A-423F-9582-B6A6E16211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70" name="Rectangle 387">
              <a:extLst>
                <a:ext uri="{FF2B5EF4-FFF2-40B4-BE49-F238E27FC236}">
                  <a16:creationId xmlns:a16="http://schemas.microsoft.com/office/drawing/2014/main" id="{1ED5B243-970F-4846-BEE6-8850C2773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71" name="Line 388">
              <a:extLst>
                <a:ext uri="{FF2B5EF4-FFF2-40B4-BE49-F238E27FC236}">
                  <a16:creationId xmlns:a16="http://schemas.microsoft.com/office/drawing/2014/main" id="{22979306-CBC5-4CFA-8222-2325045351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2" name="Line 389">
              <a:extLst>
                <a:ext uri="{FF2B5EF4-FFF2-40B4-BE49-F238E27FC236}">
                  <a16:creationId xmlns:a16="http://schemas.microsoft.com/office/drawing/2014/main" id="{35521FF7-974E-49ED-8603-EBA9EA255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3" name="Line 390">
              <a:extLst>
                <a:ext uri="{FF2B5EF4-FFF2-40B4-BE49-F238E27FC236}">
                  <a16:creationId xmlns:a16="http://schemas.microsoft.com/office/drawing/2014/main" id="{7F1A189A-1EF2-4092-9719-BAB5004EC3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4" name="Line 391">
              <a:extLst>
                <a:ext uri="{FF2B5EF4-FFF2-40B4-BE49-F238E27FC236}">
                  <a16:creationId xmlns:a16="http://schemas.microsoft.com/office/drawing/2014/main" id="{27711A03-6F1B-4EE8-B014-05BB6475B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5" name="Line 392">
              <a:extLst>
                <a:ext uri="{FF2B5EF4-FFF2-40B4-BE49-F238E27FC236}">
                  <a16:creationId xmlns:a16="http://schemas.microsoft.com/office/drawing/2014/main" id="{6539DCC6-C9C1-439D-AF7B-B022F1AD24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6" name="Line 393">
              <a:extLst>
                <a:ext uri="{FF2B5EF4-FFF2-40B4-BE49-F238E27FC236}">
                  <a16:creationId xmlns:a16="http://schemas.microsoft.com/office/drawing/2014/main" id="{B150B694-02DF-4542-BD3B-753E69300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7" name="Line 394">
              <a:extLst>
                <a:ext uri="{FF2B5EF4-FFF2-40B4-BE49-F238E27FC236}">
                  <a16:creationId xmlns:a16="http://schemas.microsoft.com/office/drawing/2014/main" id="{2E7E836F-B308-445C-AAEC-A738DFB5D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78" name="Line 395">
              <a:extLst>
                <a:ext uri="{FF2B5EF4-FFF2-40B4-BE49-F238E27FC236}">
                  <a16:creationId xmlns:a16="http://schemas.microsoft.com/office/drawing/2014/main" id="{214544C0-831A-4F7A-94AB-C83C78B06E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812" name="Group 396">
            <a:extLst>
              <a:ext uri="{FF2B5EF4-FFF2-40B4-BE49-F238E27FC236}">
                <a16:creationId xmlns:a16="http://schemas.microsoft.com/office/drawing/2014/main" id="{FDB1C16C-0933-4738-BA7E-6EB8CCC059DC}"/>
              </a:ext>
            </a:extLst>
          </p:cNvPr>
          <p:cNvGrpSpPr>
            <a:grpSpLocks/>
          </p:cNvGrpSpPr>
          <p:nvPr/>
        </p:nvGrpSpPr>
        <p:grpSpPr bwMode="auto">
          <a:xfrm>
            <a:off x="4103688" y="3430588"/>
            <a:ext cx="1336675" cy="1403350"/>
            <a:chOff x="952" y="2682"/>
            <a:chExt cx="842" cy="884"/>
          </a:xfrm>
        </p:grpSpPr>
        <p:sp>
          <p:nvSpPr>
            <p:cNvPr id="11649" name="AutoShape 397">
              <a:extLst>
                <a:ext uri="{FF2B5EF4-FFF2-40B4-BE49-F238E27FC236}">
                  <a16:creationId xmlns:a16="http://schemas.microsoft.com/office/drawing/2014/main" id="{4414BA4F-21F6-4A30-A7D0-578C440070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50" name="Rectangle 398">
              <a:extLst>
                <a:ext uri="{FF2B5EF4-FFF2-40B4-BE49-F238E27FC236}">
                  <a16:creationId xmlns:a16="http://schemas.microsoft.com/office/drawing/2014/main" id="{508A5D97-CA90-4494-8A8B-94A64D6C5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51" name="Rectangle 399">
              <a:extLst>
                <a:ext uri="{FF2B5EF4-FFF2-40B4-BE49-F238E27FC236}">
                  <a16:creationId xmlns:a16="http://schemas.microsoft.com/office/drawing/2014/main" id="{96F64A21-847D-42C2-8C61-EF4C0FB94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52" name="AutoShape 400">
              <a:extLst>
                <a:ext uri="{FF2B5EF4-FFF2-40B4-BE49-F238E27FC236}">
                  <a16:creationId xmlns:a16="http://schemas.microsoft.com/office/drawing/2014/main" id="{C447ED2E-9E10-4B86-BC72-623186649D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53" name="AutoShape 401">
              <a:extLst>
                <a:ext uri="{FF2B5EF4-FFF2-40B4-BE49-F238E27FC236}">
                  <a16:creationId xmlns:a16="http://schemas.microsoft.com/office/drawing/2014/main" id="{C8DC5E44-5989-4545-A266-93E9FA4A00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54" name="AutoShape 402">
              <a:extLst>
                <a:ext uri="{FF2B5EF4-FFF2-40B4-BE49-F238E27FC236}">
                  <a16:creationId xmlns:a16="http://schemas.microsoft.com/office/drawing/2014/main" id="{1C09A376-F49C-4360-B653-86CCD41F7CA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55" name="Rectangle 403">
              <a:extLst>
                <a:ext uri="{FF2B5EF4-FFF2-40B4-BE49-F238E27FC236}">
                  <a16:creationId xmlns:a16="http://schemas.microsoft.com/office/drawing/2014/main" id="{9AE3C91F-F9DC-483C-8DAC-874042DE2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56" name="Line 404">
              <a:extLst>
                <a:ext uri="{FF2B5EF4-FFF2-40B4-BE49-F238E27FC236}">
                  <a16:creationId xmlns:a16="http://schemas.microsoft.com/office/drawing/2014/main" id="{8F4DA253-39FD-4CF0-B8E2-34999F95B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7" name="Line 405">
              <a:extLst>
                <a:ext uri="{FF2B5EF4-FFF2-40B4-BE49-F238E27FC236}">
                  <a16:creationId xmlns:a16="http://schemas.microsoft.com/office/drawing/2014/main" id="{2F881A94-64E5-4AB9-909A-0388AE28EB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8" name="Line 406">
              <a:extLst>
                <a:ext uri="{FF2B5EF4-FFF2-40B4-BE49-F238E27FC236}">
                  <a16:creationId xmlns:a16="http://schemas.microsoft.com/office/drawing/2014/main" id="{03F7A781-F70B-4038-AA1A-78251E9EDA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59" name="Line 407">
              <a:extLst>
                <a:ext uri="{FF2B5EF4-FFF2-40B4-BE49-F238E27FC236}">
                  <a16:creationId xmlns:a16="http://schemas.microsoft.com/office/drawing/2014/main" id="{B70DE479-6048-41E7-8261-3EF86F2F1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0" name="Line 408">
              <a:extLst>
                <a:ext uri="{FF2B5EF4-FFF2-40B4-BE49-F238E27FC236}">
                  <a16:creationId xmlns:a16="http://schemas.microsoft.com/office/drawing/2014/main" id="{88C1D6FA-84F7-4051-B898-72334AB64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1" name="Line 409">
              <a:extLst>
                <a:ext uri="{FF2B5EF4-FFF2-40B4-BE49-F238E27FC236}">
                  <a16:creationId xmlns:a16="http://schemas.microsoft.com/office/drawing/2014/main" id="{DA77492D-AFE0-4B1E-B033-90E49F63D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2" name="Line 410">
              <a:extLst>
                <a:ext uri="{FF2B5EF4-FFF2-40B4-BE49-F238E27FC236}">
                  <a16:creationId xmlns:a16="http://schemas.microsoft.com/office/drawing/2014/main" id="{626ACBB9-82A7-42CC-BDAC-DCB2C72C2C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63" name="Line 411">
              <a:extLst>
                <a:ext uri="{FF2B5EF4-FFF2-40B4-BE49-F238E27FC236}">
                  <a16:creationId xmlns:a16="http://schemas.microsoft.com/office/drawing/2014/main" id="{E3EF4A1D-E78C-4761-B1FB-2C9CA8B4F0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828" name="Group 412">
            <a:extLst>
              <a:ext uri="{FF2B5EF4-FFF2-40B4-BE49-F238E27FC236}">
                <a16:creationId xmlns:a16="http://schemas.microsoft.com/office/drawing/2014/main" id="{5200F3B4-D0CD-4343-9EB6-76DEAC894B4B}"/>
              </a:ext>
            </a:extLst>
          </p:cNvPr>
          <p:cNvGrpSpPr>
            <a:grpSpLocks/>
          </p:cNvGrpSpPr>
          <p:nvPr/>
        </p:nvGrpSpPr>
        <p:grpSpPr bwMode="auto">
          <a:xfrm>
            <a:off x="5111750" y="3430588"/>
            <a:ext cx="1336675" cy="1403350"/>
            <a:chOff x="952" y="2682"/>
            <a:chExt cx="842" cy="884"/>
          </a:xfrm>
        </p:grpSpPr>
        <p:sp>
          <p:nvSpPr>
            <p:cNvPr id="11634" name="AutoShape 413">
              <a:extLst>
                <a:ext uri="{FF2B5EF4-FFF2-40B4-BE49-F238E27FC236}">
                  <a16:creationId xmlns:a16="http://schemas.microsoft.com/office/drawing/2014/main" id="{2F9983DA-434D-4B35-A48F-7C2AFD2626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35" name="Rectangle 414">
              <a:extLst>
                <a:ext uri="{FF2B5EF4-FFF2-40B4-BE49-F238E27FC236}">
                  <a16:creationId xmlns:a16="http://schemas.microsoft.com/office/drawing/2014/main" id="{933BFFB8-91A9-410B-9092-E5DE85DEE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36" name="Rectangle 415">
              <a:extLst>
                <a:ext uri="{FF2B5EF4-FFF2-40B4-BE49-F238E27FC236}">
                  <a16:creationId xmlns:a16="http://schemas.microsoft.com/office/drawing/2014/main" id="{30E9E32B-9DFC-4EF7-8086-197DE1B14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37" name="AutoShape 416">
              <a:extLst>
                <a:ext uri="{FF2B5EF4-FFF2-40B4-BE49-F238E27FC236}">
                  <a16:creationId xmlns:a16="http://schemas.microsoft.com/office/drawing/2014/main" id="{51EC1981-8220-40B5-8072-7ADC484FE6F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38" name="AutoShape 417">
              <a:extLst>
                <a:ext uri="{FF2B5EF4-FFF2-40B4-BE49-F238E27FC236}">
                  <a16:creationId xmlns:a16="http://schemas.microsoft.com/office/drawing/2014/main" id="{15555191-4BD9-405A-B402-5FA4E63F142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39" name="AutoShape 418">
              <a:extLst>
                <a:ext uri="{FF2B5EF4-FFF2-40B4-BE49-F238E27FC236}">
                  <a16:creationId xmlns:a16="http://schemas.microsoft.com/office/drawing/2014/main" id="{FE278B70-D7B4-403C-9DB5-B678617C66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40" name="Rectangle 419">
              <a:extLst>
                <a:ext uri="{FF2B5EF4-FFF2-40B4-BE49-F238E27FC236}">
                  <a16:creationId xmlns:a16="http://schemas.microsoft.com/office/drawing/2014/main" id="{C011F73D-8C9C-4C2C-BD61-98E2783376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41" name="Line 420">
              <a:extLst>
                <a:ext uri="{FF2B5EF4-FFF2-40B4-BE49-F238E27FC236}">
                  <a16:creationId xmlns:a16="http://schemas.microsoft.com/office/drawing/2014/main" id="{579750E9-E835-425D-B667-75989BD00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2" name="Line 421">
              <a:extLst>
                <a:ext uri="{FF2B5EF4-FFF2-40B4-BE49-F238E27FC236}">
                  <a16:creationId xmlns:a16="http://schemas.microsoft.com/office/drawing/2014/main" id="{DA34E750-43EC-401E-9557-C62736EB93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3" name="Line 422">
              <a:extLst>
                <a:ext uri="{FF2B5EF4-FFF2-40B4-BE49-F238E27FC236}">
                  <a16:creationId xmlns:a16="http://schemas.microsoft.com/office/drawing/2014/main" id="{63083E09-083E-4FC4-B8FC-3E334B5FE1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4" name="Line 423">
              <a:extLst>
                <a:ext uri="{FF2B5EF4-FFF2-40B4-BE49-F238E27FC236}">
                  <a16:creationId xmlns:a16="http://schemas.microsoft.com/office/drawing/2014/main" id="{E380779D-3725-4589-8B84-26F873CFA1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5" name="Line 424">
              <a:extLst>
                <a:ext uri="{FF2B5EF4-FFF2-40B4-BE49-F238E27FC236}">
                  <a16:creationId xmlns:a16="http://schemas.microsoft.com/office/drawing/2014/main" id="{B53CD581-FAB7-4B3B-91BC-B66B3B4AF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6" name="Line 425">
              <a:extLst>
                <a:ext uri="{FF2B5EF4-FFF2-40B4-BE49-F238E27FC236}">
                  <a16:creationId xmlns:a16="http://schemas.microsoft.com/office/drawing/2014/main" id="{64B549B3-C530-448A-81C7-CA1241EE5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7" name="Line 426">
              <a:extLst>
                <a:ext uri="{FF2B5EF4-FFF2-40B4-BE49-F238E27FC236}">
                  <a16:creationId xmlns:a16="http://schemas.microsoft.com/office/drawing/2014/main" id="{2B2EE372-D751-4DAF-8DB2-612B30EE8A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48" name="Line 427">
              <a:extLst>
                <a:ext uri="{FF2B5EF4-FFF2-40B4-BE49-F238E27FC236}">
                  <a16:creationId xmlns:a16="http://schemas.microsoft.com/office/drawing/2014/main" id="{CE0B9C09-3650-48BB-9A67-9094B25DA5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16" name="Group 300">
            <a:extLst>
              <a:ext uri="{FF2B5EF4-FFF2-40B4-BE49-F238E27FC236}">
                <a16:creationId xmlns:a16="http://schemas.microsoft.com/office/drawing/2014/main" id="{0F369E96-E0B2-4040-9C8D-80CCA27A9A86}"/>
              </a:ext>
            </a:extLst>
          </p:cNvPr>
          <p:cNvGrpSpPr>
            <a:grpSpLocks/>
          </p:cNvGrpSpPr>
          <p:nvPr/>
        </p:nvGrpSpPr>
        <p:grpSpPr bwMode="auto">
          <a:xfrm>
            <a:off x="1800225" y="3860800"/>
            <a:ext cx="1336675" cy="1403350"/>
            <a:chOff x="952" y="2682"/>
            <a:chExt cx="842" cy="884"/>
          </a:xfrm>
        </p:grpSpPr>
        <p:sp>
          <p:nvSpPr>
            <p:cNvPr id="11619" name="AutoShape 301">
              <a:extLst>
                <a:ext uri="{FF2B5EF4-FFF2-40B4-BE49-F238E27FC236}">
                  <a16:creationId xmlns:a16="http://schemas.microsoft.com/office/drawing/2014/main" id="{3B79EBDF-0077-4C7A-BDC6-6DE6F4B935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20" name="Rectangle 302">
              <a:extLst>
                <a:ext uri="{FF2B5EF4-FFF2-40B4-BE49-F238E27FC236}">
                  <a16:creationId xmlns:a16="http://schemas.microsoft.com/office/drawing/2014/main" id="{6620E2DC-BA5D-46DE-9759-8B72ED7E88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21" name="Rectangle 303">
              <a:extLst>
                <a:ext uri="{FF2B5EF4-FFF2-40B4-BE49-F238E27FC236}">
                  <a16:creationId xmlns:a16="http://schemas.microsoft.com/office/drawing/2014/main" id="{1A675120-F43F-451D-A197-670E34232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22" name="AutoShape 304">
              <a:extLst>
                <a:ext uri="{FF2B5EF4-FFF2-40B4-BE49-F238E27FC236}">
                  <a16:creationId xmlns:a16="http://schemas.microsoft.com/office/drawing/2014/main" id="{697D7967-3D73-48A3-A358-B7FC0E0A221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23" name="AutoShape 305">
              <a:extLst>
                <a:ext uri="{FF2B5EF4-FFF2-40B4-BE49-F238E27FC236}">
                  <a16:creationId xmlns:a16="http://schemas.microsoft.com/office/drawing/2014/main" id="{8C1909BD-8C09-4CCE-A2A0-EE68B1A191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24" name="AutoShape 306">
              <a:extLst>
                <a:ext uri="{FF2B5EF4-FFF2-40B4-BE49-F238E27FC236}">
                  <a16:creationId xmlns:a16="http://schemas.microsoft.com/office/drawing/2014/main" id="{307249D1-A93D-427C-8F26-5E1C2B702EC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25" name="Rectangle 307">
              <a:extLst>
                <a:ext uri="{FF2B5EF4-FFF2-40B4-BE49-F238E27FC236}">
                  <a16:creationId xmlns:a16="http://schemas.microsoft.com/office/drawing/2014/main" id="{34590C51-E7DE-44F3-A6D9-FDEFB84BB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26" name="Line 308">
              <a:extLst>
                <a:ext uri="{FF2B5EF4-FFF2-40B4-BE49-F238E27FC236}">
                  <a16:creationId xmlns:a16="http://schemas.microsoft.com/office/drawing/2014/main" id="{E8BB12CC-1DC8-44B4-B463-8B7F2D1C61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7" name="Line 309">
              <a:extLst>
                <a:ext uri="{FF2B5EF4-FFF2-40B4-BE49-F238E27FC236}">
                  <a16:creationId xmlns:a16="http://schemas.microsoft.com/office/drawing/2014/main" id="{66845907-7732-4AA5-8F6C-CEFEDF52C0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8" name="Line 310">
              <a:extLst>
                <a:ext uri="{FF2B5EF4-FFF2-40B4-BE49-F238E27FC236}">
                  <a16:creationId xmlns:a16="http://schemas.microsoft.com/office/drawing/2014/main" id="{CFA78763-CB52-400F-B454-536465F11F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29" name="Line 311">
              <a:extLst>
                <a:ext uri="{FF2B5EF4-FFF2-40B4-BE49-F238E27FC236}">
                  <a16:creationId xmlns:a16="http://schemas.microsoft.com/office/drawing/2014/main" id="{94594E12-5F02-4870-8D1A-E0711A5984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0" name="Line 312">
              <a:extLst>
                <a:ext uri="{FF2B5EF4-FFF2-40B4-BE49-F238E27FC236}">
                  <a16:creationId xmlns:a16="http://schemas.microsoft.com/office/drawing/2014/main" id="{ADCFE565-5F7F-48D7-8963-3502EBE09A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1" name="Line 313">
              <a:extLst>
                <a:ext uri="{FF2B5EF4-FFF2-40B4-BE49-F238E27FC236}">
                  <a16:creationId xmlns:a16="http://schemas.microsoft.com/office/drawing/2014/main" id="{A41CEF41-B3CE-4F6E-869A-89402B651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2" name="Line 314">
              <a:extLst>
                <a:ext uri="{FF2B5EF4-FFF2-40B4-BE49-F238E27FC236}">
                  <a16:creationId xmlns:a16="http://schemas.microsoft.com/office/drawing/2014/main" id="{50367EE2-6D14-4A32-93F4-30B033FC8A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33" name="Line 315">
              <a:extLst>
                <a:ext uri="{FF2B5EF4-FFF2-40B4-BE49-F238E27FC236}">
                  <a16:creationId xmlns:a16="http://schemas.microsoft.com/office/drawing/2014/main" id="{80938C22-CDB0-45DF-9112-D3C95D638B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32" name="Group 316">
            <a:extLst>
              <a:ext uri="{FF2B5EF4-FFF2-40B4-BE49-F238E27FC236}">
                <a16:creationId xmlns:a16="http://schemas.microsoft.com/office/drawing/2014/main" id="{886E429D-001B-476F-BEF5-3D53C7376EE9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3860800"/>
            <a:ext cx="1336675" cy="1403350"/>
            <a:chOff x="952" y="2682"/>
            <a:chExt cx="842" cy="884"/>
          </a:xfrm>
        </p:grpSpPr>
        <p:sp>
          <p:nvSpPr>
            <p:cNvPr id="11604" name="AutoShape 317">
              <a:extLst>
                <a:ext uri="{FF2B5EF4-FFF2-40B4-BE49-F238E27FC236}">
                  <a16:creationId xmlns:a16="http://schemas.microsoft.com/office/drawing/2014/main" id="{4FC9958E-8BD0-41F7-B2FA-C5ED99A13F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05" name="Rectangle 318">
              <a:extLst>
                <a:ext uri="{FF2B5EF4-FFF2-40B4-BE49-F238E27FC236}">
                  <a16:creationId xmlns:a16="http://schemas.microsoft.com/office/drawing/2014/main" id="{0A678B06-6650-4403-AC93-945C7EBC1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06" name="Rectangle 319">
              <a:extLst>
                <a:ext uri="{FF2B5EF4-FFF2-40B4-BE49-F238E27FC236}">
                  <a16:creationId xmlns:a16="http://schemas.microsoft.com/office/drawing/2014/main" id="{76973A71-8967-498B-9288-0F6D70FFC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07" name="AutoShape 320">
              <a:extLst>
                <a:ext uri="{FF2B5EF4-FFF2-40B4-BE49-F238E27FC236}">
                  <a16:creationId xmlns:a16="http://schemas.microsoft.com/office/drawing/2014/main" id="{C24C0880-6975-47BF-8D76-C95D48544E1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08" name="AutoShape 321">
              <a:extLst>
                <a:ext uri="{FF2B5EF4-FFF2-40B4-BE49-F238E27FC236}">
                  <a16:creationId xmlns:a16="http://schemas.microsoft.com/office/drawing/2014/main" id="{9DB540E7-2311-4A20-871D-BDE9C8FE447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09" name="AutoShape 322">
              <a:extLst>
                <a:ext uri="{FF2B5EF4-FFF2-40B4-BE49-F238E27FC236}">
                  <a16:creationId xmlns:a16="http://schemas.microsoft.com/office/drawing/2014/main" id="{1F539568-08A5-4F0B-B1B1-952A0040317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10" name="Rectangle 323">
              <a:extLst>
                <a:ext uri="{FF2B5EF4-FFF2-40B4-BE49-F238E27FC236}">
                  <a16:creationId xmlns:a16="http://schemas.microsoft.com/office/drawing/2014/main" id="{8DC9AA04-4980-49B6-8B32-3C4874775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611" name="Line 324">
              <a:extLst>
                <a:ext uri="{FF2B5EF4-FFF2-40B4-BE49-F238E27FC236}">
                  <a16:creationId xmlns:a16="http://schemas.microsoft.com/office/drawing/2014/main" id="{6706601F-35BD-4FB8-B545-44B508C85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2" name="Line 325">
              <a:extLst>
                <a:ext uri="{FF2B5EF4-FFF2-40B4-BE49-F238E27FC236}">
                  <a16:creationId xmlns:a16="http://schemas.microsoft.com/office/drawing/2014/main" id="{7575D81F-57C3-4021-B1DB-5593E94595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3" name="Line 326">
              <a:extLst>
                <a:ext uri="{FF2B5EF4-FFF2-40B4-BE49-F238E27FC236}">
                  <a16:creationId xmlns:a16="http://schemas.microsoft.com/office/drawing/2014/main" id="{AB94D92E-B073-4A4E-A1E5-7F2638CE16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4" name="Line 327">
              <a:extLst>
                <a:ext uri="{FF2B5EF4-FFF2-40B4-BE49-F238E27FC236}">
                  <a16:creationId xmlns:a16="http://schemas.microsoft.com/office/drawing/2014/main" id="{6446B0F1-4739-42EA-A1AE-375350DC4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5" name="Line 328">
              <a:extLst>
                <a:ext uri="{FF2B5EF4-FFF2-40B4-BE49-F238E27FC236}">
                  <a16:creationId xmlns:a16="http://schemas.microsoft.com/office/drawing/2014/main" id="{53C55627-67BC-4CC8-9F5C-219A665005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6" name="Line 329">
              <a:extLst>
                <a:ext uri="{FF2B5EF4-FFF2-40B4-BE49-F238E27FC236}">
                  <a16:creationId xmlns:a16="http://schemas.microsoft.com/office/drawing/2014/main" id="{5A6684C9-6103-4AD2-8F66-A91206D611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7" name="Line 330">
              <a:extLst>
                <a:ext uri="{FF2B5EF4-FFF2-40B4-BE49-F238E27FC236}">
                  <a16:creationId xmlns:a16="http://schemas.microsoft.com/office/drawing/2014/main" id="{E8AAADE6-5B56-424E-8898-18AFFC918A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18" name="Line 331">
              <a:extLst>
                <a:ext uri="{FF2B5EF4-FFF2-40B4-BE49-F238E27FC236}">
                  <a16:creationId xmlns:a16="http://schemas.microsoft.com/office/drawing/2014/main" id="{2D2B9BD8-8FD1-4199-9C3B-BE38E1FB07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48" name="Group 332">
            <a:extLst>
              <a:ext uri="{FF2B5EF4-FFF2-40B4-BE49-F238E27FC236}">
                <a16:creationId xmlns:a16="http://schemas.microsoft.com/office/drawing/2014/main" id="{66A3166F-5042-43B0-9768-A4336359CF56}"/>
              </a:ext>
            </a:extLst>
          </p:cNvPr>
          <p:cNvGrpSpPr>
            <a:grpSpLocks/>
          </p:cNvGrpSpPr>
          <p:nvPr/>
        </p:nvGrpSpPr>
        <p:grpSpPr bwMode="auto">
          <a:xfrm>
            <a:off x="3816350" y="3860800"/>
            <a:ext cx="1336675" cy="1403350"/>
            <a:chOff x="952" y="2682"/>
            <a:chExt cx="842" cy="884"/>
          </a:xfrm>
        </p:grpSpPr>
        <p:sp>
          <p:nvSpPr>
            <p:cNvPr id="11589" name="AutoShape 333">
              <a:extLst>
                <a:ext uri="{FF2B5EF4-FFF2-40B4-BE49-F238E27FC236}">
                  <a16:creationId xmlns:a16="http://schemas.microsoft.com/office/drawing/2014/main" id="{FD911D4E-D3E2-464A-B192-C15B805592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90" name="Rectangle 334">
              <a:extLst>
                <a:ext uri="{FF2B5EF4-FFF2-40B4-BE49-F238E27FC236}">
                  <a16:creationId xmlns:a16="http://schemas.microsoft.com/office/drawing/2014/main" id="{59C61439-6C17-445C-881B-70AFC9E44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91" name="Rectangle 335">
              <a:extLst>
                <a:ext uri="{FF2B5EF4-FFF2-40B4-BE49-F238E27FC236}">
                  <a16:creationId xmlns:a16="http://schemas.microsoft.com/office/drawing/2014/main" id="{63715BCD-5016-489C-8D83-7086A8176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92" name="AutoShape 336">
              <a:extLst>
                <a:ext uri="{FF2B5EF4-FFF2-40B4-BE49-F238E27FC236}">
                  <a16:creationId xmlns:a16="http://schemas.microsoft.com/office/drawing/2014/main" id="{ABC0B691-D93D-406D-9759-AB10216299E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93" name="AutoShape 337">
              <a:extLst>
                <a:ext uri="{FF2B5EF4-FFF2-40B4-BE49-F238E27FC236}">
                  <a16:creationId xmlns:a16="http://schemas.microsoft.com/office/drawing/2014/main" id="{E473D5B6-F011-4AFD-8B9F-A84C725018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94" name="AutoShape 338">
              <a:extLst>
                <a:ext uri="{FF2B5EF4-FFF2-40B4-BE49-F238E27FC236}">
                  <a16:creationId xmlns:a16="http://schemas.microsoft.com/office/drawing/2014/main" id="{61A0ED7B-A1F9-409C-916D-397998C38B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95" name="Rectangle 339">
              <a:extLst>
                <a:ext uri="{FF2B5EF4-FFF2-40B4-BE49-F238E27FC236}">
                  <a16:creationId xmlns:a16="http://schemas.microsoft.com/office/drawing/2014/main" id="{A655C91A-040C-46FE-9A21-EB3D0F058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96" name="Line 340">
              <a:extLst>
                <a:ext uri="{FF2B5EF4-FFF2-40B4-BE49-F238E27FC236}">
                  <a16:creationId xmlns:a16="http://schemas.microsoft.com/office/drawing/2014/main" id="{23247AE1-33B9-422E-AD26-35AE0B9A9B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97" name="Line 341">
              <a:extLst>
                <a:ext uri="{FF2B5EF4-FFF2-40B4-BE49-F238E27FC236}">
                  <a16:creationId xmlns:a16="http://schemas.microsoft.com/office/drawing/2014/main" id="{4CAC57D4-E829-4E32-BFB8-22E36DE27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98" name="Line 342">
              <a:extLst>
                <a:ext uri="{FF2B5EF4-FFF2-40B4-BE49-F238E27FC236}">
                  <a16:creationId xmlns:a16="http://schemas.microsoft.com/office/drawing/2014/main" id="{8E6B514C-638F-4282-9828-9F162608E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99" name="Line 343">
              <a:extLst>
                <a:ext uri="{FF2B5EF4-FFF2-40B4-BE49-F238E27FC236}">
                  <a16:creationId xmlns:a16="http://schemas.microsoft.com/office/drawing/2014/main" id="{A942BFB7-D577-4394-B22D-436AA033C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0" name="Line 344">
              <a:extLst>
                <a:ext uri="{FF2B5EF4-FFF2-40B4-BE49-F238E27FC236}">
                  <a16:creationId xmlns:a16="http://schemas.microsoft.com/office/drawing/2014/main" id="{0FCEA20F-7031-4E8D-8337-46B6B8D601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1" name="Line 345">
              <a:extLst>
                <a:ext uri="{FF2B5EF4-FFF2-40B4-BE49-F238E27FC236}">
                  <a16:creationId xmlns:a16="http://schemas.microsoft.com/office/drawing/2014/main" id="{96596D8A-52DC-48FA-83BE-68548A7F2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2" name="Line 346">
              <a:extLst>
                <a:ext uri="{FF2B5EF4-FFF2-40B4-BE49-F238E27FC236}">
                  <a16:creationId xmlns:a16="http://schemas.microsoft.com/office/drawing/2014/main" id="{A2056337-C668-41F8-BD50-D572DA6B18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03" name="Line 347">
              <a:extLst>
                <a:ext uri="{FF2B5EF4-FFF2-40B4-BE49-F238E27FC236}">
                  <a16:creationId xmlns:a16="http://schemas.microsoft.com/office/drawing/2014/main" id="{21ED382E-435F-4EFE-8322-0A062F5611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64" name="Group 348">
            <a:extLst>
              <a:ext uri="{FF2B5EF4-FFF2-40B4-BE49-F238E27FC236}">
                <a16:creationId xmlns:a16="http://schemas.microsoft.com/office/drawing/2014/main" id="{72AFB2F8-20F5-4932-9FBD-166F26B73F8D}"/>
              </a:ext>
            </a:extLst>
          </p:cNvPr>
          <p:cNvGrpSpPr>
            <a:grpSpLocks/>
          </p:cNvGrpSpPr>
          <p:nvPr/>
        </p:nvGrpSpPr>
        <p:grpSpPr bwMode="auto">
          <a:xfrm>
            <a:off x="4824413" y="3860800"/>
            <a:ext cx="1336675" cy="1403350"/>
            <a:chOff x="952" y="2682"/>
            <a:chExt cx="842" cy="884"/>
          </a:xfrm>
        </p:grpSpPr>
        <p:sp>
          <p:nvSpPr>
            <p:cNvPr id="11574" name="AutoShape 349">
              <a:extLst>
                <a:ext uri="{FF2B5EF4-FFF2-40B4-BE49-F238E27FC236}">
                  <a16:creationId xmlns:a16="http://schemas.microsoft.com/office/drawing/2014/main" id="{2D35A973-9151-42EF-ADE1-E6C8B64E14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75" name="Rectangle 350">
              <a:extLst>
                <a:ext uri="{FF2B5EF4-FFF2-40B4-BE49-F238E27FC236}">
                  <a16:creationId xmlns:a16="http://schemas.microsoft.com/office/drawing/2014/main" id="{9E5F734B-3E0A-4345-ABF4-C4A3BDAC5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76" name="Rectangle 351">
              <a:extLst>
                <a:ext uri="{FF2B5EF4-FFF2-40B4-BE49-F238E27FC236}">
                  <a16:creationId xmlns:a16="http://schemas.microsoft.com/office/drawing/2014/main" id="{4CDA8C82-E89E-4066-A7AB-87D5E20EF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77" name="AutoShape 352">
              <a:extLst>
                <a:ext uri="{FF2B5EF4-FFF2-40B4-BE49-F238E27FC236}">
                  <a16:creationId xmlns:a16="http://schemas.microsoft.com/office/drawing/2014/main" id="{442BC8F1-C545-40D1-8036-0A954639C7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78" name="AutoShape 353">
              <a:extLst>
                <a:ext uri="{FF2B5EF4-FFF2-40B4-BE49-F238E27FC236}">
                  <a16:creationId xmlns:a16="http://schemas.microsoft.com/office/drawing/2014/main" id="{6D751DA2-FE6D-42AD-86F7-8FF0200A0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79" name="AutoShape 354">
              <a:extLst>
                <a:ext uri="{FF2B5EF4-FFF2-40B4-BE49-F238E27FC236}">
                  <a16:creationId xmlns:a16="http://schemas.microsoft.com/office/drawing/2014/main" id="{B30C83A3-8A8F-4706-B440-ED384BF8051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80" name="Rectangle 355">
              <a:extLst>
                <a:ext uri="{FF2B5EF4-FFF2-40B4-BE49-F238E27FC236}">
                  <a16:creationId xmlns:a16="http://schemas.microsoft.com/office/drawing/2014/main" id="{25B664F2-81F1-46CF-AFD1-74E2965A2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81" name="Line 356">
              <a:extLst>
                <a:ext uri="{FF2B5EF4-FFF2-40B4-BE49-F238E27FC236}">
                  <a16:creationId xmlns:a16="http://schemas.microsoft.com/office/drawing/2014/main" id="{9BF74150-1A4D-49D7-BDE7-5DD2673983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2" name="Line 357">
              <a:extLst>
                <a:ext uri="{FF2B5EF4-FFF2-40B4-BE49-F238E27FC236}">
                  <a16:creationId xmlns:a16="http://schemas.microsoft.com/office/drawing/2014/main" id="{22929B01-27A3-4F28-84F2-0126C4831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3" name="Line 358">
              <a:extLst>
                <a:ext uri="{FF2B5EF4-FFF2-40B4-BE49-F238E27FC236}">
                  <a16:creationId xmlns:a16="http://schemas.microsoft.com/office/drawing/2014/main" id="{32F8399C-CA11-4168-8B51-C458C7611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4" name="Line 359">
              <a:extLst>
                <a:ext uri="{FF2B5EF4-FFF2-40B4-BE49-F238E27FC236}">
                  <a16:creationId xmlns:a16="http://schemas.microsoft.com/office/drawing/2014/main" id="{14F5F3C9-B65F-49C2-A5F5-ACF4E5600A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5" name="Line 360">
              <a:extLst>
                <a:ext uri="{FF2B5EF4-FFF2-40B4-BE49-F238E27FC236}">
                  <a16:creationId xmlns:a16="http://schemas.microsoft.com/office/drawing/2014/main" id="{421ACEE0-D6DC-493A-935D-2CEB759E2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6" name="Line 361">
              <a:extLst>
                <a:ext uri="{FF2B5EF4-FFF2-40B4-BE49-F238E27FC236}">
                  <a16:creationId xmlns:a16="http://schemas.microsoft.com/office/drawing/2014/main" id="{78D78F03-0108-4B58-A562-44D0D73E0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7" name="Line 362">
              <a:extLst>
                <a:ext uri="{FF2B5EF4-FFF2-40B4-BE49-F238E27FC236}">
                  <a16:creationId xmlns:a16="http://schemas.microsoft.com/office/drawing/2014/main" id="{BE060F54-D411-4758-AF04-9A93A63215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88" name="Line 363">
              <a:extLst>
                <a:ext uri="{FF2B5EF4-FFF2-40B4-BE49-F238E27FC236}">
                  <a16:creationId xmlns:a16="http://schemas.microsoft.com/office/drawing/2014/main" id="{1502BD11-0186-453C-AE33-645AF459D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667" name="Group 251">
            <a:extLst>
              <a:ext uri="{FF2B5EF4-FFF2-40B4-BE49-F238E27FC236}">
                <a16:creationId xmlns:a16="http://schemas.microsoft.com/office/drawing/2014/main" id="{9D291AEF-CB89-45B9-8A21-7D722E4FF83A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4257675"/>
            <a:ext cx="1336675" cy="1403350"/>
            <a:chOff x="952" y="2682"/>
            <a:chExt cx="842" cy="884"/>
          </a:xfrm>
        </p:grpSpPr>
        <p:sp>
          <p:nvSpPr>
            <p:cNvPr id="11559" name="AutoShape 35">
              <a:extLst>
                <a:ext uri="{FF2B5EF4-FFF2-40B4-BE49-F238E27FC236}">
                  <a16:creationId xmlns:a16="http://schemas.microsoft.com/office/drawing/2014/main" id="{1F8C1C20-A1D9-473E-90E4-304BCB4D97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60" name="Rectangle 36">
              <a:extLst>
                <a:ext uri="{FF2B5EF4-FFF2-40B4-BE49-F238E27FC236}">
                  <a16:creationId xmlns:a16="http://schemas.microsoft.com/office/drawing/2014/main" id="{0EE01C3D-CC36-44BF-9609-A7EC69D8B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61" name="Rectangle 37">
              <a:extLst>
                <a:ext uri="{FF2B5EF4-FFF2-40B4-BE49-F238E27FC236}">
                  <a16:creationId xmlns:a16="http://schemas.microsoft.com/office/drawing/2014/main" id="{87D42930-8BA8-4C4A-8717-1FD6C944F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62" name="AutoShape 38">
              <a:extLst>
                <a:ext uri="{FF2B5EF4-FFF2-40B4-BE49-F238E27FC236}">
                  <a16:creationId xmlns:a16="http://schemas.microsoft.com/office/drawing/2014/main" id="{D0AFBD20-91A4-4C74-899E-16E4F766EC2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63" name="AutoShape 39">
              <a:extLst>
                <a:ext uri="{FF2B5EF4-FFF2-40B4-BE49-F238E27FC236}">
                  <a16:creationId xmlns:a16="http://schemas.microsoft.com/office/drawing/2014/main" id="{79212D6E-51AC-4849-B8D1-282DF14587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64" name="AutoShape 40">
              <a:extLst>
                <a:ext uri="{FF2B5EF4-FFF2-40B4-BE49-F238E27FC236}">
                  <a16:creationId xmlns:a16="http://schemas.microsoft.com/office/drawing/2014/main" id="{0887EC17-B3BC-4A1F-A7DA-8C21E02208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65" name="Rectangle 41">
              <a:extLst>
                <a:ext uri="{FF2B5EF4-FFF2-40B4-BE49-F238E27FC236}">
                  <a16:creationId xmlns:a16="http://schemas.microsoft.com/office/drawing/2014/main" id="{A18A1049-71FD-4BFE-BAE4-258A9A27F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66" name="Line 43">
              <a:extLst>
                <a:ext uri="{FF2B5EF4-FFF2-40B4-BE49-F238E27FC236}">
                  <a16:creationId xmlns:a16="http://schemas.microsoft.com/office/drawing/2014/main" id="{A24E6C42-C05B-4B3C-A49B-C90FBDE1ED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7" name="Line 44">
              <a:extLst>
                <a:ext uri="{FF2B5EF4-FFF2-40B4-BE49-F238E27FC236}">
                  <a16:creationId xmlns:a16="http://schemas.microsoft.com/office/drawing/2014/main" id="{9DBBC2AC-BA19-4E3D-9CE6-C38B46587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8" name="Line 45">
              <a:extLst>
                <a:ext uri="{FF2B5EF4-FFF2-40B4-BE49-F238E27FC236}">
                  <a16:creationId xmlns:a16="http://schemas.microsoft.com/office/drawing/2014/main" id="{D6F1B0A7-BE63-477F-A4BC-13CC54EB83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69" name="Line 46">
              <a:extLst>
                <a:ext uri="{FF2B5EF4-FFF2-40B4-BE49-F238E27FC236}">
                  <a16:creationId xmlns:a16="http://schemas.microsoft.com/office/drawing/2014/main" id="{3DF00C80-2A95-456D-8BC8-C0B56DFE4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0" name="Line 47">
              <a:extLst>
                <a:ext uri="{FF2B5EF4-FFF2-40B4-BE49-F238E27FC236}">
                  <a16:creationId xmlns:a16="http://schemas.microsoft.com/office/drawing/2014/main" id="{351C6AC5-977E-46EB-BB28-8F67D22E3D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1" name="Line 48">
              <a:extLst>
                <a:ext uri="{FF2B5EF4-FFF2-40B4-BE49-F238E27FC236}">
                  <a16:creationId xmlns:a16="http://schemas.microsoft.com/office/drawing/2014/main" id="{468468D9-69DF-407A-868C-C75E4B5AC1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2" name="Line 49">
              <a:extLst>
                <a:ext uri="{FF2B5EF4-FFF2-40B4-BE49-F238E27FC236}">
                  <a16:creationId xmlns:a16="http://schemas.microsoft.com/office/drawing/2014/main" id="{E74938A4-55C2-45F9-95C8-F96499813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3" name="Line 250">
              <a:extLst>
                <a:ext uri="{FF2B5EF4-FFF2-40B4-BE49-F238E27FC236}">
                  <a16:creationId xmlns:a16="http://schemas.microsoft.com/office/drawing/2014/main" id="{D1038641-A298-4B03-8C9F-63939DB8A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668" name="Group 252">
            <a:extLst>
              <a:ext uri="{FF2B5EF4-FFF2-40B4-BE49-F238E27FC236}">
                <a16:creationId xmlns:a16="http://schemas.microsoft.com/office/drawing/2014/main" id="{D924F0C3-D6B9-4830-A08C-1491E318D42D}"/>
              </a:ext>
            </a:extLst>
          </p:cNvPr>
          <p:cNvGrpSpPr>
            <a:grpSpLocks/>
          </p:cNvGrpSpPr>
          <p:nvPr/>
        </p:nvGrpSpPr>
        <p:grpSpPr bwMode="auto">
          <a:xfrm>
            <a:off x="2519363" y="4257675"/>
            <a:ext cx="1336675" cy="1403350"/>
            <a:chOff x="952" y="2682"/>
            <a:chExt cx="842" cy="884"/>
          </a:xfrm>
        </p:grpSpPr>
        <p:sp>
          <p:nvSpPr>
            <p:cNvPr id="11544" name="AutoShape 253">
              <a:extLst>
                <a:ext uri="{FF2B5EF4-FFF2-40B4-BE49-F238E27FC236}">
                  <a16:creationId xmlns:a16="http://schemas.microsoft.com/office/drawing/2014/main" id="{449CA565-7F64-42FD-97C7-F6CF7B6A58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45" name="Rectangle 254">
              <a:extLst>
                <a:ext uri="{FF2B5EF4-FFF2-40B4-BE49-F238E27FC236}">
                  <a16:creationId xmlns:a16="http://schemas.microsoft.com/office/drawing/2014/main" id="{FEE10738-3E56-4094-ADD7-19BF3F1F4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46" name="Rectangle 255">
              <a:extLst>
                <a:ext uri="{FF2B5EF4-FFF2-40B4-BE49-F238E27FC236}">
                  <a16:creationId xmlns:a16="http://schemas.microsoft.com/office/drawing/2014/main" id="{F0A827A8-19BB-4819-819B-3E2EA77B0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47" name="AutoShape 256">
              <a:extLst>
                <a:ext uri="{FF2B5EF4-FFF2-40B4-BE49-F238E27FC236}">
                  <a16:creationId xmlns:a16="http://schemas.microsoft.com/office/drawing/2014/main" id="{3F1594F3-EBF7-4637-A302-2FB9B88709B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48" name="AutoShape 257">
              <a:extLst>
                <a:ext uri="{FF2B5EF4-FFF2-40B4-BE49-F238E27FC236}">
                  <a16:creationId xmlns:a16="http://schemas.microsoft.com/office/drawing/2014/main" id="{0AF2A867-C449-4F6E-B646-4E402DB8FF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49" name="AutoShape 258">
              <a:extLst>
                <a:ext uri="{FF2B5EF4-FFF2-40B4-BE49-F238E27FC236}">
                  <a16:creationId xmlns:a16="http://schemas.microsoft.com/office/drawing/2014/main" id="{195060FF-F8EB-4C99-8038-75545BEE57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50" name="Rectangle 259">
              <a:extLst>
                <a:ext uri="{FF2B5EF4-FFF2-40B4-BE49-F238E27FC236}">
                  <a16:creationId xmlns:a16="http://schemas.microsoft.com/office/drawing/2014/main" id="{C6ACA3B8-DC42-4D45-93C9-F3240E481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51" name="Line 260">
              <a:extLst>
                <a:ext uri="{FF2B5EF4-FFF2-40B4-BE49-F238E27FC236}">
                  <a16:creationId xmlns:a16="http://schemas.microsoft.com/office/drawing/2014/main" id="{721A3DD9-76C7-43D9-8A44-5AA652D3B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2" name="Line 261">
              <a:extLst>
                <a:ext uri="{FF2B5EF4-FFF2-40B4-BE49-F238E27FC236}">
                  <a16:creationId xmlns:a16="http://schemas.microsoft.com/office/drawing/2014/main" id="{1539808F-C5C4-4A52-BE32-A0A937B895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3" name="Line 262">
              <a:extLst>
                <a:ext uri="{FF2B5EF4-FFF2-40B4-BE49-F238E27FC236}">
                  <a16:creationId xmlns:a16="http://schemas.microsoft.com/office/drawing/2014/main" id="{8C4748E4-D3FD-4BAD-ACC3-6568BCBB2A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4" name="Line 263">
              <a:extLst>
                <a:ext uri="{FF2B5EF4-FFF2-40B4-BE49-F238E27FC236}">
                  <a16:creationId xmlns:a16="http://schemas.microsoft.com/office/drawing/2014/main" id="{E2EC15B5-B8FA-418C-94BC-F3A5F14978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5" name="Line 264">
              <a:extLst>
                <a:ext uri="{FF2B5EF4-FFF2-40B4-BE49-F238E27FC236}">
                  <a16:creationId xmlns:a16="http://schemas.microsoft.com/office/drawing/2014/main" id="{212FB277-EACA-49C2-AA2D-D7F1A62758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6" name="Line 265">
              <a:extLst>
                <a:ext uri="{FF2B5EF4-FFF2-40B4-BE49-F238E27FC236}">
                  <a16:creationId xmlns:a16="http://schemas.microsoft.com/office/drawing/2014/main" id="{4385304C-7AB6-4A31-AF10-5C5A85513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7" name="Line 266">
              <a:extLst>
                <a:ext uri="{FF2B5EF4-FFF2-40B4-BE49-F238E27FC236}">
                  <a16:creationId xmlns:a16="http://schemas.microsoft.com/office/drawing/2014/main" id="{10B9D253-754B-4C7D-BB86-4002DC1476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58" name="Line 267">
              <a:extLst>
                <a:ext uri="{FF2B5EF4-FFF2-40B4-BE49-F238E27FC236}">
                  <a16:creationId xmlns:a16="http://schemas.microsoft.com/office/drawing/2014/main" id="{D09735A7-881B-4451-8209-E65A8BB38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684" name="Group 268">
            <a:extLst>
              <a:ext uri="{FF2B5EF4-FFF2-40B4-BE49-F238E27FC236}">
                <a16:creationId xmlns:a16="http://schemas.microsoft.com/office/drawing/2014/main" id="{78FC5DB9-68AE-465E-AF01-7DD2D6545031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257675"/>
            <a:ext cx="1336675" cy="1403350"/>
            <a:chOff x="952" y="2682"/>
            <a:chExt cx="842" cy="884"/>
          </a:xfrm>
        </p:grpSpPr>
        <p:sp>
          <p:nvSpPr>
            <p:cNvPr id="11529" name="AutoShape 269">
              <a:extLst>
                <a:ext uri="{FF2B5EF4-FFF2-40B4-BE49-F238E27FC236}">
                  <a16:creationId xmlns:a16="http://schemas.microsoft.com/office/drawing/2014/main" id="{A43A07F4-D895-4C40-84E0-4BE5833F2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30" name="Rectangle 270">
              <a:extLst>
                <a:ext uri="{FF2B5EF4-FFF2-40B4-BE49-F238E27FC236}">
                  <a16:creationId xmlns:a16="http://schemas.microsoft.com/office/drawing/2014/main" id="{37E25A62-B3DE-41F9-8889-12E34B421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31" name="Rectangle 271">
              <a:extLst>
                <a:ext uri="{FF2B5EF4-FFF2-40B4-BE49-F238E27FC236}">
                  <a16:creationId xmlns:a16="http://schemas.microsoft.com/office/drawing/2014/main" id="{82B83695-A59F-407D-8D7D-B3244ED119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32" name="AutoShape 272">
              <a:extLst>
                <a:ext uri="{FF2B5EF4-FFF2-40B4-BE49-F238E27FC236}">
                  <a16:creationId xmlns:a16="http://schemas.microsoft.com/office/drawing/2014/main" id="{49D21B7F-F894-4E54-AAF9-2966F6D2D2E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33" name="AutoShape 273">
              <a:extLst>
                <a:ext uri="{FF2B5EF4-FFF2-40B4-BE49-F238E27FC236}">
                  <a16:creationId xmlns:a16="http://schemas.microsoft.com/office/drawing/2014/main" id="{8E58DB7E-8153-4BBA-AC8F-26650A0CB3F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34" name="AutoShape 274">
              <a:extLst>
                <a:ext uri="{FF2B5EF4-FFF2-40B4-BE49-F238E27FC236}">
                  <a16:creationId xmlns:a16="http://schemas.microsoft.com/office/drawing/2014/main" id="{C022E9C9-24D2-4831-9B03-65F9760B7EB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35" name="Rectangle 275">
              <a:extLst>
                <a:ext uri="{FF2B5EF4-FFF2-40B4-BE49-F238E27FC236}">
                  <a16:creationId xmlns:a16="http://schemas.microsoft.com/office/drawing/2014/main" id="{5A35577C-0AEA-48F9-884F-812C84587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36" name="Line 276">
              <a:extLst>
                <a:ext uri="{FF2B5EF4-FFF2-40B4-BE49-F238E27FC236}">
                  <a16:creationId xmlns:a16="http://schemas.microsoft.com/office/drawing/2014/main" id="{F2311AB1-104D-4ADA-95F5-64D5EF103C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7" name="Line 277">
              <a:extLst>
                <a:ext uri="{FF2B5EF4-FFF2-40B4-BE49-F238E27FC236}">
                  <a16:creationId xmlns:a16="http://schemas.microsoft.com/office/drawing/2014/main" id="{D4EFFC80-CE32-484C-8F65-57707CFB21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8" name="Line 278">
              <a:extLst>
                <a:ext uri="{FF2B5EF4-FFF2-40B4-BE49-F238E27FC236}">
                  <a16:creationId xmlns:a16="http://schemas.microsoft.com/office/drawing/2014/main" id="{B9301EE7-97FE-4B61-A0F2-F5705C40A9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39" name="Line 279">
              <a:extLst>
                <a:ext uri="{FF2B5EF4-FFF2-40B4-BE49-F238E27FC236}">
                  <a16:creationId xmlns:a16="http://schemas.microsoft.com/office/drawing/2014/main" id="{AED789C3-E795-401C-8915-E2A0C6948F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0" name="Line 280">
              <a:extLst>
                <a:ext uri="{FF2B5EF4-FFF2-40B4-BE49-F238E27FC236}">
                  <a16:creationId xmlns:a16="http://schemas.microsoft.com/office/drawing/2014/main" id="{69BBE958-7913-4FBB-A631-5130D895D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1" name="Line 281">
              <a:extLst>
                <a:ext uri="{FF2B5EF4-FFF2-40B4-BE49-F238E27FC236}">
                  <a16:creationId xmlns:a16="http://schemas.microsoft.com/office/drawing/2014/main" id="{C21C45A7-699A-4DE6-8605-EEBD2D619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2" name="Line 282">
              <a:extLst>
                <a:ext uri="{FF2B5EF4-FFF2-40B4-BE49-F238E27FC236}">
                  <a16:creationId xmlns:a16="http://schemas.microsoft.com/office/drawing/2014/main" id="{F73C59F0-21CC-4ED3-BC3E-7003A9E2D7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43" name="Line 283">
              <a:extLst>
                <a:ext uri="{FF2B5EF4-FFF2-40B4-BE49-F238E27FC236}">
                  <a16:creationId xmlns:a16="http://schemas.microsoft.com/office/drawing/2014/main" id="{1D826657-70CC-44F4-8E09-7A95D0E1C4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0700" name="Group 284">
            <a:extLst>
              <a:ext uri="{FF2B5EF4-FFF2-40B4-BE49-F238E27FC236}">
                <a16:creationId xmlns:a16="http://schemas.microsoft.com/office/drawing/2014/main" id="{2C28B588-70F6-4B92-BA3C-AC5850E9B303}"/>
              </a:ext>
            </a:extLst>
          </p:cNvPr>
          <p:cNvGrpSpPr>
            <a:grpSpLocks/>
          </p:cNvGrpSpPr>
          <p:nvPr/>
        </p:nvGrpSpPr>
        <p:grpSpPr bwMode="auto">
          <a:xfrm>
            <a:off x="4535488" y="4257675"/>
            <a:ext cx="1336675" cy="1403350"/>
            <a:chOff x="952" y="2682"/>
            <a:chExt cx="842" cy="884"/>
          </a:xfrm>
        </p:grpSpPr>
        <p:sp>
          <p:nvSpPr>
            <p:cNvPr id="11514" name="AutoShape 285">
              <a:extLst>
                <a:ext uri="{FF2B5EF4-FFF2-40B4-BE49-F238E27FC236}">
                  <a16:creationId xmlns:a16="http://schemas.microsoft.com/office/drawing/2014/main" id="{A544EFE6-2F8E-4EDA-9329-B84C9DA933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592" y="2682"/>
              <a:ext cx="177" cy="267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15" name="Rectangle 286">
              <a:extLst>
                <a:ext uri="{FF2B5EF4-FFF2-40B4-BE49-F238E27FC236}">
                  <a16:creationId xmlns:a16="http://schemas.microsoft.com/office/drawing/2014/main" id="{1087A058-6C13-4573-83A1-5BDC13170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2682"/>
              <a:ext cx="455" cy="268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16" name="Rectangle 287">
              <a:extLst>
                <a:ext uri="{FF2B5EF4-FFF2-40B4-BE49-F238E27FC236}">
                  <a16:creationId xmlns:a16="http://schemas.microsoft.com/office/drawing/2014/main" id="{0675D234-DBD6-41B9-890F-047D1E96B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1" y="2950"/>
              <a:ext cx="180" cy="36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17" name="AutoShape 288">
              <a:extLst>
                <a:ext uri="{FF2B5EF4-FFF2-40B4-BE49-F238E27FC236}">
                  <a16:creationId xmlns:a16="http://schemas.microsoft.com/office/drawing/2014/main" id="{769BF46D-E195-4701-9137-4949B55468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52" y="2727"/>
              <a:ext cx="204" cy="222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18" name="AutoShape 289">
              <a:extLst>
                <a:ext uri="{FF2B5EF4-FFF2-40B4-BE49-F238E27FC236}">
                  <a16:creationId xmlns:a16="http://schemas.microsoft.com/office/drawing/2014/main" id="{D32B3CD2-90AE-4513-8D2A-2AF61A1627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1615" y="3317"/>
              <a:ext cx="154" cy="248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19" name="AutoShape 290">
              <a:extLst>
                <a:ext uri="{FF2B5EF4-FFF2-40B4-BE49-F238E27FC236}">
                  <a16:creationId xmlns:a16="http://schemas.microsoft.com/office/drawing/2014/main" id="{6039D737-BF32-4343-B115-7F14917B346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614" y="2704"/>
              <a:ext cx="177" cy="264"/>
            </a:xfrm>
            <a:prstGeom prst="rtTriangle">
              <a:avLst/>
            </a:prstGeom>
            <a:solidFill>
              <a:srgbClr val="66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20" name="Rectangle 291">
              <a:extLst>
                <a:ext uri="{FF2B5EF4-FFF2-40B4-BE49-F238E27FC236}">
                  <a16:creationId xmlns:a16="http://schemas.microsoft.com/office/drawing/2014/main" id="{2913B8FD-24D6-4DD5-ACAD-E57AFEB1B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2950"/>
              <a:ext cx="632" cy="615"/>
            </a:xfrm>
            <a:prstGeom prst="rect">
              <a:avLst/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1521" name="Line 292">
              <a:extLst>
                <a:ext uri="{FF2B5EF4-FFF2-40B4-BE49-F238E27FC236}">
                  <a16:creationId xmlns:a16="http://schemas.microsoft.com/office/drawing/2014/main" id="{EC44076F-BE59-4440-9C99-66810A322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2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2" name="Line 293">
              <a:extLst>
                <a:ext uri="{FF2B5EF4-FFF2-40B4-BE49-F238E27FC236}">
                  <a16:creationId xmlns:a16="http://schemas.microsoft.com/office/drawing/2014/main" id="{0B742AAC-1F02-41DD-B60A-0047FC824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7" y="3294"/>
              <a:ext cx="184" cy="27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3" name="Line 294">
              <a:extLst>
                <a:ext uri="{FF2B5EF4-FFF2-40B4-BE49-F238E27FC236}">
                  <a16:creationId xmlns:a16="http://schemas.microsoft.com/office/drawing/2014/main" id="{E7F8EE39-4D14-4F38-9814-109EEFEE7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5" y="3317"/>
              <a:ext cx="181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4" name="Line 295">
              <a:extLst>
                <a:ext uri="{FF2B5EF4-FFF2-40B4-BE49-F238E27FC236}">
                  <a16:creationId xmlns:a16="http://schemas.microsoft.com/office/drawing/2014/main" id="{D4555971-4FAB-4DB0-8971-F8E8978B62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1" y="2704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5" name="Line 296">
              <a:extLst>
                <a:ext uri="{FF2B5EF4-FFF2-40B4-BE49-F238E27FC236}">
                  <a16:creationId xmlns:a16="http://schemas.microsoft.com/office/drawing/2014/main" id="{F9BB81C1-4DF0-470F-AD00-E86188C559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6" y="2727"/>
              <a:ext cx="0" cy="6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6" name="Line 297">
              <a:extLst>
                <a:ext uri="{FF2B5EF4-FFF2-40B4-BE49-F238E27FC236}">
                  <a16:creationId xmlns:a16="http://schemas.microsoft.com/office/drawing/2014/main" id="{F6A589C5-6097-4133-A491-2ED12B7E3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37" y="3317"/>
              <a:ext cx="63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7" name="Line 298">
              <a:extLst>
                <a:ext uri="{FF2B5EF4-FFF2-40B4-BE49-F238E27FC236}">
                  <a16:creationId xmlns:a16="http://schemas.microsoft.com/office/drawing/2014/main" id="{F088DEB1-56A0-43F9-AEFC-F5DCF7B58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79" y="2682"/>
              <a:ext cx="59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28" name="Line 299">
              <a:extLst>
                <a:ext uri="{FF2B5EF4-FFF2-40B4-BE49-F238E27FC236}">
                  <a16:creationId xmlns:a16="http://schemas.microsoft.com/office/drawing/2014/main" id="{A7382918-5395-4B5C-8AA0-5F10F924FC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0" y="2682"/>
              <a:ext cx="184" cy="26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0844" name="Text Box 428">
            <a:extLst>
              <a:ext uri="{FF2B5EF4-FFF2-40B4-BE49-F238E27FC236}">
                <a16:creationId xmlns:a16="http://schemas.microsoft.com/office/drawing/2014/main" id="{AB2AF89F-4AA2-4DB2-B6D4-E4CFD9570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981075"/>
            <a:ext cx="126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4 • 3</a:t>
            </a:r>
          </a:p>
        </p:txBody>
      </p:sp>
      <p:sp>
        <p:nvSpPr>
          <p:cNvPr id="60845" name="Text Box 429">
            <a:extLst>
              <a:ext uri="{FF2B5EF4-FFF2-40B4-BE49-F238E27FC236}">
                <a16:creationId xmlns:a16="http://schemas.microsoft.com/office/drawing/2014/main" id="{CDAA59E2-FDF6-45E7-9A96-2A9D5DC6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652963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12 см</a:t>
            </a:r>
            <a:r>
              <a:rPr lang="ru-RU" sz="40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grpSp>
        <p:nvGrpSpPr>
          <p:cNvPr id="61040" name="Group 624">
            <a:extLst>
              <a:ext uri="{FF2B5EF4-FFF2-40B4-BE49-F238E27FC236}">
                <a16:creationId xmlns:a16="http://schemas.microsoft.com/office/drawing/2014/main" id="{83C6D8F0-6014-48E9-90CA-3D097A562316}"/>
              </a:ext>
            </a:extLst>
          </p:cNvPr>
          <p:cNvGrpSpPr>
            <a:grpSpLocks/>
          </p:cNvGrpSpPr>
          <p:nvPr/>
        </p:nvGrpSpPr>
        <p:grpSpPr bwMode="auto">
          <a:xfrm>
            <a:off x="1511300" y="2408698"/>
            <a:ext cx="4937125" cy="2230437"/>
            <a:chOff x="952" y="1549"/>
            <a:chExt cx="3110" cy="1405"/>
          </a:xfrm>
        </p:grpSpPr>
        <p:grpSp>
          <p:nvGrpSpPr>
            <p:cNvPr id="11320" name="Group 622">
              <a:extLst>
                <a:ext uri="{FF2B5EF4-FFF2-40B4-BE49-F238E27FC236}">
                  <a16:creationId xmlns:a16="http://schemas.microsoft.com/office/drawing/2014/main" id="{C85CE503-D9FD-4F6A-9BB8-57996924D1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2" y="1549"/>
              <a:ext cx="3110" cy="1405"/>
              <a:chOff x="2132" y="528"/>
              <a:chExt cx="3110" cy="1405"/>
            </a:xfrm>
          </p:grpSpPr>
          <p:grpSp>
            <p:nvGrpSpPr>
              <p:cNvPr id="11322" name="Group 430">
                <a:extLst>
                  <a:ext uri="{FF2B5EF4-FFF2-40B4-BE49-F238E27FC236}">
                    <a16:creationId xmlns:a16="http://schemas.microsoft.com/office/drawing/2014/main" id="{BBBD60FA-7B2D-4065-98E4-36A5EA1B48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5" y="528"/>
                <a:ext cx="842" cy="884"/>
                <a:chOff x="952" y="2682"/>
                <a:chExt cx="842" cy="884"/>
              </a:xfrm>
            </p:grpSpPr>
            <p:sp>
              <p:nvSpPr>
                <p:cNvPr id="11499" name="AutoShape 431">
                  <a:extLst>
                    <a:ext uri="{FF2B5EF4-FFF2-40B4-BE49-F238E27FC236}">
                      <a16:creationId xmlns:a16="http://schemas.microsoft.com/office/drawing/2014/main" id="{35DC9A0E-D0A2-4F11-94A9-1FAD9F002C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500" name="Rectangle 432">
                  <a:extLst>
                    <a:ext uri="{FF2B5EF4-FFF2-40B4-BE49-F238E27FC236}">
                      <a16:creationId xmlns:a16="http://schemas.microsoft.com/office/drawing/2014/main" id="{851E9D6E-5E5A-482D-B185-A20586245E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501" name="Rectangle 433">
                  <a:extLst>
                    <a:ext uri="{FF2B5EF4-FFF2-40B4-BE49-F238E27FC236}">
                      <a16:creationId xmlns:a16="http://schemas.microsoft.com/office/drawing/2014/main" id="{74BCE0B5-008A-4790-85B9-E3040D82E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502" name="AutoShape 434">
                  <a:extLst>
                    <a:ext uri="{FF2B5EF4-FFF2-40B4-BE49-F238E27FC236}">
                      <a16:creationId xmlns:a16="http://schemas.microsoft.com/office/drawing/2014/main" id="{8971B2A7-2DE2-482E-9160-1C6B89C148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503" name="AutoShape 435">
                  <a:extLst>
                    <a:ext uri="{FF2B5EF4-FFF2-40B4-BE49-F238E27FC236}">
                      <a16:creationId xmlns:a16="http://schemas.microsoft.com/office/drawing/2014/main" id="{CA6E3E63-3D39-4800-8C63-26087186A5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504" name="AutoShape 436">
                  <a:extLst>
                    <a:ext uri="{FF2B5EF4-FFF2-40B4-BE49-F238E27FC236}">
                      <a16:creationId xmlns:a16="http://schemas.microsoft.com/office/drawing/2014/main" id="{0CDD3EA2-3458-4E54-93A1-D2D0B1FBA1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505" name="Rectangle 437">
                  <a:extLst>
                    <a:ext uri="{FF2B5EF4-FFF2-40B4-BE49-F238E27FC236}">
                      <a16:creationId xmlns:a16="http://schemas.microsoft.com/office/drawing/2014/main" id="{7860714D-25FC-404D-BE16-C47789BEB8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506" name="Line 438">
                  <a:extLst>
                    <a:ext uri="{FF2B5EF4-FFF2-40B4-BE49-F238E27FC236}">
                      <a16:creationId xmlns:a16="http://schemas.microsoft.com/office/drawing/2014/main" id="{71DC6DB1-15F2-451F-80BB-EBE193BD69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7" name="Line 439">
                  <a:extLst>
                    <a:ext uri="{FF2B5EF4-FFF2-40B4-BE49-F238E27FC236}">
                      <a16:creationId xmlns:a16="http://schemas.microsoft.com/office/drawing/2014/main" id="{6E896E8F-530C-47A4-B59D-3ED6DB0113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8" name="Line 440">
                  <a:extLst>
                    <a:ext uri="{FF2B5EF4-FFF2-40B4-BE49-F238E27FC236}">
                      <a16:creationId xmlns:a16="http://schemas.microsoft.com/office/drawing/2014/main" id="{33DEF583-962E-4751-880B-E3B553F087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9" name="Line 441">
                  <a:extLst>
                    <a:ext uri="{FF2B5EF4-FFF2-40B4-BE49-F238E27FC236}">
                      <a16:creationId xmlns:a16="http://schemas.microsoft.com/office/drawing/2014/main" id="{134A9D4D-E8E7-4440-AEA8-1E3B7A9BCC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0" name="Line 442">
                  <a:extLst>
                    <a:ext uri="{FF2B5EF4-FFF2-40B4-BE49-F238E27FC236}">
                      <a16:creationId xmlns:a16="http://schemas.microsoft.com/office/drawing/2014/main" id="{7A5197A6-1913-4EE2-A5A4-56BBA5104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1" name="Line 443">
                  <a:extLst>
                    <a:ext uri="{FF2B5EF4-FFF2-40B4-BE49-F238E27FC236}">
                      <a16:creationId xmlns:a16="http://schemas.microsoft.com/office/drawing/2014/main" id="{8F2E5DDA-562A-4E57-AE17-94BBEB7D5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2" name="Line 444">
                  <a:extLst>
                    <a:ext uri="{FF2B5EF4-FFF2-40B4-BE49-F238E27FC236}">
                      <a16:creationId xmlns:a16="http://schemas.microsoft.com/office/drawing/2014/main" id="{73D0B475-B02F-4ED8-AD04-7206D8E49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3" name="Line 445">
                  <a:extLst>
                    <a:ext uri="{FF2B5EF4-FFF2-40B4-BE49-F238E27FC236}">
                      <a16:creationId xmlns:a16="http://schemas.microsoft.com/office/drawing/2014/main" id="{1EF75F1F-2D4F-4113-9B8E-E43299DDFF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23" name="Group 446">
                <a:extLst>
                  <a:ext uri="{FF2B5EF4-FFF2-40B4-BE49-F238E27FC236}">
                    <a16:creationId xmlns:a16="http://schemas.microsoft.com/office/drawing/2014/main" id="{6284EF05-8187-47A1-8926-E759F3CE53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30" y="528"/>
                <a:ext cx="842" cy="884"/>
                <a:chOff x="952" y="2682"/>
                <a:chExt cx="842" cy="884"/>
              </a:xfrm>
            </p:grpSpPr>
            <p:sp>
              <p:nvSpPr>
                <p:cNvPr id="11484" name="AutoShape 447">
                  <a:extLst>
                    <a:ext uri="{FF2B5EF4-FFF2-40B4-BE49-F238E27FC236}">
                      <a16:creationId xmlns:a16="http://schemas.microsoft.com/office/drawing/2014/main" id="{D2BB5309-AB02-46A2-90A5-04795A2B36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85" name="Rectangle 448">
                  <a:extLst>
                    <a:ext uri="{FF2B5EF4-FFF2-40B4-BE49-F238E27FC236}">
                      <a16:creationId xmlns:a16="http://schemas.microsoft.com/office/drawing/2014/main" id="{8D1AB8C9-0BB1-43FA-B644-C2C8B359DC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86" name="Rectangle 449">
                  <a:extLst>
                    <a:ext uri="{FF2B5EF4-FFF2-40B4-BE49-F238E27FC236}">
                      <a16:creationId xmlns:a16="http://schemas.microsoft.com/office/drawing/2014/main" id="{71BE6354-8143-49C5-B7D1-C83E4E6420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87" name="AutoShape 450">
                  <a:extLst>
                    <a:ext uri="{FF2B5EF4-FFF2-40B4-BE49-F238E27FC236}">
                      <a16:creationId xmlns:a16="http://schemas.microsoft.com/office/drawing/2014/main" id="{A622D71A-BF57-48B7-B604-DBAD8A0692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88" name="AutoShape 451">
                  <a:extLst>
                    <a:ext uri="{FF2B5EF4-FFF2-40B4-BE49-F238E27FC236}">
                      <a16:creationId xmlns:a16="http://schemas.microsoft.com/office/drawing/2014/main" id="{1F1EECCF-62AF-4B98-A6D0-E47212083F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89" name="AutoShape 452">
                  <a:extLst>
                    <a:ext uri="{FF2B5EF4-FFF2-40B4-BE49-F238E27FC236}">
                      <a16:creationId xmlns:a16="http://schemas.microsoft.com/office/drawing/2014/main" id="{195299C5-76FC-4084-8E43-8B83758D0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90" name="Rectangle 453">
                  <a:extLst>
                    <a:ext uri="{FF2B5EF4-FFF2-40B4-BE49-F238E27FC236}">
                      <a16:creationId xmlns:a16="http://schemas.microsoft.com/office/drawing/2014/main" id="{F7498514-6754-4402-BAA4-7261D38D80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91" name="Line 454">
                  <a:extLst>
                    <a:ext uri="{FF2B5EF4-FFF2-40B4-BE49-F238E27FC236}">
                      <a16:creationId xmlns:a16="http://schemas.microsoft.com/office/drawing/2014/main" id="{7C1301D1-F919-4DB5-AFEE-C74491940B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2" name="Line 455">
                  <a:extLst>
                    <a:ext uri="{FF2B5EF4-FFF2-40B4-BE49-F238E27FC236}">
                      <a16:creationId xmlns:a16="http://schemas.microsoft.com/office/drawing/2014/main" id="{110A4026-29B8-4007-9E42-C84461EDEA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3" name="Line 456">
                  <a:extLst>
                    <a:ext uri="{FF2B5EF4-FFF2-40B4-BE49-F238E27FC236}">
                      <a16:creationId xmlns:a16="http://schemas.microsoft.com/office/drawing/2014/main" id="{0793E9EC-48E8-4206-BD02-E24A30A3B3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4" name="Line 457">
                  <a:extLst>
                    <a:ext uri="{FF2B5EF4-FFF2-40B4-BE49-F238E27FC236}">
                      <a16:creationId xmlns:a16="http://schemas.microsoft.com/office/drawing/2014/main" id="{71A8B9EF-9C64-4E1E-A7FC-98245A269D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5" name="Line 458">
                  <a:extLst>
                    <a:ext uri="{FF2B5EF4-FFF2-40B4-BE49-F238E27FC236}">
                      <a16:creationId xmlns:a16="http://schemas.microsoft.com/office/drawing/2014/main" id="{54D8856E-799E-4E1B-BD12-FE952DFE41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6" name="Line 459">
                  <a:extLst>
                    <a:ext uri="{FF2B5EF4-FFF2-40B4-BE49-F238E27FC236}">
                      <a16:creationId xmlns:a16="http://schemas.microsoft.com/office/drawing/2014/main" id="{62A9D7EE-FA38-47C3-AF30-53512AD87F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7" name="Line 460">
                  <a:extLst>
                    <a:ext uri="{FF2B5EF4-FFF2-40B4-BE49-F238E27FC236}">
                      <a16:creationId xmlns:a16="http://schemas.microsoft.com/office/drawing/2014/main" id="{7842F07E-13A9-4FF7-B175-DBEAEEC03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8" name="Line 461">
                  <a:extLst>
                    <a:ext uri="{FF2B5EF4-FFF2-40B4-BE49-F238E27FC236}">
                      <a16:creationId xmlns:a16="http://schemas.microsoft.com/office/drawing/2014/main" id="{440FECFD-943D-4015-91A6-AA7FA34D36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24" name="Group 462">
                <a:extLst>
                  <a:ext uri="{FF2B5EF4-FFF2-40B4-BE49-F238E27FC236}">
                    <a16:creationId xmlns:a16="http://schemas.microsoft.com/office/drawing/2014/main" id="{A0890984-66C0-490B-9048-DE8A8C9E04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65" y="528"/>
                <a:ext cx="842" cy="884"/>
                <a:chOff x="952" y="2682"/>
                <a:chExt cx="842" cy="884"/>
              </a:xfrm>
            </p:grpSpPr>
            <p:sp>
              <p:nvSpPr>
                <p:cNvPr id="11469" name="AutoShape 463">
                  <a:extLst>
                    <a:ext uri="{FF2B5EF4-FFF2-40B4-BE49-F238E27FC236}">
                      <a16:creationId xmlns:a16="http://schemas.microsoft.com/office/drawing/2014/main" id="{E2FCDC56-9D08-473E-8DF8-6F7736294A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70" name="Rectangle 464">
                  <a:extLst>
                    <a:ext uri="{FF2B5EF4-FFF2-40B4-BE49-F238E27FC236}">
                      <a16:creationId xmlns:a16="http://schemas.microsoft.com/office/drawing/2014/main" id="{9680E15F-DA70-4EA0-A14D-1B59A50EF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71" name="Rectangle 465">
                  <a:extLst>
                    <a:ext uri="{FF2B5EF4-FFF2-40B4-BE49-F238E27FC236}">
                      <a16:creationId xmlns:a16="http://schemas.microsoft.com/office/drawing/2014/main" id="{13D67D08-420C-4446-9E1B-98CF7132AB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72" name="AutoShape 466">
                  <a:extLst>
                    <a:ext uri="{FF2B5EF4-FFF2-40B4-BE49-F238E27FC236}">
                      <a16:creationId xmlns:a16="http://schemas.microsoft.com/office/drawing/2014/main" id="{9A99CA51-ABC4-41CF-A900-12043918A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73" name="AutoShape 467">
                  <a:extLst>
                    <a:ext uri="{FF2B5EF4-FFF2-40B4-BE49-F238E27FC236}">
                      <a16:creationId xmlns:a16="http://schemas.microsoft.com/office/drawing/2014/main" id="{14EEF979-C610-46C6-A5E6-6FF58C5AD2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74" name="AutoShape 468">
                  <a:extLst>
                    <a:ext uri="{FF2B5EF4-FFF2-40B4-BE49-F238E27FC236}">
                      <a16:creationId xmlns:a16="http://schemas.microsoft.com/office/drawing/2014/main" id="{B569D460-CC8C-4BE3-BABF-7B15F9F333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75" name="Rectangle 469">
                  <a:extLst>
                    <a:ext uri="{FF2B5EF4-FFF2-40B4-BE49-F238E27FC236}">
                      <a16:creationId xmlns:a16="http://schemas.microsoft.com/office/drawing/2014/main" id="{55422842-5B70-4FA4-A5B1-8992C59D92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76" name="Line 470">
                  <a:extLst>
                    <a:ext uri="{FF2B5EF4-FFF2-40B4-BE49-F238E27FC236}">
                      <a16:creationId xmlns:a16="http://schemas.microsoft.com/office/drawing/2014/main" id="{D846B8FC-BA8B-4F48-A5F2-CE4004EFD8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7" name="Line 471">
                  <a:extLst>
                    <a:ext uri="{FF2B5EF4-FFF2-40B4-BE49-F238E27FC236}">
                      <a16:creationId xmlns:a16="http://schemas.microsoft.com/office/drawing/2014/main" id="{16240CA9-9140-4417-B4BF-779F7ACF90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8" name="Line 472">
                  <a:extLst>
                    <a:ext uri="{FF2B5EF4-FFF2-40B4-BE49-F238E27FC236}">
                      <a16:creationId xmlns:a16="http://schemas.microsoft.com/office/drawing/2014/main" id="{C617592C-ECBF-41AE-9228-9DC5494E34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9" name="Line 473">
                  <a:extLst>
                    <a:ext uri="{FF2B5EF4-FFF2-40B4-BE49-F238E27FC236}">
                      <a16:creationId xmlns:a16="http://schemas.microsoft.com/office/drawing/2014/main" id="{0250E6B4-97E1-4C30-891A-F02ABDA10E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0" name="Line 474">
                  <a:extLst>
                    <a:ext uri="{FF2B5EF4-FFF2-40B4-BE49-F238E27FC236}">
                      <a16:creationId xmlns:a16="http://schemas.microsoft.com/office/drawing/2014/main" id="{7047A217-A3CE-4584-A883-F4D4FB04A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1" name="Line 475">
                  <a:extLst>
                    <a:ext uri="{FF2B5EF4-FFF2-40B4-BE49-F238E27FC236}">
                      <a16:creationId xmlns:a16="http://schemas.microsoft.com/office/drawing/2014/main" id="{ADF9F05B-7480-4444-88C8-F2A37DDC48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2" name="Line 476">
                  <a:extLst>
                    <a:ext uri="{FF2B5EF4-FFF2-40B4-BE49-F238E27FC236}">
                      <a16:creationId xmlns:a16="http://schemas.microsoft.com/office/drawing/2014/main" id="{22EC66D6-9F46-4750-8C95-E787F60CB6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3" name="Line 477">
                  <a:extLst>
                    <a:ext uri="{FF2B5EF4-FFF2-40B4-BE49-F238E27FC236}">
                      <a16:creationId xmlns:a16="http://schemas.microsoft.com/office/drawing/2014/main" id="{6312B7AD-9E5F-4396-AE2A-5D60EED6FC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25" name="Group 478">
                <a:extLst>
                  <a:ext uri="{FF2B5EF4-FFF2-40B4-BE49-F238E27FC236}">
                    <a16:creationId xmlns:a16="http://schemas.microsoft.com/office/drawing/2014/main" id="{30A92C46-E1CB-456F-964D-89F174DBCF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400" y="528"/>
                <a:ext cx="842" cy="884"/>
                <a:chOff x="952" y="2682"/>
                <a:chExt cx="842" cy="884"/>
              </a:xfrm>
            </p:grpSpPr>
            <p:sp>
              <p:nvSpPr>
                <p:cNvPr id="11454" name="AutoShape 479">
                  <a:extLst>
                    <a:ext uri="{FF2B5EF4-FFF2-40B4-BE49-F238E27FC236}">
                      <a16:creationId xmlns:a16="http://schemas.microsoft.com/office/drawing/2014/main" id="{33A9FE14-6381-404A-AA58-C33A5EB256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55" name="Rectangle 480">
                  <a:extLst>
                    <a:ext uri="{FF2B5EF4-FFF2-40B4-BE49-F238E27FC236}">
                      <a16:creationId xmlns:a16="http://schemas.microsoft.com/office/drawing/2014/main" id="{A71B0A29-F19F-4956-B74E-A03E008457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56" name="Rectangle 481">
                  <a:extLst>
                    <a:ext uri="{FF2B5EF4-FFF2-40B4-BE49-F238E27FC236}">
                      <a16:creationId xmlns:a16="http://schemas.microsoft.com/office/drawing/2014/main" id="{9EA8EF11-B3DA-4693-AD1D-A0893AC7D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57" name="AutoShape 482">
                  <a:extLst>
                    <a:ext uri="{FF2B5EF4-FFF2-40B4-BE49-F238E27FC236}">
                      <a16:creationId xmlns:a16="http://schemas.microsoft.com/office/drawing/2014/main" id="{8C1E7220-EE0A-450E-81A7-AFA5844176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58" name="AutoShape 483">
                  <a:extLst>
                    <a:ext uri="{FF2B5EF4-FFF2-40B4-BE49-F238E27FC236}">
                      <a16:creationId xmlns:a16="http://schemas.microsoft.com/office/drawing/2014/main" id="{0254510E-FD58-4420-B548-A87F82E16F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59" name="AutoShape 484">
                  <a:extLst>
                    <a:ext uri="{FF2B5EF4-FFF2-40B4-BE49-F238E27FC236}">
                      <a16:creationId xmlns:a16="http://schemas.microsoft.com/office/drawing/2014/main" id="{6D95C2BD-06C8-48DA-A86B-AAF1109B6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60" name="Rectangle 485">
                  <a:extLst>
                    <a:ext uri="{FF2B5EF4-FFF2-40B4-BE49-F238E27FC236}">
                      <a16:creationId xmlns:a16="http://schemas.microsoft.com/office/drawing/2014/main" id="{DBDEC83B-F782-45E4-AAAD-02A80B8BC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61" name="Line 486">
                  <a:extLst>
                    <a:ext uri="{FF2B5EF4-FFF2-40B4-BE49-F238E27FC236}">
                      <a16:creationId xmlns:a16="http://schemas.microsoft.com/office/drawing/2014/main" id="{77021B25-3227-4AA2-9BEA-497A5F878A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2" name="Line 487">
                  <a:extLst>
                    <a:ext uri="{FF2B5EF4-FFF2-40B4-BE49-F238E27FC236}">
                      <a16:creationId xmlns:a16="http://schemas.microsoft.com/office/drawing/2014/main" id="{85324819-D4B1-46ED-8CE2-5DF7F6CE3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3" name="Line 488">
                  <a:extLst>
                    <a:ext uri="{FF2B5EF4-FFF2-40B4-BE49-F238E27FC236}">
                      <a16:creationId xmlns:a16="http://schemas.microsoft.com/office/drawing/2014/main" id="{6953EDE4-0248-4617-AE0D-C13DB1F194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4" name="Line 489">
                  <a:extLst>
                    <a:ext uri="{FF2B5EF4-FFF2-40B4-BE49-F238E27FC236}">
                      <a16:creationId xmlns:a16="http://schemas.microsoft.com/office/drawing/2014/main" id="{55DA338D-7F60-4BF6-902E-7E9D9DB57A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5" name="Line 490">
                  <a:extLst>
                    <a:ext uri="{FF2B5EF4-FFF2-40B4-BE49-F238E27FC236}">
                      <a16:creationId xmlns:a16="http://schemas.microsoft.com/office/drawing/2014/main" id="{4E6D5504-F84E-4ACC-89A7-DD2F653228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6" name="Line 491">
                  <a:extLst>
                    <a:ext uri="{FF2B5EF4-FFF2-40B4-BE49-F238E27FC236}">
                      <a16:creationId xmlns:a16="http://schemas.microsoft.com/office/drawing/2014/main" id="{A7A93CA0-F364-47BA-9BE5-E51B81BA8F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7" name="Line 492">
                  <a:extLst>
                    <a:ext uri="{FF2B5EF4-FFF2-40B4-BE49-F238E27FC236}">
                      <a16:creationId xmlns:a16="http://schemas.microsoft.com/office/drawing/2014/main" id="{3185E915-65E6-4C0F-B6CD-7E02658C9F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8" name="Line 493">
                  <a:extLst>
                    <a:ext uri="{FF2B5EF4-FFF2-40B4-BE49-F238E27FC236}">
                      <a16:creationId xmlns:a16="http://schemas.microsoft.com/office/drawing/2014/main" id="{BEBA3136-B8CF-490D-83CB-C6527ED0B1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26" name="Group 494">
                <a:extLst>
                  <a:ext uri="{FF2B5EF4-FFF2-40B4-BE49-F238E27FC236}">
                    <a16:creationId xmlns:a16="http://schemas.microsoft.com/office/drawing/2014/main" id="{309604D1-E084-487D-A379-38009345B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14" y="799"/>
                <a:ext cx="842" cy="884"/>
                <a:chOff x="952" y="2682"/>
                <a:chExt cx="842" cy="884"/>
              </a:xfrm>
            </p:grpSpPr>
            <p:sp>
              <p:nvSpPr>
                <p:cNvPr id="11439" name="AutoShape 495">
                  <a:extLst>
                    <a:ext uri="{FF2B5EF4-FFF2-40B4-BE49-F238E27FC236}">
                      <a16:creationId xmlns:a16="http://schemas.microsoft.com/office/drawing/2014/main" id="{A5343CD7-8CF2-4D4C-99B4-508703F0A1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40" name="Rectangle 496">
                  <a:extLst>
                    <a:ext uri="{FF2B5EF4-FFF2-40B4-BE49-F238E27FC236}">
                      <a16:creationId xmlns:a16="http://schemas.microsoft.com/office/drawing/2014/main" id="{584C717D-707D-4111-B71C-CDC91D1F3C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41" name="Rectangle 497">
                  <a:extLst>
                    <a:ext uri="{FF2B5EF4-FFF2-40B4-BE49-F238E27FC236}">
                      <a16:creationId xmlns:a16="http://schemas.microsoft.com/office/drawing/2014/main" id="{93E6F0B7-DE84-4341-8A35-D2CE80E12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42" name="AutoShape 498">
                  <a:extLst>
                    <a:ext uri="{FF2B5EF4-FFF2-40B4-BE49-F238E27FC236}">
                      <a16:creationId xmlns:a16="http://schemas.microsoft.com/office/drawing/2014/main" id="{F47CAAB5-622C-4E2B-BE84-077C85045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43" name="AutoShape 499">
                  <a:extLst>
                    <a:ext uri="{FF2B5EF4-FFF2-40B4-BE49-F238E27FC236}">
                      <a16:creationId xmlns:a16="http://schemas.microsoft.com/office/drawing/2014/main" id="{41CCDAA4-87F1-4F89-9BFC-339DDD0B0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44" name="AutoShape 500">
                  <a:extLst>
                    <a:ext uri="{FF2B5EF4-FFF2-40B4-BE49-F238E27FC236}">
                      <a16:creationId xmlns:a16="http://schemas.microsoft.com/office/drawing/2014/main" id="{32FC62E6-1C79-4BAC-9128-15BE91D09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45" name="Rectangle 501">
                  <a:extLst>
                    <a:ext uri="{FF2B5EF4-FFF2-40B4-BE49-F238E27FC236}">
                      <a16:creationId xmlns:a16="http://schemas.microsoft.com/office/drawing/2014/main" id="{883A3207-7C1E-43C3-96B2-DD03248429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46" name="Line 502">
                  <a:extLst>
                    <a:ext uri="{FF2B5EF4-FFF2-40B4-BE49-F238E27FC236}">
                      <a16:creationId xmlns:a16="http://schemas.microsoft.com/office/drawing/2014/main" id="{BC614B76-52A5-43E6-B612-F8666F4C38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7" name="Line 503">
                  <a:extLst>
                    <a:ext uri="{FF2B5EF4-FFF2-40B4-BE49-F238E27FC236}">
                      <a16:creationId xmlns:a16="http://schemas.microsoft.com/office/drawing/2014/main" id="{DEA14F44-A658-4781-81A8-6231EE6674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8" name="Line 504">
                  <a:extLst>
                    <a:ext uri="{FF2B5EF4-FFF2-40B4-BE49-F238E27FC236}">
                      <a16:creationId xmlns:a16="http://schemas.microsoft.com/office/drawing/2014/main" id="{4C717F91-BFEC-41A2-B0D6-7E858B46A9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9" name="Line 505">
                  <a:extLst>
                    <a:ext uri="{FF2B5EF4-FFF2-40B4-BE49-F238E27FC236}">
                      <a16:creationId xmlns:a16="http://schemas.microsoft.com/office/drawing/2014/main" id="{7F747766-7EE5-490E-A383-05AA244FB9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50" name="Line 506">
                  <a:extLst>
                    <a:ext uri="{FF2B5EF4-FFF2-40B4-BE49-F238E27FC236}">
                      <a16:creationId xmlns:a16="http://schemas.microsoft.com/office/drawing/2014/main" id="{6A495BE8-E31F-4FA0-8210-E86D9F2D23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51" name="Line 507">
                  <a:extLst>
                    <a:ext uri="{FF2B5EF4-FFF2-40B4-BE49-F238E27FC236}">
                      <a16:creationId xmlns:a16="http://schemas.microsoft.com/office/drawing/2014/main" id="{45E13EE9-7F71-4280-9F26-5E7DC445B1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52" name="Line 508">
                  <a:extLst>
                    <a:ext uri="{FF2B5EF4-FFF2-40B4-BE49-F238E27FC236}">
                      <a16:creationId xmlns:a16="http://schemas.microsoft.com/office/drawing/2014/main" id="{85238A04-EC16-444F-B4DF-5A9E8D6D48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53" name="Line 509">
                  <a:extLst>
                    <a:ext uri="{FF2B5EF4-FFF2-40B4-BE49-F238E27FC236}">
                      <a16:creationId xmlns:a16="http://schemas.microsoft.com/office/drawing/2014/main" id="{F7BD9F23-7946-49BD-B803-61899A2CB9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27" name="Group 510">
                <a:extLst>
                  <a:ext uri="{FF2B5EF4-FFF2-40B4-BE49-F238E27FC236}">
                    <a16:creationId xmlns:a16="http://schemas.microsoft.com/office/drawing/2014/main" id="{67289109-C376-49C7-8A8F-F0802DDD8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799"/>
                <a:ext cx="842" cy="884"/>
                <a:chOff x="952" y="2682"/>
                <a:chExt cx="842" cy="884"/>
              </a:xfrm>
            </p:grpSpPr>
            <p:sp>
              <p:nvSpPr>
                <p:cNvPr id="11424" name="AutoShape 511">
                  <a:extLst>
                    <a:ext uri="{FF2B5EF4-FFF2-40B4-BE49-F238E27FC236}">
                      <a16:creationId xmlns:a16="http://schemas.microsoft.com/office/drawing/2014/main" id="{40066C85-1D43-443D-A793-59C58C1EF2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25" name="Rectangle 512">
                  <a:extLst>
                    <a:ext uri="{FF2B5EF4-FFF2-40B4-BE49-F238E27FC236}">
                      <a16:creationId xmlns:a16="http://schemas.microsoft.com/office/drawing/2014/main" id="{3C707E31-EED1-4590-B2FC-66A71A098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26" name="Rectangle 513">
                  <a:extLst>
                    <a:ext uri="{FF2B5EF4-FFF2-40B4-BE49-F238E27FC236}">
                      <a16:creationId xmlns:a16="http://schemas.microsoft.com/office/drawing/2014/main" id="{427CD891-F824-4259-83AD-2BD2D783CD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27" name="AutoShape 514">
                  <a:extLst>
                    <a:ext uri="{FF2B5EF4-FFF2-40B4-BE49-F238E27FC236}">
                      <a16:creationId xmlns:a16="http://schemas.microsoft.com/office/drawing/2014/main" id="{DAD80ED7-5748-481A-B50A-B65BB21653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28" name="AutoShape 515">
                  <a:extLst>
                    <a:ext uri="{FF2B5EF4-FFF2-40B4-BE49-F238E27FC236}">
                      <a16:creationId xmlns:a16="http://schemas.microsoft.com/office/drawing/2014/main" id="{7C906646-A3F1-4524-873F-D387A42920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29" name="AutoShape 516">
                  <a:extLst>
                    <a:ext uri="{FF2B5EF4-FFF2-40B4-BE49-F238E27FC236}">
                      <a16:creationId xmlns:a16="http://schemas.microsoft.com/office/drawing/2014/main" id="{D9C6B7E6-B548-47F8-97E9-7BA4AA0F10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30" name="Rectangle 517">
                  <a:extLst>
                    <a:ext uri="{FF2B5EF4-FFF2-40B4-BE49-F238E27FC236}">
                      <a16:creationId xmlns:a16="http://schemas.microsoft.com/office/drawing/2014/main" id="{73B87F3F-0BEA-4011-88B3-A02F67272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31" name="Line 518">
                  <a:extLst>
                    <a:ext uri="{FF2B5EF4-FFF2-40B4-BE49-F238E27FC236}">
                      <a16:creationId xmlns:a16="http://schemas.microsoft.com/office/drawing/2014/main" id="{24981E30-AEE0-4327-852F-74D5F51399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2" name="Line 519">
                  <a:extLst>
                    <a:ext uri="{FF2B5EF4-FFF2-40B4-BE49-F238E27FC236}">
                      <a16:creationId xmlns:a16="http://schemas.microsoft.com/office/drawing/2014/main" id="{D67A3458-E581-43AD-ABAD-4505315B6E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3" name="Line 520">
                  <a:extLst>
                    <a:ext uri="{FF2B5EF4-FFF2-40B4-BE49-F238E27FC236}">
                      <a16:creationId xmlns:a16="http://schemas.microsoft.com/office/drawing/2014/main" id="{59D647D7-D93A-48DB-9277-9C8A540396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4" name="Line 521">
                  <a:extLst>
                    <a:ext uri="{FF2B5EF4-FFF2-40B4-BE49-F238E27FC236}">
                      <a16:creationId xmlns:a16="http://schemas.microsoft.com/office/drawing/2014/main" id="{08908AFC-A828-46B2-90F7-793A491781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5" name="Line 522">
                  <a:extLst>
                    <a:ext uri="{FF2B5EF4-FFF2-40B4-BE49-F238E27FC236}">
                      <a16:creationId xmlns:a16="http://schemas.microsoft.com/office/drawing/2014/main" id="{0F8F058A-D4D9-405E-8BA7-38B7D41ABA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6" name="Line 523">
                  <a:extLst>
                    <a:ext uri="{FF2B5EF4-FFF2-40B4-BE49-F238E27FC236}">
                      <a16:creationId xmlns:a16="http://schemas.microsoft.com/office/drawing/2014/main" id="{561D755A-0AB9-4A93-8B11-0358B3D1D0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7" name="Line 524">
                  <a:extLst>
                    <a:ext uri="{FF2B5EF4-FFF2-40B4-BE49-F238E27FC236}">
                      <a16:creationId xmlns:a16="http://schemas.microsoft.com/office/drawing/2014/main" id="{1FC3C2B6-CC22-41E7-844E-D2B0ADDE52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8" name="Line 525">
                  <a:extLst>
                    <a:ext uri="{FF2B5EF4-FFF2-40B4-BE49-F238E27FC236}">
                      <a16:creationId xmlns:a16="http://schemas.microsoft.com/office/drawing/2014/main" id="{817F84BA-E14D-4229-8E61-413F34A3B4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28" name="Group 526">
                <a:extLst>
                  <a:ext uri="{FF2B5EF4-FFF2-40B4-BE49-F238E27FC236}">
                    <a16:creationId xmlns:a16="http://schemas.microsoft.com/office/drawing/2014/main" id="{4CA5530D-A506-4CC6-A9A4-8A218D8150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4" y="799"/>
                <a:ext cx="842" cy="884"/>
                <a:chOff x="952" y="2682"/>
                <a:chExt cx="842" cy="884"/>
              </a:xfrm>
            </p:grpSpPr>
            <p:sp>
              <p:nvSpPr>
                <p:cNvPr id="11409" name="AutoShape 527">
                  <a:extLst>
                    <a:ext uri="{FF2B5EF4-FFF2-40B4-BE49-F238E27FC236}">
                      <a16:creationId xmlns:a16="http://schemas.microsoft.com/office/drawing/2014/main" id="{49518300-66E4-44B6-9DDE-151EDE2E45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10" name="Rectangle 528">
                  <a:extLst>
                    <a:ext uri="{FF2B5EF4-FFF2-40B4-BE49-F238E27FC236}">
                      <a16:creationId xmlns:a16="http://schemas.microsoft.com/office/drawing/2014/main" id="{5293CEFD-5F9D-4BFD-9BE6-EE452BEF34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11" name="Rectangle 529">
                  <a:extLst>
                    <a:ext uri="{FF2B5EF4-FFF2-40B4-BE49-F238E27FC236}">
                      <a16:creationId xmlns:a16="http://schemas.microsoft.com/office/drawing/2014/main" id="{B8B2037F-B1D5-4CDE-ADE1-EC841C4CB6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12" name="AutoShape 530">
                  <a:extLst>
                    <a:ext uri="{FF2B5EF4-FFF2-40B4-BE49-F238E27FC236}">
                      <a16:creationId xmlns:a16="http://schemas.microsoft.com/office/drawing/2014/main" id="{1C273E4C-AC5D-4E08-9900-CD0373E5A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13" name="AutoShape 531">
                  <a:extLst>
                    <a:ext uri="{FF2B5EF4-FFF2-40B4-BE49-F238E27FC236}">
                      <a16:creationId xmlns:a16="http://schemas.microsoft.com/office/drawing/2014/main" id="{07359C34-17CC-4915-8628-9525F57B1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14" name="AutoShape 532">
                  <a:extLst>
                    <a:ext uri="{FF2B5EF4-FFF2-40B4-BE49-F238E27FC236}">
                      <a16:creationId xmlns:a16="http://schemas.microsoft.com/office/drawing/2014/main" id="{EDE5C830-C543-4855-BE98-B487967312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15" name="Rectangle 533">
                  <a:extLst>
                    <a:ext uri="{FF2B5EF4-FFF2-40B4-BE49-F238E27FC236}">
                      <a16:creationId xmlns:a16="http://schemas.microsoft.com/office/drawing/2014/main" id="{F1072417-88BD-4ADD-B00C-E2FA8F4C6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16" name="Line 534">
                  <a:extLst>
                    <a:ext uri="{FF2B5EF4-FFF2-40B4-BE49-F238E27FC236}">
                      <a16:creationId xmlns:a16="http://schemas.microsoft.com/office/drawing/2014/main" id="{C31D989D-B019-494D-890C-16845B2602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7" name="Line 535">
                  <a:extLst>
                    <a:ext uri="{FF2B5EF4-FFF2-40B4-BE49-F238E27FC236}">
                      <a16:creationId xmlns:a16="http://schemas.microsoft.com/office/drawing/2014/main" id="{415206E0-2A79-4553-8277-D1C02EC1B3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8" name="Line 536">
                  <a:extLst>
                    <a:ext uri="{FF2B5EF4-FFF2-40B4-BE49-F238E27FC236}">
                      <a16:creationId xmlns:a16="http://schemas.microsoft.com/office/drawing/2014/main" id="{AEAA0075-C498-4E05-88D9-7CFDDAAB61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9" name="Line 537">
                  <a:extLst>
                    <a:ext uri="{FF2B5EF4-FFF2-40B4-BE49-F238E27FC236}">
                      <a16:creationId xmlns:a16="http://schemas.microsoft.com/office/drawing/2014/main" id="{3E65E2FB-EB9A-4274-A4AF-3416E99D7C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0" name="Line 538">
                  <a:extLst>
                    <a:ext uri="{FF2B5EF4-FFF2-40B4-BE49-F238E27FC236}">
                      <a16:creationId xmlns:a16="http://schemas.microsoft.com/office/drawing/2014/main" id="{AD239411-57EB-481F-9A37-D90F44DF0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1" name="Line 539">
                  <a:extLst>
                    <a:ext uri="{FF2B5EF4-FFF2-40B4-BE49-F238E27FC236}">
                      <a16:creationId xmlns:a16="http://schemas.microsoft.com/office/drawing/2014/main" id="{BCD4547C-7A99-416D-8D36-217CFA56B6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2" name="Line 540">
                  <a:extLst>
                    <a:ext uri="{FF2B5EF4-FFF2-40B4-BE49-F238E27FC236}">
                      <a16:creationId xmlns:a16="http://schemas.microsoft.com/office/drawing/2014/main" id="{4127967E-85CC-4382-B334-7079357CE6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3" name="Line 541">
                  <a:extLst>
                    <a:ext uri="{FF2B5EF4-FFF2-40B4-BE49-F238E27FC236}">
                      <a16:creationId xmlns:a16="http://schemas.microsoft.com/office/drawing/2014/main" id="{B70FD872-4AB3-4A79-A18D-BF631D3AA4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29" name="Group 542">
                <a:extLst>
                  <a:ext uri="{FF2B5EF4-FFF2-40B4-BE49-F238E27FC236}">
                    <a16:creationId xmlns:a16="http://schemas.microsoft.com/office/drawing/2014/main" id="{17D15046-EC8A-4102-AF8D-A480AF7E67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19" y="799"/>
                <a:ext cx="842" cy="884"/>
                <a:chOff x="952" y="2682"/>
                <a:chExt cx="842" cy="884"/>
              </a:xfrm>
            </p:grpSpPr>
            <p:sp>
              <p:nvSpPr>
                <p:cNvPr id="11394" name="AutoShape 543">
                  <a:extLst>
                    <a:ext uri="{FF2B5EF4-FFF2-40B4-BE49-F238E27FC236}">
                      <a16:creationId xmlns:a16="http://schemas.microsoft.com/office/drawing/2014/main" id="{DA4C6DBA-0FE3-4ECF-BBF4-C684BC1CBB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95" name="Rectangle 544">
                  <a:extLst>
                    <a:ext uri="{FF2B5EF4-FFF2-40B4-BE49-F238E27FC236}">
                      <a16:creationId xmlns:a16="http://schemas.microsoft.com/office/drawing/2014/main" id="{DBBD521C-6594-41AD-A779-8938C1B6BE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96" name="Rectangle 545">
                  <a:extLst>
                    <a:ext uri="{FF2B5EF4-FFF2-40B4-BE49-F238E27FC236}">
                      <a16:creationId xmlns:a16="http://schemas.microsoft.com/office/drawing/2014/main" id="{549F760F-B719-4191-80C6-18377D9AD0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97" name="AutoShape 546">
                  <a:extLst>
                    <a:ext uri="{FF2B5EF4-FFF2-40B4-BE49-F238E27FC236}">
                      <a16:creationId xmlns:a16="http://schemas.microsoft.com/office/drawing/2014/main" id="{0D68E710-07DB-414F-9C26-60C9DF6D6B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98" name="AutoShape 547">
                  <a:extLst>
                    <a:ext uri="{FF2B5EF4-FFF2-40B4-BE49-F238E27FC236}">
                      <a16:creationId xmlns:a16="http://schemas.microsoft.com/office/drawing/2014/main" id="{F9458520-14E6-47CE-B7BB-7C192A8042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99" name="AutoShape 548">
                  <a:extLst>
                    <a:ext uri="{FF2B5EF4-FFF2-40B4-BE49-F238E27FC236}">
                      <a16:creationId xmlns:a16="http://schemas.microsoft.com/office/drawing/2014/main" id="{787EEC2F-5668-4B61-9C99-2EEA62B17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00" name="Rectangle 549">
                  <a:extLst>
                    <a:ext uri="{FF2B5EF4-FFF2-40B4-BE49-F238E27FC236}">
                      <a16:creationId xmlns:a16="http://schemas.microsoft.com/office/drawing/2014/main" id="{9989B0A6-5330-41C2-A654-4F1B92E0E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401" name="Line 550">
                  <a:extLst>
                    <a:ext uri="{FF2B5EF4-FFF2-40B4-BE49-F238E27FC236}">
                      <a16:creationId xmlns:a16="http://schemas.microsoft.com/office/drawing/2014/main" id="{BEC0E625-FEA1-417F-A0A2-342A8D74D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2" name="Line 551">
                  <a:extLst>
                    <a:ext uri="{FF2B5EF4-FFF2-40B4-BE49-F238E27FC236}">
                      <a16:creationId xmlns:a16="http://schemas.microsoft.com/office/drawing/2014/main" id="{132C79F7-7DC8-4F06-B40D-2F6B72356F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3" name="Line 552">
                  <a:extLst>
                    <a:ext uri="{FF2B5EF4-FFF2-40B4-BE49-F238E27FC236}">
                      <a16:creationId xmlns:a16="http://schemas.microsoft.com/office/drawing/2014/main" id="{10A112FB-F937-4559-B266-CD4F327A2E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4" name="Line 553">
                  <a:extLst>
                    <a:ext uri="{FF2B5EF4-FFF2-40B4-BE49-F238E27FC236}">
                      <a16:creationId xmlns:a16="http://schemas.microsoft.com/office/drawing/2014/main" id="{54E28EE3-9571-414D-B6DB-D2A4D2CC7B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5" name="Line 554">
                  <a:extLst>
                    <a:ext uri="{FF2B5EF4-FFF2-40B4-BE49-F238E27FC236}">
                      <a16:creationId xmlns:a16="http://schemas.microsoft.com/office/drawing/2014/main" id="{A1F88CC4-EA6F-4B6B-8FC9-4352BF6878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6" name="Line 555">
                  <a:extLst>
                    <a:ext uri="{FF2B5EF4-FFF2-40B4-BE49-F238E27FC236}">
                      <a16:creationId xmlns:a16="http://schemas.microsoft.com/office/drawing/2014/main" id="{7CC3DA36-60E3-48E3-99BD-DE8CD01FA3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7" name="Line 556">
                  <a:extLst>
                    <a:ext uri="{FF2B5EF4-FFF2-40B4-BE49-F238E27FC236}">
                      <a16:creationId xmlns:a16="http://schemas.microsoft.com/office/drawing/2014/main" id="{417FAA41-967F-4A48-BA99-418CFDF9B8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8" name="Line 557">
                  <a:extLst>
                    <a:ext uri="{FF2B5EF4-FFF2-40B4-BE49-F238E27FC236}">
                      <a16:creationId xmlns:a16="http://schemas.microsoft.com/office/drawing/2014/main" id="{A0F61004-972A-4884-B44A-3D90FD5B9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30" name="Group 558">
                <a:extLst>
                  <a:ext uri="{FF2B5EF4-FFF2-40B4-BE49-F238E27FC236}">
                    <a16:creationId xmlns:a16="http://schemas.microsoft.com/office/drawing/2014/main" id="{C3188FAD-2DF2-48D4-84DF-2C052B816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2" y="1049"/>
                <a:ext cx="842" cy="884"/>
                <a:chOff x="952" y="2682"/>
                <a:chExt cx="842" cy="884"/>
              </a:xfrm>
            </p:grpSpPr>
            <p:sp>
              <p:nvSpPr>
                <p:cNvPr id="11379" name="AutoShape 559">
                  <a:extLst>
                    <a:ext uri="{FF2B5EF4-FFF2-40B4-BE49-F238E27FC236}">
                      <a16:creationId xmlns:a16="http://schemas.microsoft.com/office/drawing/2014/main" id="{B5B0C7CB-B8FE-441A-B5F9-D01CBFEE78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80" name="Rectangle 560">
                  <a:extLst>
                    <a:ext uri="{FF2B5EF4-FFF2-40B4-BE49-F238E27FC236}">
                      <a16:creationId xmlns:a16="http://schemas.microsoft.com/office/drawing/2014/main" id="{EAB5AB76-5A52-4677-A906-5B64B749CB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81" name="Rectangle 561">
                  <a:extLst>
                    <a:ext uri="{FF2B5EF4-FFF2-40B4-BE49-F238E27FC236}">
                      <a16:creationId xmlns:a16="http://schemas.microsoft.com/office/drawing/2014/main" id="{2246D54A-172E-4E40-8843-3C0B222799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82" name="AutoShape 562">
                  <a:extLst>
                    <a:ext uri="{FF2B5EF4-FFF2-40B4-BE49-F238E27FC236}">
                      <a16:creationId xmlns:a16="http://schemas.microsoft.com/office/drawing/2014/main" id="{ACDA4AA8-4285-414F-A20A-A7BE5E2EFC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83" name="AutoShape 563">
                  <a:extLst>
                    <a:ext uri="{FF2B5EF4-FFF2-40B4-BE49-F238E27FC236}">
                      <a16:creationId xmlns:a16="http://schemas.microsoft.com/office/drawing/2014/main" id="{5E185B62-B66C-434E-BA5C-BD1349C684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84" name="AutoShape 564">
                  <a:extLst>
                    <a:ext uri="{FF2B5EF4-FFF2-40B4-BE49-F238E27FC236}">
                      <a16:creationId xmlns:a16="http://schemas.microsoft.com/office/drawing/2014/main" id="{65BFF2E8-2653-481E-8CB2-28EA0D5B2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85" name="Rectangle 565">
                  <a:extLst>
                    <a:ext uri="{FF2B5EF4-FFF2-40B4-BE49-F238E27FC236}">
                      <a16:creationId xmlns:a16="http://schemas.microsoft.com/office/drawing/2014/main" id="{5200EFAE-E701-4F11-9886-4115382AC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86" name="Line 566">
                  <a:extLst>
                    <a:ext uri="{FF2B5EF4-FFF2-40B4-BE49-F238E27FC236}">
                      <a16:creationId xmlns:a16="http://schemas.microsoft.com/office/drawing/2014/main" id="{AB96AA14-AE36-4338-8C3E-33C5C59E39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7" name="Line 567">
                  <a:extLst>
                    <a:ext uri="{FF2B5EF4-FFF2-40B4-BE49-F238E27FC236}">
                      <a16:creationId xmlns:a16="http://schemas.microsoft.com/office/drawing/2014/main" id="{87E1DB0A-B6B0-4380-8FF8-5E759B23A2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8" name="Line 568">
                  <a:extLst>
                    <a:ext uri="{FF2B5EF4-FFF2-40B4-BE49-F238E27FC236}">
                      <a16:creationId xmlns:a16="http://schemas.microsoft.com/office/drawing/2014/main" id="{44DC81D6-FE9F-4A98-ACD8-3CC7117545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9" name="Line 569">
                  <a:extLst>
                    <a:ext uri="{FF2B5EF4-FFF2-40B4-BE49-F238E27FC236}">
                      <a16:creationId xmlns:a16="http://schemas.microsoft.com/office/drawing/2014/main" id="{45300993-9298-4B6A-9892-D17C24C383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90" name="Line 570">
                  <a:extLst>
                    <a:ext uri="{FF2B5EF4-FFF2-40B4-BE49-F238E27FC236}">
                      <a16:creationId xmlns:a16="http://schemas.microsoft.com/office/drawing/2014/main" id="{FE96F85C-3260-4D9F-A93C-3AE14D1BEE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91" name="Line 571">
                  <a:extLst>
                    <a:ext uri="{FF2B5EF4-FFF2-40B4-BE49-F238E27FC236}">
                      <a16:creationId xmlns:a16="http://schemas.microsoft.com/office/drawing/2014/main" id="{E14856DC-0C34-475D-8A00-1854C2B961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92" name="Line 572">
                  <a:extLst>
                    <a:ext uri="{FF2B5EF4-FFF2-40B4-BE49-F238E27FC236}">
                      <a16:creationId xmlns:a16="http://schemas.microsoft.com/office/drawing/2014/main" id="{03F08C67-0C24-4C08-93C1-90DABAF56C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93" name="Line 573">
                  <a:extLst>
                    <a:ext uri="{FF2B5EF4-FFF2-40B4-BE49-F238E27FC236}">
                      <a16:creationId xmlns:a16="http://schemas.microsoft.com/office/drawing/2014/main" id="{568594CF-D535-4745-9D7B-052084B78E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31" name="Group 574">
                <a:extLst>
                  <a:ext uri="{FF2B5EF4-FFF2-40B4-BE49-F238E27FC236}">
                    <a16:creationId xmlns:a16="http://schemas.microsoft.com/office/drawing/2014/main" id="{96F94A3B-A878-4787-94B3-D7DA9346FC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7" y="1049"/>
                <a:ext cx="842" cy="884"/>
                <a:chOff x="952" y="2682"/>
                <a:chExt cx="842" cy="884"/>
              </a:xfrm>
            </p:grpSpPr>
            <p:sp>
              <p:nvSpPr>
                <p:cNvPr id="11364" name="AutoShape 575">
                  <a:extLst>
                    <a:ext uri="{FF2B5EF4-FFF2-40B4-BE49-F238E27FC236}">
                      <a16:creationId xmlns:a16="http://schemas.microsoft.com/office/drawing/2014/main" id="{B1A768F8-D370-4E59-97D0-814202F6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65" name="Rectangle 576">
                  <a:extLst>
                    <a:ext uri="{FF2B5EF4-FFF2-40B4-BE49-F238E27FC236}">
                      <a16:creationId xmlns:a16="http://schemas.microsoft.com/office/drawing/2014/main" id="{1AE8DF3C-AFE1-46A3-977E-CDAD13B3E4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66" name="Rectangle 577">
                  <a:extLst>
                    <a:ext uri="{FF2B5EF4-FFF2-40B4-BE49-F238E27FC236}">
                      <a16:creationId xmlns:a16="http://schemas.microsoft.com/office/drawing/2014/main" id="{02861F1B-705C-4F1B-A9A0-836C0D338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67" name="AutoShape 578">
                  <a:extLst>
                    <a:ext uri="{FF2B5EF4-FFF2-40B4-BE49-F238E27FC236}">
                      <a16:creationId xmlns:a16="http://schemas.microsoft.com/office/drawing/2014/main" id="{7CEAFA60-F547-41F2-AF1B-661B1E1593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68" name="AutoShape 579">
                  <a:extLst>
                    <a:ext uri="{FF2B5EF4-FFF2-40B4-BE49-F238E27FC236}">
                      <a16:creationId xmlns:a16="http://schemas.microsoft.com/office/drawing/2014/main" id="{7666B4E2-236F-4078-830D-429ED605CF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69" name="AutoShape 580">
                  <a:extLst>
                    <a:ext uri="{FF2B5EF4-FFF2-40B4-BE49-F238E27FC236}">
                      <a16:creationId xmlns:a16="http://schemas.microsoft.com/office/drawing/2014/main" id="{612C3BD0-823D-4536-8275-5F6CAE769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70" name="Rectangle 581">
                  <a:extLst>
                    <a:ext uri="{FF2B5EF4-FFF2-40B4-BE49-F238E27FC236}">
                      <a16:creationId xmlns:a16="http://schemas.microsoft.com/office/drawing/2014/main" id="{46397681-6AAA-4DB7-B06F-2BC876CD6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71" name="Line 582">
                  <a:extLst>
                    <a:ext uri="{FF2B5EF4-FFF2-40B4-BE49-F238E27FC236}">
                      <a16:creationId xmlns:a16="http://schemas.microsoft.com/office/drawing/2014/main" id="{5AE094FA-85C6-4556-B8F8-CC32E60DC4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2" name="Line 583">
                  <a:extLst>
                    <a:ext uri="{FF2B5EF4-FFF2-40B4-BE49-F238E27FC236}">
                      <a16:creationId xmlns:a16="http://schemas.microsoft.com/office/drawing/2014/main" id="{D9307304-0B89-4A1D-BBA5-54AF16DE91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3" name="Line 584">
                  <a:extLst>
                    <a:ext uri="{FF2B5EF4-FFF2-40B4-BE49-F238E27FC236}">
                      <a16:creationId xmlns:a16="http://schemas.microsoft.com/office/drawing/2014/main" id="{D81960D7-82FC-4935-860B-1A4878F0B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4" name="Line 585">
                  <a:extLst>
                    <a:ext uri="{FF2B5EF4-FFF2-40B4-BE49-F238E27FC236}">
                      <a16:creationId xmlns:a16="http://schemas.microsoft.com/office/drawing/2014/main" id="{73EFAACE-EC25-4D0E-B4F3-045178D70E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5" name="Line 586">
                  <a:extLst>
                    <a:ext uri="{FF2B5EF4-FFF2-40B4-BE49-F238E27FC236}">
                      <a16:creationId xmlns:a16="http://schemas.microsoft.com/office/drawing/2014/main" id="{BA58D7DE-FA15-4EC2-A19B-F34A524ECC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6" name="Line 587">
                  <a:extLst>
                    <a:ext uri="{FF2B5EF4-FFF2-40B4-BE49-F238E27FC236}">
                      <a16:creationId xmlns:a16="http://schemas.microsoft.com/office/drawing/2014/main" id="{B6CEE72A-EED9-4C99-AE62-7043487A5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7" name="Line 588">
                  <a:extLst>
                    <a:ext uri="{FF2B5EF4-FFF2-40B4-BE49-F238E27FC236}">
                      <a16:creationId xmlns:a16="http://schemas.microsoft.com/office/drawing/2014/main" id="{EBA5E480-74E4-4D5C-AAD8-5B0EDA8464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8" name="Line 589">
                  <a:extLst>
                    <a:ext uri="{FF2B5EF4-FFF2-40B4-BE49-F238E27FC236}">
                      <a16:creationId xmlns:a16="http://schemas.microsoft.com/office/drawing/2014/main" id="{9CB0BF2D-AA07-4DA6-94EB-961B653F2C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32" name="Group 590">
                <a:extLst>
                  <a:ext uri="{FF2B5EF4-FFF2-40B4-BE49-F238E27FC236}">
                    <a16:creationId xmlns:a16="http://schemas.microsoft.com/office/drawing/2014/main" id="{9FBB61A5-26BB-47F0-B361-9D39FEE8E0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2" y="1049"/>
                <a:ext cx="842" cy="884"/>
                <a:chOff x="952" y="2682"/>
                <a:chExt cx="842" cy="884"/>
              </a:xfrm>
            </p:grpSpPr>
            <p:sp>
              <p:nvSpPr>
                <p:cNvPr id="11349" name="AutoShape 591">
                  <a:extLst>
                    <a:ext uri="{FF2B5EF4-FFF2-40B4-BE49-F238E27FC236}">
                      <a16:creationId xmlns:a16="http://schemas.microsoft.com/office/drawing/2014/main" id="{EA9A5FE6-49A5-4447-A712-C057EAD7B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50" name="Rectangle 592">
                  <a:extLst>
                    <a:ext uri="{FF2B5EF4-FFF2-40B4-BE49-F238E27FC236}">
                      <a16:creationId xmlns:a16="http://schemas.microsoft.com/office/drawing/2014/main" id="{95182D0E-BD2D-40A9-A32F-5CB639BDBE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51" name="Rectangle 593">
                  <a:extLst>
                    <a:ext uri="{FF2B5EF4-FFF2-40B4-BE49-F238E27FC236}">
                      <a16:creationId xmlns:a16="http://schemas.microsoft.com/office/drawing/2014/main" id="{4EFE0DEE-B74B-4AF1-8032-07B9FBA1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52" name="AutoShape 594">
                  <a:extLst>
                    <a:ext uri="{FF2B5EF4-FFF2-40B4-BE49-F238E27FC236}">
                      <a16:creationId xmlns:a16="http://schemas.microsoft.com/office/drawing/2014/main" id="{D14C442E-6E4E-4354-B3C4-24733EDBF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53" name="AutoShape 595">
                  <a:extLst>
                    <a:ext uri="{FF2B5EF4-FFF2-40B4-BE49-F238E27FC236}">
                      <a16:creationId xmlns:a16="http://schemas.microsoft.com/office/drawing/2014/main" id="{1534A42D-9953-4734-B33B-55A1BBC78E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54" name="AutoShape 596">
                  <a:extLst>
                    <a:ext uri="{FF2B5EF4-FFF2-40B4-BE49-F238E27FC236}">
                      <a16:creationId xmlns:a16="http://schemas.microsoft.com/office/drawing/2014/main" id="{3CC32D02-3E1F-4717-8704-5399A8077E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55" name="Rectangle 597">
                  <a:extLst>
                    <a:ext uri="{FF2B5EF4-FFF2-40B4-BE49-F238E27FC236}">
                      <a16:creationId xmlns:a16="http://schemas.microsoft.com/office/drawing/2014/main" id="{95FB0A3D-0057-4951-94F1-1CE53BB74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56" name="Line 598">
                  <a:extLst>
                    <a:ext uri="{FF2B5EF4-FFF2-40B4-BE49-F238E27FC236}">
                      <a16:creationId xmlns:a16="http://schemas.microsoft.com/office/drawing/2014/main" id="{590098EA-2A68-4FC4-92D0-25C5CF0364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57" name="Line 599">
                  <a:extLst>
                    <a:ext uri="{FF2B5EF4-FFF2-40B4-BE49-F238E27FC236}">
                      <a16:creationId xmlns:a16="http://schemas.microsoft.com/office/drawing/2014/main" id="{73E37F5E-8252-4180-8F7D-671721DE0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58" name="Line 600">
                  <a:extLst>
                    <a:ext uri="{FF2B5EF4-FFF2-40B4-BE49-F238E27FC236}">
                      <a16:creationId xmlns:a16="http://schemas.microsoft.com/office/drawing/2014/main" id="{F368B9F6-3E55-4695-82FB-BAB652764C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59" name="Line 601">
                  <a:extLst>
                    <a:ext uri="{FF2B5EF4-FFF2-40B4-BE49-F238E27FC236}">
                      <a16:creationId xmlns:a16="http://schemas.microsoft.com/office/drawing/2014/main" id="{7D09771E-1F70-47A3-8B0F-01C5696A3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60" name="Line 602">
                  <a:extLst>
                    <a:ext uri="{FF2B5EF4-FFF2-40B4-BE49-F238E27FC236}">
                      <a16:creationId xmlns:a16="http://schemas.microsoft.com/office/drawing/2014/main" id="{43122AE8-A9C4-43A8-9106-9383B4DE15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61" name="Line 603">
                  <a:extLst>
                    <a:ext uri="{FF2B5EF4-FFF2-40B4-BE49-F238E27FC236}">
                      <a16:creationId xmlns:a16="http://schemas.microsoft.com/office/drawing/2014/main" id="{BA29976A-85E5-4345-BA97-D032718DF0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62" name="Line 604">
                  <a:extLst>
                    <a:ext uri="{FF2B5EF4-FFF2-40B4-BE49-F238E27FC236}">
                      <a16:creationId xmlns:a16="http://schemas.microsoft.com/office/drawing/2014/main" id="{89AF6D45-4605-4EA9-9822-703E2D92D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63" name="Line 605">
                  <a:extLst>
                    <a:ext uri="{FF2B5EF4-FFF2-40B4-BE49-F238E27FC236}">
                      <a16:creationId xmlns:a16="http://schemas.microsoft.com/office/drawing/2014/main" id="{64288575-C318-41C5-B79E-09BDCAD56A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1333" name="Group 606">
                <a:extLst>
                  <a:ext uri="{FF2B5EF4-FFF2-40B4-BE49-F238E27FC236}">
                    <a16:creationId xmlns:a16="http://schemas.microsoft.com/office/drawing/2014/main" id="{8CA78E6E-2B32-4D5F-9A28-DCAE2AA082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7" y="1049"/>
                <a:ext cx="842" cy="884"/>
                <a:chOff x="952" y="2682"/>
                <a:chExt cx="842" cy="884"/>
              </a:xfrm>
            </p:grpSpPr>
            <p:sp>
              <p:nvSpPr>
                <p:cNvPr id="11334" name="AutoShape 607">
                  <a:extLst>
                    <a:ext uri="{FF2B5EF4-FFF2-40B4-BE49-F238E27FC236}">
                      <a16:creationId xmlns:a16="http://schemas.microsoft.com/office/drawing/2014/main" id="{DFBC88E7-49C7-4C0A-9C22-554167023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592" y="2682"/>
                  <a:ext cx="177" cy="267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35" name="Rectangle 608">
                  <a:extLst>
                    <a:ext uri="{FF2B5EF4-FFF2-40B4-BE49-F238E27FC236}">
                      <a16:creationId xmlns:a16="http://schemas.microsoft.com/office/drawing/2014/main" id="{DBDF325D-1C1D-49DF-B88B-4931CD462D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6" y="2682"/>
                  <a:ext cx="455" cy="268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36" name="Rectangle 609">
                  <a:extLst>
                    <a:ext uri="{FF2B5EF4-FFF2-40B4-BE49-F238E27FC236}">
                      <a16:creationId xmlns:a16="http://schemas.microsoft.com/office/drawing/2014/main" id="{7E681B16-453D-4F82-8525-26BB030CA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11" y="2950"/>
                  <a:ext cx="180" cy="367"/>
                </a:xfrm>
                <a:prstGeom prst="rect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37" name="AutoShape 610">
                  <a:extLst>
                    <a:ext uri="{FF2B5EF4-FFF2-40B4-BE49-F238E27FC236}">
                      <a16:creationId xmlns:a16="http://schemas.microsoft.com/office/drawing/2014/main" id="{ADA2EA26-C44A-421D-8987-4154929724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952" y="2727"/>
                  <a:ext cx="204" cy="222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38" name="AutoShape 611">
                  <a:extLst>
                    <a:ext uri="{FF2B5EF4-FFF2-40B4-BE49-F238E27FC236}">
                      <a16:creationId xmlns:a16="http://schemas.microsoft.com/office/drawing/2014/main" id="{F6363973-E736-4BFC-AE47-C544D2F50E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1615" y="3317"/>
                  <a:ext cx="154" cy="248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39" name="AutoShape 612">
                  <a:extLst>
                    <a:ext uri="{FF2B5EF4-FFF2-40B4-BE49-F238E27FC236}">
                      <a16:creationId xmlns:a16="http://schemas.microsoft.com/office/drawing/2014/main" id="{6A257735-A01D-404B-AC03-FE4BD8E39C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614" y="2704"/>
                  <a:ext cx="177" cy="264"/>
                </a:xfrm>
                <a:prstGeom prst="rtTriangle">
                  <a:avLst/>
                </a:prstGeom>
                <a:solidFill>
                  <a:srgbClr val="66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40" name="Rectangle 613">
                  <a:extLst>
                    <a:ext uri="{FF2B5EF4-FFF2-40B4-BE49-F238E27FC236}">
                      <a16:creationId xmlns:a16="http://schemas.microsoft.com/office/drawing/2014/main" id="{7BC90FAC-0516-4AB7-A2E6-D688AB3F4B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75" y="2950"/>
                  <a:ext cx="632" cy="615"/>
                </a:xfrm>
                <a:prstGeom prst="rect">
                  <a:avLst/>
                </a:prstGeom>
                <a:solidFill>
                  <a:srgbClr val="66FFFF"/>
                </a:solidFill>
                <a:ln w="28575">
                  <a:solidFill>
                    <a:srgbClr val="00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341" name="Line 614">
                  <a:extLst>
                    <a:ext uri="{FF2B5EF4-FFF2-40B4-BE49-F238E27FC236}">
                      <a16:creationId xmlns:a16="http://schemas.microsoft.com/office/drawing/2014/main" id="{B2A44412-5A47-4A3E-9B5D-D49119855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2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2" name="Line 615">
                  <a:extLst>
                    <a:ext uri="{FF2B5EF4-FFF2-40B4-BE49-F238E27FC236}">
                      <a16:creationId xmlns:a16="http://schemas.microsoft.com/office/drawing/2014/main" id="{BFF4C94B-4498-4308-A01A-F15C45E09D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07" y="3294"/>
                  <a:ext cx="184" cy="27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3" name="Line 616">
                  <a:extLst>
                    <a:ext uri="{FF2B5EF4-FFF2-40B4-BE49-F238E27FC236}">
                      <a16:creationId xmlns:a16="http://schemas.microsoft.com/office/drawing/2014/main" id="{C4081507-0175-49F2-B89C-EAC88CAEE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75" y="3317"/>
                  <a:ext cx="181" cy="249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4" name="Line 617">
                  <a:extLst>
                    <a:ext uri="{FF2B5EF4-FFF2-40B4-BE49-F238E27FC236}">
                      <a16:creationId xmlns:a16="http://schemas.microsoft.com/office/drawing/2014/main" id="{52FD3A60-4380-456B-BA81-C16A8AB9C6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91" y="2704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5" name="Line 618">
                  <a:extLst>
                    <a:ext uri="{FF2B5EF4-FFF2-40B4-BE49-F238E27FC236}">
                      <a16:creationId xmlns:a16="http://schemas.microsoft.com/office/drawing/2014/main" id="{F9C2A517-9670-4418-998B-0C6D83A704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56" y="2727"/>
                  <a:ext cx="0" cy="616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6" name="Line 619">
                  <a:extLst>
                    <a:ext uri="{FF2B5EF4-FFF2-40B4-BE49-F238E27FC236}">
                      <a16:creationId xmlns:a16="http://schemas.microsoft.com/office/drawing/2014/main" id="{29CCC1AC-EBC6-4E26-9F42-B102DDEBC0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37" y="3317"/>
                  <a:ext cx="632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7" name="Line 620">
                  <a:extLst>
                    <a:ext uri="{FF2B5EF4-FFF2-40B4-BE49-F238E27FC236}">
                      <a16:creationId xmlns:a16="http://schemas.microsoft.com/office/drawing/2014/main" id="{CEF52397-3376-4F32-AE6C-67663DA06F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79" y="2682"/>
                  <a:ext cx="590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8" name="Line 621">
                  <a:extLst>
                    <a:ext uri="{FF2B5EF4-FFF2-40B4-BE49-F238E27FC236}">
                      <a16:creationId xmlns:a16="http://schemas.microsoft.com/office/drawing/2014/main" id="{B2CDEBA2-8763-46A4-BDAE-E31B2313A2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610" y="2682"/>
                  <a:ext cx="184" cy="26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61039" name="Text Box 623">
              <a:extLst>
                <a:ext uri="{FF2B5EF4-FFF2-40B4-BE49-F238E27FC236}">
                  <a16:creationId xmlns:a16="http://schemas.microsoft.com/office/drawing/2014/main" id="{0F93DC7F-2307-4BFE-ADDC-3F244C3BDB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4" y="2319"/>
              <a:ext cx="124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4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12 см</a:t>
              </a:r>
              <a:r>
                <a:rPr lang="ru-RU" sz="4000" b="1" baseline="30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</a:p>
          </p:txBody>
        </p:sp>
      </p:grpSp>
      <p:grpSp>
        <p:nvGrpSpPr>
          <p:cNvPr id="61061" name="Group 645">
            <a:extLst>
              <a:ext uri="{FF2B5EF4-FFF2-40B4-BE49-F238E27FC236}">
                <a16:creationId xmlns:a16="http://schemas.microsoft.com/office/drawing/2014/main" id="{368780CD-2031-49CC-9EB3-34F3BAA88463}"/>
              </a:ext>
            </a:extLst>
          </p:cNvPr>
          <p:cNvGrpSpPr>
            <a:grpSpLocks/>
          </p:cNvGrpSpPr>
          <p:nvPr/>
        </p:nvGrpSpPr>
        <p:grpSpPr bwMode="auto">
          <a:xfrm>
            <a:off x="1074738" y="1017588"/>
            <a:ext cx="1336675" cy="1403350"/>
            <a:chOff x="677" y="641"/>
            <a:chExt cx="842" cy="884"/>
          </a:xfrm>
        </p:grpSpPr>
        <p:grpSp>
          <p:nvGrpSpPr>
            <p:cNvPr id="11303" name="Group 625">
              <a:extLst>
                <a:ext uri="{FF2B5EF4-FFF2-40B4-BE49-F238E27FC236}">
                  <a16:creationId xmlns:a16="http://schemas.microsoft.com/office/drawing/2014/main" id="{5029A301-0397-47CA-9283-D45CBC500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7" y="641"/>
              <a:ext cx="842" cy="884"/>
              <a:chOff x="952" y="2682"/>
              <a:chExt cx="842" cy="884"/>
            </a:xfrm>
          </p:grpSpPr>
          <p:sp>
            <p:nvSpPr>
              <p:cNvPr id="11305" name="AutoShape 626">
                <a:extLst>
                  <a:ext uri="{FF2B5EF4-FFF2-40B4-BE49-F238E27FC236}">
                    <a16:creationId xmlns:a16="http://schemas.microsoft.com/office/drawing/2014/main" id="{D60E81BA-B173-4787-A812-0EBD0F2E7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592" y="2682"/>
                <a:ext cx="177" cy="267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1306" name="Rectangle 627">
                <a:extLst>
                  <a:ext uri="{FF2B5EF4-FFF2-40B4-BE49-F238E27FC236}">
                    <a16:creationId xmlns:a16="http://schemas.microsoft.com/office/drawing/2014/main" id="{7A5B767C-D380-4BCD-A4CA-E010FA9F7E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682"/>
                <a:ext cx="455" cy="268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1307" name="Rectangle 628">
                <a:extLst>
                  <a:ext uri="{FF2B5EF4-FFF2-40B4-BE49-F238E27FC236}">
                    <a16:creationId xmlns:a16="http://schemas.microsoft.com/office/drawing/2014/main" id="{E4257D0A-3955-4191-BE0C-CFF645F77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" y="2950"/>
                <a:ext cx="180" cy="367"/>
              </a:xfrm>
              <a:prstGeom prst="rect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1308" name="AutoShape 629">
                <a:extLst>
                  <a:ext uri="{FF2B5EF4-FFF2-40B4-BE49-F238E27FC236}">
                    <a16:creationId xmlns:a16="http://schemas.microsoft.com/office/drawing/2014/main" id="{276A3951-1F03-4CEE-82A3-B844BB481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52" y="2727"/>
                <a:ext cx="204" cy="222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1309" name="AutoShape 630">
                <a:extLst>
                  <a:ext uri="{FF2B5EF4-FFF2-40B4-BE49-F238E27FC236}">
                    <a16:creationId xmlns:a16="http://schemas.microsoft.com/office/drawing/2014/main" id="{F2E90AEB-F4E2-46B0-99DC-F0D435D4C0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1615" y="3317"/>
                <a:ext cx="154" cy="248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1310" name="AutoShape 631">
                <a:extLst>
                  <a:ext uri="{FF2B5EF4-FFF2-40B4-BE49-F238E27FC236}">
                    <a16:creationId xmlns:a16="http://schemas.microsoft.com/office/drawing/2014/main" id="{B1B75E26-C5CC-41CB-B63D-47BBAB236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614" y="2704"/>
                <a:ext cx="177" cy="264"/>
              </a:xfrm>
              <a:prstGeom prst="rtTriangle">
                <a:avLst/>
              </a:prstGeom>
              <a:solidFill>
                <a:srgbClr val="66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1311" name="Rectangle 632">
                <a:extLst>
                  <a:ext uri="{FF2B5EF4-FFF2-40B4-BE49-F238E27FC236}">
                    <a16:creationId xmlns:a16="http://schemas.microsoft.com/office/drawing/2014/main" id="{54DBA7D2-686D-488C-9CE6-C172BD039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5" y="2950"/>
                <a:ext cx="632" cy="615"/>
              </a:xfrm>
              <a:prstGeom prst="rect">
                <a:avLst/>
              </a:prstGeom>
              <a:solidFill>
                <a:srgbClr val="66FFFF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1312" name="Line 633">
                <a:extLst>
                  <a:ext uri="{FF2B5EF4-FFF2-40B4-BE49-F238E27FC236}">
                    <a16:creationId xmlns:a16="http://schemas.microsoft.com/office/drawing/2014/main" id="{CDF33A94-DA9A-40E7-936D-9B86FCF02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2" y="2682"/>
                <a:ext cx="184" cy="26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3" name="Line 634">
                <a:extLst>
                  <a:ext uri="{FF2B5EF4-FFF2-40B4-BE49-F238E27FC236}">
                    <a16:creationId xmlns:a16="http://schemas.microsoft.com/office/drawing/2014/main" id="{A2FCAC89-C80A-4086-A33A-8AF10D74DB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07" y="3294"/>
                <a:ext cx="184" cy="272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4" name="Line 635">
                <a:extLst>
                  <a:ext uri="{FF2B5EF4-FFF2-40B4-BE49-F238E27FC236}">
                    <a16:creationId xmlns:a16="http://schemas.microsoft.com/office/drawing/2014/main" id="{AA95F174-90FB-4742-8AD5-D3EB423DC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5" y="3317"/>
                <a:ext cx="181" cy="24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5" name="Line 636">
                <a:extLst>
                  <a:ext uri="{FF2B5EF4-FFF2-40B4-BE49-F238E27FC236}">
                    <a16:creationId xmlns:a16="http://schemas.microsoft.com/office/drawing/2014/main" id="{9A736CF6-869B-4A6E-B636-FC7DF83E5D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91" y="2704"/>
                <a:ext cx="0" cy="61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6" name="Line 637">
                <a:extLst>
                  <a:ext uri="{FF2B5EF4-FFF2-40B4-BE49-F238E27FC236}">
                    <a16:creationId xmlns:a16="http://schemas.microsoft.com/office/drawing/2014/main" id="{E1EE9B26-C447-4AB4-82DD-B9AEA09CE9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56" y="2727"/>
                <a:ext cx="0" cy="61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7" name="Line 638">
                <a:extLst>
                  <a:ext uri="{FF2B5EF4-FFF2-40B4-BE49-F238E27FC236}">
                    <a16:creationId xmlns:a16="http://schemas.microsoft.com/office/drawing/2014/main" id="{5A2511C3-2B2D-4701-B598-6A4AA43936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37" y="3317"/>
                <a:ext cx="63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8" name="Line 639">
                <a:extLst>
                  <a:ext uri="{FF2B5EF4-FFF2-40B4-BE49-F238E27FC236}">
                    <a16:creationId xmlns:a16="http://schemas.microsoft.com/office/drawing/2014/main" id="{69CC9EFC-D4CE-4856-8F59-A4729ED954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9" y="2682"/>
                <a:ext cx="590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319" name="Line 640">
                <a:extLst>
                  <a:ext uri="{FF2B5EF4-FFF2-40B4-BE49-F238E27FC236}">
                    <a16:creationId xmlns:a16="http://schemas.microsoft.com/office/drawing/2014/main" id="{5B34C77F-40EE-407B-89C2-7514E2997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0" y="2682"/>
                <a:ext cx="184" cy="268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057" name="Text Box 641">
              <a:extLst>
                <a:ext uri="{FF2B5EF4-FFF2-40B4-BE49-F238E27FC236}">
                  <a16:creationId xmlns:a16="http://schemas.microsoft.com/office/drawing/2014/main" id="{A9AB0337-7FAB-4093-B808-F99057782C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2" y="957"/>
              <a:ext cx="4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1см</a:t>
              </a:r>
              <a:r>
                <a:rPr lang="ru-RU" sz="2000" b="1" baseline="30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</a:t>
              </a:r>
            </a:p>
          </p:txBody>
        </p:sp>
      </p:grpSp>
      <p:sp>
        <p:nvSpPr>
          <p:cNvPr id="61065" name="Text Box 649">
            <a:extLst>
              <a:ext uri="{FF2B5EF4-FFF2-40B4-BE49-F238E27FC236}">
                <a16:creationId xmlns:a16="http://schemas.microsoft.com/office/drawing/2014/main" id="{6E449B5B-FE58-463F-9281-2F234A60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981075"/>
            <a:ext cx="31670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• 2 = 24см</a:t>
            </a:r>
            <a:r>
              <a:rPr lang="ru-RU" sz="4000" b="1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grpSp>
        <p:nvGrpSpPr>
          <p:cNvPr id="61069" name="Group 653">
            <a:extLst>
              <a:ext uri="{FF2B5EF4-FFF2-40B4-BE49-F238E27FC236}">
                <a16:creationId xmlns:a16="http://schemas.microsoft.com/office/drawing/2014/main" id="{57EEE0CC-7E42-4729-BE2A-CFE88945C0F7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5624513"/>
            <a:ext cx="4032250" cy="366712"/>
            <a:chOff x="975" y="3543"/>
            <a:chExt cx="2540" cy="231"/>
          </a:xfrm>
        </p:grpSpPr>
        <p:sp>
          <p:nvSpPr>
            <p:cNvPr id="11301" name="Line 646">
              <a:extLst>
                <a:ext uri="{FF2B5EF4-FFF2-40B4-BE49-F238E27FC236}">
                  <a16:creationId xmlns:a16="http://schemas.microsoft.com/office/drawing/2014/main" id="{2B2E6160-B3DE-4480-9088-45541DB18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5" y="3566"/>
              <a:ext cx="254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066" name="Text Box 650">
              <a:extLst>
                <a:ext uri="{FF2B5EF4-FFF2-40B4-BE49-F238E27FC236}">
                  <a16:creationId xmlns:a16="http://schemas.microsoft.com/office/drawing/2014/main" id="{2511BE82-5F3A-43C5-9CA6-409E95962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543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4 см</a:t>
              </a:r>
            </a:p>
          </p:txBody>
        </p:sp>
      </p:grpSp>
      <p:grpSp>
        <p:nvGrpSpPr>
          <p:cNvPr id="61070" name="Group 654">
            <a:extLst>
              <a:ext uri="{FF2B5EF4-FFF2-40B4-BE49-F238E27FC236}">
                <a16:creationId xmlns:a16="http://schemas.microsoft.com/office/drawing/2014/main" id="{69B366EE-BD9C-4E54-862D-6B9E089E31BD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4437063"/>
            <a:ext cx="1189037" cy="1223962"/>
            <a:chOff x="3515" y="2795"/>
            <a:chExt cx="749" cy="771"/>
          </a:xfrm>
        </p:grpSpPr>
        <p:sp>
          <p:nvSpPr>
            <p:cNvPr id="11299" name="Line 647">
              <a:extLst>
                <a:ext uri="{FF2B5EF4-FFF2-40B4-BE49-F238E27FC236}">
                  <a16:creationId xmlns:a16="http://schemas.microsoft.com/office/drawing/2014/main" id="{1B707CD7-5D55-45C2-A7E9-ECC274021E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15" y="2795"/>
              <a:ext cx="544" cy="77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067" name="Text Box 651">
              <a:extLst>
                <a:ext uri="{FF2B5EF4-FFF2-40B4-BE49-F238E27FC236}">
                  <a16:creationId xmlns:a16="http://schemas.microsoft.com/office/drawing/2014/main" id="{5A8FAA2F-1C77-4E9B-87CE-0F5E877E49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3" y="3067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3 см</a:t>
              </a:r>
            </a:p>
          </p:txBody>
        </p:sp>
      </p:grpSp>
      <p:grpSp>
        <p:nvGrpSpPr>
          <p:cNvPr id="61071" name="Group 655">
            <a:extLst>
              <a:ext uri="{FF2B5EF4-FFF2-40B4-BE49-F238E27FC236}">
                <a16:creationId xmlns:a16="http://schemas.microsoft.com/office/drawing/2014/main" id="{EFD25126-00E3-4250-9371-FB083E7632ED}"/>
              </a:ext>
            </a:extLst>
          </p:cNvPr>
          <p:cNvGrpSpPr>
            <a:grpSpLocks/>
          </p:cNvGrpSpPr>
          <p:nvPr/>
        </p:nvGrpSpPr>
        <p:grpSpPr bwMode="auto">
          <a:xfrm>
            <a:off x="4895850" y="3716338"/>
            <a:ext cx="684213" cy="1944687"/>
            <a:chOff x="3084" y="2341"/>
            <a:chExt cx="431" cy="1225"/>
          </a:xfrm>
        </p:grpSpPr>
        <p:sp>
          <p:nvSpPr>
            <p:cNvPr id="11297" name="Line 648">
              <a:extLst>
                <a:ext uri="{FF2B5EF4-FFF2-40B4-BE49-F238E27FC236}">
                  <a16:creationId xmlns:a16="http://schemas.microsoft.com/office/drawing/2014/main" id="{8FA7668A-F95B-493B-95CF-BEB797762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5" y="2341"/>
              <a:ext cx="0" cy="1225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068" name="Text Box 652">
              <a:extLst>
                <a:ext uri="{FF2B5EF4-FFF2-40B4-BE49-F238E27FC236}">
                  <a16:creationId xmlns:a16="http://schemas.microsoft.com/office/drawing/2014/main" id="{6822F899-11A7-44CF-8A9F-37F25D2437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4" y="2723"/>
              <a:ext cx="4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2 см</a:t>
              </a:r>
            </a:p>
          </p:txBody>
        </p:sp>
      </p:grpSp>
      <p:sp>
        <p:nvSpPr>
          <p:cNvPr id="61072" name="Text Box 656">
            <a:extLst>
              <a:ext uri="{FF2B5EF4-FFF2-40B4-BE49-F238E27FC236}">
                <a16:creationId xmlns:a16="http://schemas.microsoft.com/office/drawing/2014/main" id="{1CD24BC0-E856-4AA6-8504-848A6EDAD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628775"/>
            <a:ext cx="5400675" cy="7302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длина • ширина • высота</a:t>
            </a:r>
          </a:p>
        </p:txBody>
      </p:sp>
      <p:sp>
        <p:nvSpPr>
          <p:cNvPr id="61073" name="Text Box 657">
            <a:extLst>
              <a:ext uri="{FF2B5EF4-FFF2-40B4-BE49-F238E27FC236}">
                <a16:creationId xmlns:a16="http://schemas.microsoft.com/office/drawing/2014/main" id="{3295EC03-1F54-4F8F-BB95-57E18422D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5553075"/>
            <a:ext cx="576263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74" name="Text Box 658">
            <a:extLst>
              <a:ext uri="{FF2B5EF4-FFF2-40B4-BE49-F238E27FC236}">
                <a16:creationId xmlns:a16="http://schemas.microsoft.com/office/drawing/2014/main" id="{074A3378-67D8-451E-93EC-B0ADDEE03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813" y="4797425"/>
            <a:ext cx="576262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75" name="Text Box 659">
            <a:extLst>
              <a:ext uri="{FF2B5EF4-FFF2-40B4-BE49-F238E27FC236}">
                <a16:creationId xmlns:a16="http://schemas.microsoft.com/office/drawing/2014/main" id="{826174F6-58C1-420B-A5C8-72F5B30C3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4257675"/>
            <a:ext cx="576262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c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76" name="Text Box 660">
            <a:extLst>
              <a:ext uri="{FF2B5EF4-FFF2-40B4-BE49-F238E27FC236}">
                <a16:creationId xmlns:a16="http://schemas.microsoft.com/office/drawing/2014/main" id="{2B0B938E-27E0-4B86-9581-450794989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1525" y="1700213"/>
            <a:ext cx="115252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</a:t>
            </a:r>
            <a:endParaRPr lang="ru-RU" sz="3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77" name="Text Box 661">
            <a:extLst>
              <a:ext uri="{FF2B5EF4-FFF2-40B4-BE49-F238E27FC236}">
                <a16:creationId xmlns:a16="http://schemas.microsoft.com/office/drawing/2014/main" id="{16623A23-8001-43C1-BF43-5F83845A9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1388" y="1700213"/>
            <a:ext cx="1404937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</a:t>
            </a:r>
            <a:endParaRPr lang="ru-RU" sz="3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78" name="Text Box 662">
            <a:extLst>
              <a:ext uri="{FF2B5EF4-FFF2-40B4-BE49-F238E27FC236}">
                <a16:creationId xmlns:a16="http://schemas.microsoft.com/office/drawing/2014/main" id="{C5571166-D345-44F9-A23E-0A3E75C39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1700213"/>
            <a:ext cx="1366837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</a:t>
            </a:r>
            <a:endParaRPr lang="ru-RU" sz="3600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79" name="Text Box 663">
            <a:extLst>
              <a:ext uri="{FF2B5EF4-FFF2-40B4-BE49-F238E27FC236}">
                <a16:creationId xmlns:a16="http://schemas.microsoft.com/office/drawing/2014/main" id="{6D9C5162-A41E-4DD5-B3BA-A62B23087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5783" y="2466976"/>
            <a:ext cx="5400675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abc</a:t>
            </a:r>
            <a:endParaRPr lang="ru-RU" sz="36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80" name="Text Box 664">
            <a:extLst>
              <a:ext uri="{FF2B5EF4-FFF2-40B4-BE49-F238E27FC236}">
                <a16:creationId xmlns:a16="http://schemas.microsoft.com/office/drawing/2014/main" id="{A19E4D1A-3899-4B43-A80B-91C208694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06" y="151043"/>
            <a:ext cx="5400675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en-US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olume</a:t>
            </a:r>
            <a:r>
              <a:rPr lang="en-US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лат.) </a:t>
            </a:r>
            <a:r>
              <a:rPr lang="ru-RU" sz="28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объём</a:t>
            </a:r>
            <a:endParaRPr lang="ru-RU" sz="36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1081" name="Text Box 665">
            <a:extLst>
              <a:ext uri="{FF2B5EF4-FFF2-40B4-BE49-F238E27FC236}">
                <a16:creationId xmlns:a16="http://schemas.microsoft.com/office/drawing/2014/main" id="{89956E94-CDA1-4362-9D56-44B7A19F2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908050"/>
            <a:ext cx="6842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endParaRPr lang="ru-RU" sz="3600" b="1" i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6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0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8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0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0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0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0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1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1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1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1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1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1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1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1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1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1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1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1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6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44" grpId="0"/>
      <p:bldP spid="60845" grpId="0"/>
      <p:bldP spid="61065" grpId="0"/>
      <p:bldP spid="61072" grpId="0" animBg="1"/>
      <p:bldP spid="61073" grpId="0" animBg="1"/>
      <p:bldP spid="61074" grpId="0" animBg="1"/>
      <p:bldP spid="61075" grpId="0" animBg="1"/>
      <p:bldP spid="61076" grpId="0" animBg="1"/>
      <p:bldP spid="61077" grpId="0" animBg="1"/>
      <p:bldP spid="61078" grpId="0" animBg="1"/>
      <p:bldP spid="61079" grpId="0" animBg="1"/>
      <p:bldP spid="610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00" name="Group 136">
            <a:extLst>
              <a:ext uri="{FF2B5EF4-FFF2-40B4-BE49-F238E27FC236}">
                <a16:creationId xmlns:a16="http://schemas.microsoft.com/office/drawing/2014/main" id="{9967528F-FD97-41A3-8FA5-E1E5E525087E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196975"/>
            <a:ext cx="4213225" cy="4213225"/>
            <a:chOff x="2290" y="1003"/>
            <a:chExt cx="2654" cy="2654"/>
          </a:xfrm>
        </p:grpSpPr>
        <p:sp>
          <p:nvSpPr>
            <p:cNvPr id="12312" name="AutoShape 78">
              <a:extLst>
                <a:ext uri="{FF2B5EF4-FFF2-40B4-BE49-F238E27FC236}">
                  <a16:creationId xmlns:a16="http://schemas.microsoft.com/office/drawing/2014/main" id="{ABC31E7D-CCED-4B5D-897D-B2C5B8296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" y="1003"/>
              <a:ext cx="2654" cy="2654"/>
            </a:xfrm>
            <a:prstGeom prst="cube">
              <a:avLst>
                <a:gd name="adj" fmla="val 25000"/>
              </a:avLst>
            </a:prstGeom>
            <a:solidFill>
              <a:srgbClr val="66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/>
            </a:p>
          </p:txBody>
        </p:sp>
        <p:sp>
          <p:nvSpPr>
            <p:cNvPr id="12313" name="Line 80">
              <a:extLst>
                <a:ext uri="{FF2B5EF4-FFF2-40B4-BE49-F238E27FC236}">
                  <a16:creationId xmlns:a16="http://schemas.microsoft.com/office/drawing/2014/main" id="{BA329ECB-8C51-4541-A42E-6F4ED1702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4" name="Line 81">
              <a:extLst>
                <a:ext uri="{FF2B5EF4-FFF2-40B4-BE49-F238E27FC236}">
                  <a16:creationId xmlns:a16="http://schemas.microsoft.com/office/drawing/2014/main" id="{283D0665-6E17-49A1-9138-87C5E6ECA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2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5" name="Line 82">
              <a:extLst>
                <a:ext uri="{FF2B5EF4-FFF2-40B4-BE49-F238E27FC236}">
                  <a16:creationId xmlns:a16="http://schemas.microsoft.com/office/drawing/2014/main" id="{36A11D95-8DAC-4F14-8173-79982CC92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6" name="Line 83">
              <a:extLst>
                <a:ext uri="{FF2B5EF4-FFF2-40B4-BE49-F238E27FC236}">
                  <a16:creationId xmlns:a16="http://schemas.microsoft.com/office/drawing/2014/main" id="{BC6F7538-8DA6-4767-BDC9-84FCD5E4F6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7" name="Line 84">
              <a:extLst>
                <a:ext uri="{FF2B5EF4-FFF2-40B4-BE49-F238E27FC236}">
                  <a16:creationId xmlns:a16="http://schemas.microsoft.com/office/drawing/2014/main" id="{921DF370-1FBB-444D-97EA-BF457AA1EC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4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8" name="Line 85">
              <a:extLst>
                <a:ext uri="{FF2B5EF4-FFF2-40B4-BE49-F238E27FC236}">
                  <a16:creationId xmlns:a16="http://schemas.microsoft.com/office/drawing/2014/main" id="{2A0C40A7-73CC-42C9-9FDD-AB158F023F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0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19" name="Line 86">
              <a:extLst>
                <a:ext uri="{FF2B5EF4-FFF2-40B4-BE49-F238E27FC236}">
                  <a16:creationId xmlns:a16="http://schemas.microsoft.com/office/drawing/2014/main" id="{428F4C29-B78A-4E3F-A430-E5657B095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4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0" name="Line 87">
              <a:extLst>
                <a:ext uri="{FF2B5EF4-FFF2-40B4-BE49-F238E27FC236}">
                  <a16:creationId xmlns:a16="http://schemas.microsoft.com/office/drawing/2014/main" id="{ABC12BD4-617C-4579-AAAA-6EC50770D0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78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1" name="Line 88">
              <a:extLst>
                <a:ext uri="{FF2B5EF4-FFF2-40B4-BE49-F238E27FC236}">
                  <a16:creationId xmlns:a16="http://schemas.microsoft.com/office/drawing/2014/main" id="{F4D3513D-10C7-4624-B5F2-E08FC7BB97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2" y="1684"/>
              <a:ext cx="0" cy="1973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322" name="Group 93">
              <a:extLst>
                <a:ext uri="{FF2B5EF4-FFF2-40B4-BE49-F238E27FC236}">
                  <a16:creationId xmlns:a16="http://schemas.microsoft.com/office/drawing/2014/main" id="{7135125D-EE83-4133-A8E7-750515E0B863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993" y="2160"/>
              <a:ext cx="589" cy="1996"/>
              <a:chOff x="1134" y="1684"/>
              <a:chExt cx="612" cy="1973"/>
            </a:xfrm>
          </p:grpSpPr>
          <p:sp>
            <p:nvSpPr>
              <p:cNvPr id="12365" name="Line 89">
                <a:extLst>
                  <a:ext uri="{FF2B5EF4-FFF2-40B4-BE49-F238E27FC236}">
                    <a16:creationId xmlns:a16="http://schemas.microsoft.com/office/drawing/2014/main" id="{215AF6DA-1FEE-4855-9AAC-81C72B3BA5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4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6" name="Line 90">
                <a:extLst>
                  <a:ext uri="{FF2B5EF4-FFF2-40B4-BE49-F238E27FC236}">
                    <a16:creationId xmlns:a16="http://schemas.microsoft.com/office/drawing/2014/main" id="{66F665A5-B260-4F80-A12C-A0DC787F1A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7" name="Line 91">
                <a:extLst>
                  <a:ext uri="{FF2B5EF4-FFF2-40B4-BE49-F238E27FC236}">
                    <a16:creationId xmlns:a16="http://schemas.microsoft.com/office/drawing/2014/main" id="{F6A441B3-95E0-4910-9DE0-825504C91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2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8" name="Line 92">
                <a:extLst>
                  <a:ext uri="{FF2B5EF4-FFF2-40B4-BE49-F238E27FC236}">
                    <a16:creationId xmlns:a16="http://schemas.microsoft.com/office/drawing/2014/main" id="{0F85373E-8ACA-4EE2-ABE4-62317EFBA6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6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2323" name="Group 94">
              <a:extLst>
                <a:ext uri="{FF2B5EF4-FFF2-40B4-BE49-F238E27FC236}">
                  <a16:creationId xmlns:a16="http://schemas.microsoft.com/office/drawing/2014/main" id="{3440E417-BE0B-4653-9792-8F0A31CD5DB7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2982" y="1151"/>
              <a:ext cx="612" cy="1996"/>
              <a:chOff x="1134" y="1684"/>
              <a:chExt cx="612" cy="1973"/>
            </a:xfrm>
          </p:grpSpPr>
          <p:sp>
            <p:nvSpPr>
              <p:cNvPr id="12361" name="Line 95">
                <a:extLst>
                  <a:ext uri="{FF2B5EF4-FFF2-40B4-BE49-F238E27FC236}">
                    <a16:creationId xmlns:a16="http://schemas.microsoft.com/office/drawing/2014/main" id="{CC9A746F-9E83-46E6-BBDB-B9CCA8F997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4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2" name="Line 96">
                <a:extLst>
                  <a:ext uri="{FF2B5EF4-FFF2-40B4-BE49-F238E27FC236}">
                    <a16:creationId xmlns:a16="http://schemas.microsoft.com/office/drawing/2014/main" id="{EE2E85E4-7D17-47AE-BD76-7B1F0B9335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8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3" name="Line 97">
                <a:extLst>
                  <a:ext uri="{FF2B5EF4-FFF2-40B4-BE49-F238E27FC236}">
                    <a16:creationId xmlns:a16="http://schemas.microsoft.com/office/drawing/2014/main" id="{AFA874D3-BBAE-4D4A-9866-103C4A3ABD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2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364" name="Line 98">
                <a:extLst>
                  <a:ext uri="{FF2B5EF4-FFF2-40B4-BE49-F238E27FC236}">
                    <a16:creationId xmlns:a16="http://schemas.microsoft.com/office/drawing/2014/main" id="{C5E6C35C-2616-47B2-BA1B-400F3E12D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6" y="1684"/>
                <a:ext cx="0" cy="1973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2324" name="Line 99">
              <a:extLst>
                <a:ext uri="{FF2B5EF4-FFF2-40B4-BE49-F238E27FC236}">
                  <a16:creationId xmlns:a16="http://schemas.microsoft.com/office/drawing/2014/main" id="{AE9ADE8E-4A16-49FE-A93E-EE16100811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288" y="1661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5" name="Line 100">
              <a:extLst>
                <a:ext uri="{FF2B5EF4-FFF2-40B4-BE49-F238E27FC236}">
                  <a16:creationId xmlns:a16="http://schemas.microsoft.com/office/drawing/2014/main" id="{36B52CE0-6874-481C-B094-71A3D85420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2001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6" name="Line 101">
              <a:extLst>
                <a:ext uri="{FF2B5EF4-FFF2-40B4-BE49-F238E27FC236}">
                  <a16:creationId xmlns:a16="http://schemas.microsoft.com/office/drawing/2014/main" id="{BD29EF26-00EB-45D7-824F-44BBA77682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1797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7" name="Line 102">
              <a:extLst>
                <a:ext uri="{FF2B5EF4-FFF2-40B4-BE49-F238E27FC236}">
                  <a16:creationId xmlns:a16="http://schemas.microsoft.com/office/drawing/2014/main" id="{74282A5F-A346-4370-91E2-4E0B1ECE5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159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8" name="Line 103">
              <a:extLst>
                <a:ext uri="{FF2B5EF4-FFF2-40B4-BE49-F238E27FC236}">
                  <a16:creationId xmlns:a16="http://schemas.microsoft.com/office/drawing/2014/main" id="{30BA682D-C390-441D-BEAF-FD2FAE1D1F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1389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29" name="Line 104">
              <a:extLst>
                <a:ext uri="{FF2B5EF4-FFF2-40B4-BE49-F238E27FC236}">
                  <a16:creationId xmlns:a16="http://schemas.microsoft.com/office/drawing/2014/main" id="{0F9A2946-DDEE-467C-A001-2DD00BEE81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1185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0" name="Line 105">
              <a:extLst>
                <a:ext uri="{FF2B5EF4-FFF2-40B4-BE49-F238E27FC236}">
                  <a16:creationId xmlns:a16="http://schemas.microsoft.com/office/drawing/2014/main" id="{6CD1CD82-4ED2-44AC-95D0-AB4088314F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2795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1" name="Line 106">
              <a:extLst>
                <a:ext uri="{FF2B5EF4-FFF2-40B4-BE49-F238E27FC236}">
                  <a16:creationId xmlns:a16="http://schemas.microsoft.com/office/drawing/2014/main" id="{00BB9043-F2E7-4CF4-ABD3-9FBED48703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2591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2" name="Line 107">
              <a:extLst>
                <a:ext uri="{FF2B5EF4-FFF2-40B4-BE49-F238E27FC236}">
                  <a16:creationId xmlns:a16="http://schemas.microsoft.com/office/drawing/2014/main" id="{1035649C-A849-4B88-BFDD-CF75E8E5E0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2409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3" name="Line 108">
              <a:extLst>
                <a:ext uri="{FF2B5EF4-FFF2-40B4-BE49-F238E27FC236}">
                  <a16:creationId xmlns:a16="http://schemas.microsoft.com/office/drawing/2014/main" id="{ECF20674-75EE-45D0-844A-AE3FC8F87D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6" y="2205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4" name="Line 109">
              <a:extLst>
                <a:ext uri="{FF2B5EF4-FFF2-40B4-BE49-F238E27FC236}">
                  <a16:creationId xmlns:a16="http://schemas.microsoft.com/office/drawing/2014/main" id="{859B56CD-EB88-417F-B453-66A30E580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72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5" name="Line 110">
              <a:extLst>
                <a:ext uri="{FF2B5EF4-FFF2-40B4-BE49-F238E27FC236}">
                  <a16:creationId xmlns:a16="http://schemas.microsoft.com/office/drawing/2014/main" id="{C8276F88-2EA8-4751-BC36-987579B85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76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6" name="Line 111">
              <a:extLst>
                <a:ext uri="{FF2B5EF4-FFF2-40B4-BE49-F238E27FC236}">
                  <a16:creationId xmlns:a16="http://schemas.microsoft.com/office/drawing/2014/main" id="{A6C38B54-D087-4FAF-872E-50C32FCB9F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0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7" name="Line 112">
              <a:extLst>
                <a:ext uri="{FF2B5EF4-FFF2-40B4-BE49-F238E27FC236}">
                  <a16:creationId xmlns:a16="http://schemas.microsoft.com/office/drawing/2014/main" id="{38D8C129-23C7-4645-BE26-5F9611C88E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84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8" name="Line 113">
              <a:extLst>
                <a:ext uri="{FF2B5EF4-FFF2-40B4-BE49-F238E27FC236}">
                  <a16:creationId xmlns:a16="http://schemas.microsoft.com/office/drawing/2014/main" id="{8B918E73-2EA9-4B14-8036-F717AF4E00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88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39" name="Line 114">
              <a:extLst>
                <a:ext uri="{FF2B5EF4-FFF2-40B4-BE49-F238E27FC236}">
                  <a16:creationId xmlns:a16="http://schemas.microsoft.com/office/drawing/2014/main" id="{27F7CE6F-E0CB-45B6-935D-C2817999B7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70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0" name="Line 115">
              <a:extLst>
                <a:ext uri="{FF2B5EF4-FFF2-40B4-BE49-F238E27FC236}">
                  <a16:creationId xmlns:a16="http://schemas.microsoft.com/office/drawing/2014/main" id="{47139AA2-FE7B-40C6-BF9F-48EE4A26F8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74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1" name="Line 116">
              <a:extLst>
                <a:ext uri="{FF2B5EF4-FFF2-40B4-BE49-F238E27FC236}">
                  <a16:creationId xmlns:a16="http://schemas.microsoft.com/office/drawing/2014/main" id="{542B6BB4-1D91-4200-B095-E33FD0FF37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2" name="Line 117">
              <a:extLst>
                <a:ext uri="{FF2B5EF4-FFF2-40B4-BE49-F238E27FC236}">
                  <a16:creationId xmlns:a16="http://schemas.microsoft.com/office/drawing/2014/main" id="{B1F1FEB5-F7C1-4324-B80E-2CB28F0EE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82" y="1003"/>
              <a:ext cx="658" cy="65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3" name="Line 118">
              <a:extLst>
                <a:ext uri="{FF2B5EF4-FFF2-40B4-BE49-F238E27FC236}">
                  <a16:creationId xmlns:a16="http://schemas.microsoft.com/office/drawing/2014/main" id="{6A249E2C-5FA0-4FE8-A044-930683E67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1" y="1321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4" name="Line 119">
              <a:extLst>
                <a:ext uri="{FF2B5EF4-FFF2-40B4-BE49-F238E27FC236}">
                  <a16:creationId xmlns:a16="http://schemas.microsoft.com/office/drawing/2014/main" id="{5211D227-4B23-4F71-B7B6-98DC28EB71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2" y="1389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5" name="Line 120">
              <a:extLst>
                <a:ext uri="{FF2B5EF4-FFF2-40B4-BE49-F238E27FC236}">
                  <a16:creationId xmlns:a16="http://schemas.microsoft.com/office/drawing/2014/main" id="{A91D2CCD-0911-4821-89EC-3B35073C78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4" y="1457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6" name="Line 121">
              <a:extLst>
                <a:ext uri="{FF2B5EF4-FFF2-40B4-BE49-F238E27FC236}">
                  <a16:creationId xmlns:a16="http://schemas.microsoft.com/office/drawing/2014/main" id="{1A1CE113-CA2B-4A9B-AB82-D4F2BA93B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26" y="1525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7" name="Line 122">
              <a:extLst>
                <a:ext uri="{FF2B5EF4-FFF2-40B4-BE49-F238E27FC236}">
                  <a16:creationId xmlns:a16="http://schemas.microsoft.com/office/drawing/2014/main" id="{4464281E-4EF8-4CB8-8E5C-3BF2E065D9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8" y="1593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8" name="Line 123">
              <a:extLst>
                <a:ext uri="{FF2B5EF4-FFF2-40B4-BE49-F238E27FC236}">
                  <a16:creationId xmlns:a16="http://schemas.microsoft.com/office/drawing/2014/main" id="{95A44523-1275-4123-99E4-580DF99D74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3" y="1049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49" name="Line 124">
              <a:extLst>
                <a:ext uri="{FF2B5EF4-FFF2-40B4-BE49-F238E27FC236}">
                  <a16:creationId xmlns:a16="http://schemas.microsoft.com/office/drawing/2014/main" id="{32AD8195-4F9D-4F07-9C40-CD3015359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5" y="1117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0" name="Line 125">
              <a:extLst>
                <a:ext uri="{FF2B5EF4-FFF2-40B4-BE49-F238E27FC236}">
                  <a16:creationId xmlns:a16="http://schemas.microsoft.com/office/drawing/2014/main" id="{889B6D88-B04B-43FB-8F90-C4028A5C9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7" y="1185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1" name="Line 126">
              <a:extLst>
                <a:ext uri="{FF2B5EF4-FFF2-40B4-BE49-F238E27FC236}">
                  <a16:creationId xmlns:a16="http://schemas.microsoft.com/office/drawing/2014/main" id="{01E467B1-8713-4244-BBD0-D6FBCC6EF7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1253"/>
              <a:ext cx="199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2" name="Line 127">
              <a:extLst>
                <a:ext uri="{FF2B5EF4-FFF2-40B4-BE49-F238E27FC236}">
                  <a16:creationId xmlns:a16="http://schemas.microsoft.com/office/drawing/2014/main" id="{B9E57976-CFBA-49B6-9D92-6033770FBF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1389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3" name="Line 128">
              <a:extLst>
                <a:ext uri="{FF2B5EF4-FFF2-40B4-BE49-F238E27FC236}">
                  <a16:creationId xmlns:a16="http://schemas.microsoft.com/office/drawing/2014/main" id="{C70B558B-AB63-4CC4-B180-B5A97414D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0" y="1457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4" name="Line 129">
              <a:extLst>
                <a:ext uri="{FF2B5EF4-FFF2-40B4-BE49-F238E27FC236}">
                  <a16:creationId xmlns:a16="http://schemas.microsoft.com/office/drawing/2014/main" id="{5816BA2E-DD82-46A2-BBFC-4182C61A7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22" y="1525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5" name="Line 130">
              <a:extLst>
                <a:ext uri="{FF2B5EF4-FFF2-40B4-BE49-F238E27FC236}">
                  <a16:creationId xmlns:a16="http://schemas.microsoft.com/office/drawing/2014/main" id="{28AD4406-C0C2-48C1-89C1-6ECC60EBF0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4" y="1593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6" name="Line 131">
              <a:extLst>
                <a:ext uri="{FF2B5EF4-FFF2-40B4-BE49-F238E27FC236}">
                  <a16:creationId xmlns:a16="http://schemas.microsoft.com/office/drawing/2014/main" id="{D25B764B-6FB4-46E1-84F1-9D20E0CD64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0" y="1117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7" name="Line 132">
              <a:extLst>
                <a:ext uri="{FF2B5EF4-FFF2-40B4-BE49-F238E27FC236}">
                  <a16:creationId xmlns:a16="http://schemas.microsoft.com/office/drawing/2014/main" id="{EE9FACC7-1EAB-4378-B1A6-92D8F0B63C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2" y="1185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8" name="Line 133">
              <a:extLst>
                <a:ext uri="{FF2B5EF4-FFF2-40B4-BE49-F238E27FC236}">
                  <a16:creationId xmlns:a16="http://schemas.microsoft.com/office/drawing/2014/main" id="{9B2D9CF7-B5F1-49B0-9312-C4BE79877D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94" y="1253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59" name="Line 134">
              <a:extLst>
                <a:ext uri="{FF2B5EF4-FFF2-40B4-BE49-F238E27FC236}">
                  <a16:creationId xmlns:a16="http://schemas.microsoft.com/office/drawing/2014/main" id="{B291784A-7F7A-47A3-A6CF-318D88947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6" y="1321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60" name="Line 135">
              <a:extLst>
                <a:ext uri="{FF2B5EF4-FFF2-40B4-BE49-F238E27FC236}">
                  <a16:creationId xmlns:a16="http://schemas.microsoft.com/office/drawing/2014/main" id="{3A72EBE3-07FE-4BA1-BA00-30BD217B68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8" y="1049"/>
              <a:ext cx="0" cy="19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2607" name="Group 143">
            <a:extLst>
              <a:ext uri="{FF2B5EF4-FFF2-40B4-BE49-F238E27FC236}">
                <a16:creationId xmlns:a16="http://schemas.microsoft.com/office/drawing/2014/main" id="{34BC65CA-8BB8-406C-86B5-65F057F64690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5402263"/>
            <a:ext cx="3168650" cy="366712"/>
            <a:chOff x="2154" y="3403"/>
            <a:chExt cx="1996" cy="231"/>
          </a:xfrm>
        </p:grpSpPr>
        <p:sp>
          <p:nvSpPr>
            <p:cNvPr id="12310" name="Line 137">
              <a:extLst>
                <a:ext uri="{FF2B5EF4-FFF2-40B4-BE49-F238E27FC236}">
                  <a16:creationId xmlns:a16="http://schemas.microsoft.com/office/drawing/2014/main" id="{1634FD2B-0B64-4139-B3AA-C80F02BDB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4" y="3407"/>
              <a:ext cx="1996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4" name="Text Box 140">
              <a:extLst>
                <a:ext uri="{FF2B5EF4-FFF2-40B4-BE49-F238E27FC236}">
                  <a16:creationId xmlns:a16="http://schemas.microsoft.com/office/drawing/2014/main" id="{697398D0-7A32-407E-B5E3-AFCD73C6E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3" y="3403"/>
              <a:ext cx="5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10см</a:t>
              </a:r>
            </a:p>
          </p:txBody>
        </p:sp>
      </p:grpSp>
      <p:grpSp>
        <p:nvGrpSpPr>
          <p:cNvPr id="62609" name="Group 145">
            <a:extLst>
              <a:ext uri="{FF2B5EF4-FFF2-40B4-BE49-F238E27FC236}">
                <a16:creationId xmlns:a16="http://schemas.microsoft.com/office/drawing/2014/main" id="{FBF515CF-A154-4EC8-A0F1-1DA4DF25FF0F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4365625"/>
            <a:ext cx="1368425" cy="1044575"/>
            <a:chOff x="4150" y="2750"/>
            <a:chExt cx="862" cy="658"/>
          </a:xfrm>
        </p:grpSpPr>
        <p:sp>
          <p:nvSpPr>
            <p:cNvPr id="12308" name="Line 139">
              <a:extLst>
                <a:ext uri="{FF2B5EF4-FFF2-40B4-BE49-F238E27FC236}">
                  <a16:creationId xmlns:a16="http://schemas.microsoft.com/office/drawing/2014/main" id="{C5EA733C-2AC6-410F-B891-00B0C339EB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0" y="2750"/>
              <a:ext cx="658" cy="65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5" name="Text Box 141">
              <a:extLst>
                <a:ext uri="{FF2B5EF4-FFF2-40B4-BE49-F238E27FC236}">
                  <a16:creationId xmlns:a16="http://schemas.microsoft.com/office/drawing/2014/main" id="{B6BA9A00-31D8-4F9B-8DF8-53180385C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5" y="3022"/>
              <a:ext cx="5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10см</a:t>
              </a:r>
            </a:p>
          </p:txBody>
        </p:sp>
      </p:grpSp>
      <p:grpSp>
        <p:nvGrpSpPr>
          <p:cNvPr id="62608" name="Group 144">
            <a:extLst>
              <a:ext uri="{FF2B5EF4-FFF2-40B4-BE49-F238E27FC236}">
                <a16:creationId xmlns:a16="http://schemas.microsoft.com/office/drawing/2014/main" id="{D443B9A2-0FEF-4B38-9932-4489987C5EFB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2241550"/>
            <a:ext cx="900113" cy="3168650"/>
            <a:chOff x="3696" y="1412"/>
            <a:chExt cx="567" cy="1996"/>
          </a:xfrm>
        </p:grpSpPr>
        <p:sp>
          <p:nvSpPr>
            <p:cNvPr id="12306" name="Line 138">
              <a:extLst>
                <a:ext uri="{FF2B5EF4-FFF2-40B4-BE49-F238E27FC236}">
                  <a16:creationId xmlns:a16="http://schemas.microsoft.com/office/drawing/2014/main" id="{8ACEED85-A3A4-4BCA-A98F-DAFEEB3E6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412"/>
              <a:ext cx="0" cy="199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2606" name="Text Box 142">
              <a:extLst>
                <a:ext uri="{FF2B5EF4-FFF2-40B4-BE49-F238E27FC236}">
                  <a16:creationId xmlns:a16="http://schemas.microsoft.com/office/drawing/2014/main" id="{CC3DB87E-30D3-4910-9424-768F6E34F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6" y="2205"/>
              <a:ext cx="5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cs typeface="Arial" charset="0"/>
                </a:rPr>
                <a:t>10 см</a:t>
              </a:r>
            </a:p>
          </p:txBody>
        </p:sp>
      </p:grpSp>
      <p:sp>
        <p:nvSpPr>
          <p:cNvPr id="62610" name="Text Box 146">
            <a:extLst>
              <a:ext uri="{FF2B5EF4-FFF2-40B4-BE49-F238E27FC236}">
                <a16:creationId xmlns:a16="http://schemas.microsoft.com/office/drawing/2014/main" id="{FA4D95C7-04DE-4EC2-95C7-842794F48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160463"/>
            <a:ext cx="162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1000 см</a:t>
            </a:r>
            <a:r>
              <a:rPr lang="ru-RU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2611" name="Text Box 147">
            <a:extLst>
              <a:ext uri="{FF2B5EF4-FFF2-40B4-BE49-F238E27FC236}">
                <a16:creationId xmlns:a16="http://schemas.microsoft.com/office/drawing/2014/main" id="{8753CDF9-AA84-4A1D-91FC-A5C0892B8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1160463"/>
            <a:ext cx="2195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•</a:t>
            </a:r>
            <a:r>
              <a:rPr lang="ru-RU" sz="240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•</a:t>
            </a:r>
            <a:r>
              <a:rPr lang="ru-RU" sz="2400">
                <a:solidFill>
                  <a:srgbClr val="CC0000"/>
                </a:solidFill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 =</a:t>
            </a:r>
          </a:p>
        </p:txBody>
      </p:sp>
      <p:sp>
        <p:nvSpPr>
          <p:cNvPr id="62612" name="Text Box 148">
            <a:extLst>
              <a:ext uri="{FF2B5EF4-FFF2-40B4-BE49-F238E27FC236}">
                <a16:creationId xmlns:a16="http://schemas.microsoft.com/office/drawing/2014/main" id="{6DF919AA-0DEA-471F-988F-5E5969A42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5850" y="5483225"/>
            <a:ext cx="6127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2613" name="Text Box 149">
            <a:extLst>
              <a:ext uri="{FF2B5EF4-FFF2-40B4-BE49-F238E27FC236}">
                <a16:creationId xmlns:a16="http://schemas.microsoft.com/office/drawing/2014/main" id="{7BCBA047-82C6-4DDE-8867-A3407E48D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4760913"/>
            <a:ext cx="6127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2614" name="Text Box 150">
            <a:extLst>
              <a:ext uri="{FF2B5EF4-FFF2-40B4-BE49-F238E27FC236}">
                <a16:creationId xmlns:a16="http://schemas.microsoft.com/office/drawing/2014/main" id="{C404BC0E-803C-4D98-8AD4-48B72CBE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4738" y="3467100"/>
            <a:ext cx="6127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</a:t>
            </a:r>
            <a:endParaRPr lang="ru-RU" sz="2400" b="1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2615" name="Text Box 151">
            <a:extLst>
              <a:ext uri="{FF2B5EF4-FFF2-40B4-BE49-F238E27FC236}">
                <a16:creationId xmlns:a16="http://schemas.microsoft.com/office/drawing/2014/main" id="{AEBD1978-AD71-47AE-BC6A-9F47CDB26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981325"/>
            <a:ext cx="2016125" cy="2103438"/>
          </a:xfrm>
          <a:prstGeom prst="rect">
            <a:avLst/>
          </a:prstGeom>
          <a:solidFill>
            <a:schemeClr val="bg1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ru-RU" sz="4000" b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aaa </a:t>
            </a:r>
            <a:r>
              <a:rPr lang="ru-RU" sz="24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или</a:t>
            </a:r>
            <a:r>
              <a:rPr lang="ru-RU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</a:t>
            </a:r>
            <a:r>
              <a:rPr lang="ru-RU" sz="3600" b="1" baseline="-25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к</a:t>
            </a:r>
            <a:r>
              <a:rPr lang="en-US" sz="36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=a</a:t>
            </a:r>
            <a:r>
              <a:rPr lang="en-US" sz="3600" b="1" baseline="30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endParaRPr lang="ru-RU" sz="3600" b="1" baseline="300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2616" name="Text Box 152">
            <a:extLst>
              <a:ext uri="{FF2B5EF4-FFF2-40B4-BE49-F238E27FC236}">
                <a16:creationId xmlns:a16="http://schemas.microsoft.com/office/drawing/2014/main" id="{CC077288-37E6-4993-836F-FB5E2286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5408613"/>
            <a:ext cx="900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=1дм</a:t>
            </a:r>
          </a:p>
        </p:txBody>
      </p:sp>
      <p:sp>
        <p:nvSpPr>
          <p:cNvPr id="62617" name="Text Box 153">
            <a:extLst>
              <a:ext uri="{FF2B5EF4-FFF2-40B4-BE49-F238E27FC236}">
                <a16:creationId xmlns:a16="http://schemas.microsoft.com/office/drawing/2014/main" id="{92EE89BE-4B36-49A2-8C2A-1540D230C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775" y="5013325"/>
            <a:ext cx="900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=1дм</a:t>
            </a:r>
          </a:p>
        </p:txBody>
      </p:sp>
      <p:sp>
        <p:nvSpPr>
          <p:cNvPr id="62618" name="Text Box 154">
            <a:extLst>
              <a:ext uri="{FF2B5EF4-FFF2-40B4-BE49-F238E27FC236}">
                <a16:creationId xmlns:a16="http://schemas.microsoft.com/office/drawing/2014/main" id="{9ABED232-884C-4B04-ADF5-55DEB05FA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3500438"/>
            <a:ext cx="900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=1 дм</a:t>
            </a:r>
          </a:p>
        </p:txBody>
      </p:sp>
      <p:sp>
        <p:nvSpPr>
          <p:cNvPr id="62619" name="Text Box 155">
            <a:extLst>
              <a:ext uri="{FF2B5EF4-FFF2-40B4-BE49-F238E27FC236}">
                <a16:creationId xmlns:a16="http://schemas.microsoft.com/office/drawing/2014/main" id="{D16E7CA5-2DAF-4CDE-9DD9-57A651CCB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938" y="1639888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• 1 • 1 =</a:t>
            </a: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1 дм</a:t>
            </a:r>
            <a:r>
              <a:rPr lang="ru-RU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62620" name="Text Box 156">
            <a:extLst>
              <a:ext uri="{FF2B5EF4-FFF2-40B4-BE49-F238E27FC236}">
                <a16:creationId xmlns:a16="http://schemas.microsoft.com/office/drawing/2014/main" id="{4C511D92-2511-41B1-8430-0BF1A0B95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2241550"/>
            <a:ext cx="2555875" cy="4667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 дм</a:t>
            </a:r>
            <a:r>
              <a:rPr lang="ru-RU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 </a:t>
            </a: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=</a:t>
            </a:r>
            <a:r>
              <a:rPr lang="ru-RU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1000 см</a:t>
            </a:r>
            <a:r>
              <a:rPr lang="ru-RU" sz="2400" b="1" baseline="30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2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2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2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2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2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2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2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2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62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2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2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2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10" grpId="0"/>
      <p:bldP spid="62611" grpId="0"/>
      <p:bldP spid="62612" grpId="0" animBg="1"/>
      <p:bldP spid="62612" grpId="1" animBg="1"/>
      <p:bldP spid="62613" grpId="0" animBg="1"/>
      <p:bldP spid="62613" grpId="1" animBg="1"/>
      <p:bldP spid="62614" grpId="0" animBg="1"/>
      <p:bldP spid="62614" grpId="1" animBg="1"/>
      <p:bldP spid="62615" grpId="0" animBg="1"/>
      <p:bldP spid="62616" grpId="0"/>
      <p:bldP spid="62617" grpId="0"/>
      <p:bldP spid="62618" grpId="0"/>
      <p:bldP spid="62619" grpId="0"/>
      <p:bldP spid="62620" grpId="0" animBg="1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2097</TotalTime>
  <Words>468</Words>
  <Application>Microsoft Office PowerPoint</Application>
  <PresentationFormat>Экран (4:3)</PresentationFormat>
  <Paragraphs>151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TUNIKA</dc:creator>
  <cp:lastModifiedBy>кек кек</cp:lastModifiedBy>
  <cp:revision>105</cp:revision>
  <dcterms:created xsi:type="dcterms:W3CDTF">2011-11-24T16:59:30Z</dcterms:created>
  <dcterms:modified xsi:type="dcterms:W3CDTF">2024-03-19T16:32:04Z</dcterms:modified>
</cp:coreProperties>
</file>