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4\Downloads\vector-cartoon-smiling-chef-charac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234" y="1628800"/>
            <a:ext cx="6240821" cy="457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0598" y="188640"/>
            <a:ext cx="64294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Ways</a:t>
            </a:r>
            <a:r>
              <a:rPr lang="de-DE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de-DE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</a:t>
            </a:r>
            <a:r>
              <a:rPr lang="de-DE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de-DE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cooking</a:t>
            </a:r>
            <a:r>
              <a:rPr lang="de-DE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543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err="1" smtClean="0"/>
              <a:t>Mashed</a:t>
            </a:r>
            <a:r>
              <a:rPr lang="de-DE" b="1" dirty="0" smtClean="0"/>
              <a:t> </a:t>
            </a:r>
            <a:r>
              <a:rPr lang="de-DE" b="1" dirty="0" err="1" smtClean="0"/>
              <a:t>potatoes</a:t>
            </a:r>
            <a:r>
              <a:rPr lang="de-DE" b="1" dirty="0" smtClean="0"/>
              <a:t> 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r>
              <a:rPr lang="de-DE" b="1" dirty="0" err="1">
                <a:solidFill>
                  <a:srgbClr val="FF0000"/>
                </a:solidFill>
              </a:rPr>
              <a:t>mæʃt</a:t>
            </a:r>
            <a:r>
              <a:rPr lang="de-DE" b="1" dirty="0">
                <a:solidFill>
                  <a:srgbClr val="FF0000"/>
                </a:solidFill>
              </a:rPr>
              <a:t>| |</a:t>
            </a:r>
            <a:r>
              <a:rPr lang="de-DE" b="1" dirty="0" err="1">
                <a:solidFill>
                  <a:srgbClr val="FF0000"/>
                </a:solidFill>
              </a:rPr>
              <a:t>pəˈteɪtəʊz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234\Desktop\Mash-pota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6870195" cy="452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400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err="1" smtClean="0"/>
              <a:t>pickled</a:t>
            </a:r>
            <a:r>
              <a:rPr lang="de-DE" b="1" dirty="0" smtClean="0"/>
              <a:t> </a:t>
            </a:r>
            <a:r>
              <a:rPr lang="de-DE" b="1" dirty="0" err="1" smtClean="0"/>
              <a:t>vegetables</a:t>
            </a:r>
            <a:r>
              <a:rPr lang="de-DE" b="1" dirty="0" smtClean="0"/>
              <a:t> </a:t>
            </a:r>
            <a:r>
              <a:rPr lang="de-DE" b="1" dirty="0">
                <a:solidFill>
                  <a:srgbClr val="FF0000"/>
                </a:solidFill>
              </a:rPr>
              <a:t>|ˈ</a:t>
            </a:r>
            <a:r>
              <a:rPr lang="de-DE" b="1" dirty="0" err="1">
                <a:solidFill>
                  <a:srgbClr val="FF0000"/>
                </a:solidFill>
              </a:rPr>
              <a:t>pɪk</a:t>
            </a:r>
            <a:r>
              <a:rPr lang="de-DE" b="1" dirty="0">
                <a:solidFill>
                  <a:srgbClr val="FF0000"/>
                </a:solidFill>
              </a:rPr>
              <a:t>(ə)</a:t>
            </a:r>
            <a:r>
              <a:rPr lang="de-DE" b="1" dirty="0" err="1">
                <a:solidFill>
                  <a:srgbClr val="FF0000"/>
                </a:solidFill>
              </a:rPr>
              <a:t>ld</a:t>
            </a:r>
            <a:r>
              <a:rPr lang="de-DE" b="1" dirty="0">
                <a:solidFill>
                  <a:srgbClr val="FF0000"/>
                </a:solidFill>
              </a:rPr>
              <a:t>| |ˈ</a:t>
            </a:r>
            <a:r>
              <a:rPr lang="de-DE" b="1" dirty="0" err="1">
                <a:solidFill>
                  <a:srgbClr val="FF0000"/>
                </a:solidFill>
              </a:rPr>
              <a:t>vedʒɪtəbəlz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234\Desktop\5f106c06cc08e87f84b8421806c3dc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42" y="1628800"/>
            <a:ext cx="7000875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689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err="1"/>
              <a:t>b</a:t>
            </a:r>
            <a:r>
              <a:rPr lang="de-DE" b="1" dirty="0" err="1" smtClean="0"/>
              <a:t>oiled</a:t>
            </a:r>
            <a:r>
              <a:rPr lang="de-DE" b="1" dirty="0" smtClean="0"/>
              <a:t> </a:t>
            </a:r>
            <a:r>
              <a:rPr lang="de-DE" b="1" dirty="0" err="1" smtClean="0"/>
              <a:t>vegetables</a:t>
            </a:r>
            <a:r>
              <a:rPr lang="de-DE" b="1" dirty="0"/>
              <a:t> 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r>
              <a:rPr lang="de-DE" b="1" dirty="0" err="1">
                <a:solidFill>
                  <a:srgbClr val="FF0000"/>
                </a:solidFill>
              </a:rPr>
              <a:t>bɔɪld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r>
              <a:rPr lang="de-DE" b="1" dirty="0" smtClean="0"/>
              <a:t> </a:t>
            </a:r>
            <a:r>
              <a:rPr lang="de-DE" b="1" dirty="0">
                <a:solidFill>
                  <a:srgbClr val="FF0000"/>
                </a:solidFill>
              </a:rPr>
              <a:t>|ˈ</a:t>
            </a:r>
            <a:r>
              <a:rPr lang="de-DE" b="1" dirty="0" err="1">
                <a:solidFill>
                  <a:srgbClr val="FF0000"/>
                </a:solidFill>
              </a:rPr>
              <a:t>vedʒɪtəbəlz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234\Desktop\75a60e5d281d9cbd79f2bdcaa065d1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84693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006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 </a:t>
            </a:r>
            <a:r>
              <a:rPr lang="de-DE" b="1" dirty="0" err="1" smtClean="0"/>
              <a:t>steamed</a:t>
            </a:r>
            <a:r>
              <a:rPr lang="de-DE" b="1" dirty="0" smtClean="0"/>
              <a:t> </a:t>
            </a:r>
            <a:r>
              <a:rPr lang="de-DE" b="1" dirty="0" err="1" smtClean="0"/>
              <a:t>vegetables</a:t>
            </a:r>
            <a:r>
              <a:rPr lang="de-DE" b="1" dirty="0" smtClean="0"/>
              <a:t> 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r>
              <a:rPr lang="de-DE" b="1" dirty="0" err="1">
                <a:solidFill>
                  <a:srgbClr val="FF0000"/>
                </a:solidFill>
              </a:rPr>
              <a:t>stiːmd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r>
              <a:rPr lang="de-DE" dirty="0"/>
              <a:t> </a:t>
            </a:r>
            <a:r>
              <a:rPr lang="de-DE" b="1" dirty="0">
                <a:solidFill>
                  <a:srgbClr val="FF0000"/>
                </a:solidFill>
              </a:rPr>
              <a:t>|ˈ</a:t>
            </a:r>
            <a:r>
              <a:rPr lang="de-DE" b="1" dirty="0" err="1">
                <a:solidFill>
                  <a:srgbClr val="FF0000"/>
                </a:solidFill>
              </a:rPr>
              <a:t>vedʒɪtəbəlz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234\Desktop\649dbd93fcaf06e8fb10a4cbe3c2d8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0104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906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Roast</a:t>
            </a:r>
            <a:r>
              <a:rPr lang="de-DE" b="1" dirty="0" smtClean="0"/>
              <a:t> </a:t>
            </a:r>
            <a:r>
              <a:rPr lang="de-DE" b="1" dirty="0" err="1" smtClean="0"/>
              <a:t>chicken</a:t>
            </a:r>
            <a:r>
              <a:rPr lang="de-DE" b="1" dirty="0" smtClean="0"/>
              <a:t> 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r>
              <a:rPr lang="de-DE" b="1" dirty="0" err="1">
                <a:solidFill>
                  <a:srgbClr val="FF0000"/>
                </a:solidFill>
              </a:rPr>
              <a:t>rəʊst</a:t>
            </a:r>
            <a:r>
              <a:rPr lang="de-DE" b="1" dirty="0">
                <a:solidFill>
                  <a:srgbClr val="FF0000"/>
                </a:solidFill>
              </a:rPr>
              <a:t>||ˈ</a:t>
            </a:r>
            <a:r>
              <a:rPr lang="de-DE" b="1" dirty="0" err="1">
                <a:solidFill>
                  <a:srgbClr val="FF0000"/>
                </a:solidFill>
              </a:rPr>
              <a:t>tʃɪkɪn</a:t>
            </a:r>
            <a:r>
              <a:rPr lang="de-DE" b="1" dirty="0">
                <a:solidFill>
                  <a:srgbClr val="FF0000"/>
                </a:solidFill>
              </a:rPr>
              <a:t>|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1234\Desktop\5062d55f95fb9dd1dffaba219769162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73963"/>
            <a:ext cx="7488832" cy="499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171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Baked</a:t>
            </a:r>
            <a:r>
              <a:rPr lang="ru-RU" b="1" dirty="0" smtClean="0"/>
              <a:t> </a:t>
            </a:r>
            <a:r>
              <a:rPr lang="de-DE" b="1" dirty="0" err="1" smtClean="0"/>
              <a:t>chicken</a:t>
            </a:r>
            <a:r>
              <a:rPr lang="de-DE" b="1" dirty="0"/>
              <a:t> </a:t>
            </a:r>
            <a:r>
              <a:rPr lang="de-DE" b="1" dirty="0">
                <a:solidFill>
                  <a:srgbClr val="FF0000"/>
                </a:solidFill>
              </a:rPr>
              <a:t>|ˈ</a:t>
            </a:r>
            <a:r>
              <a:rPr lang="de-DE" b="1" dirty="0" err="1">
                <a:solidFill>
                  <a:srgbClr val="FF0000"/>
                </a:solidFill>
              </a:rPr>
              <a:t>beɪkt</a:t>
            </a:r>
            <a:r>
              <a:rPr lang="de-DE" b="1" dirty="0" smtClean="0">
                <a:solidFill>
                  <a:srgbClr val="FF0000"/>
                </a:solidFill>
              </a:rPr>
              <a:t>||</a:t>
            </a:r>
            <a:r>
              <a:rPr lang="de-DE" b="1" dirty="0">
                <a:solidFill>
                  <a:srgbClr val="FF0000"/>
                </a:solidFill>
              </a:rPr>
              <a:t>ˈ</a:t>
            </a:r>
            <a:r>
              <a:rPr lang="de-DE" b="1" dirty="0" err="1">
                <a:solidFill>
                  <a:srgbClr val="FF0000"/>
                </a:solidFill>
              </a:rPr>
              <a:t>tʃɪkɪn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1234\Desktop\Kuritca-zapechennaia-v-rukave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46331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997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grilled</a:t>
            </a:r>
            <a:r>
              <a:rPr lang="ru-RU" b="1" dirty="0" smtClean="0"/>
              <a:t> </a:t>
            </a:r>
            <a:r>
              <a:rPr lang="de-DE" b="1" dirty="0" err="1" smtClean="0"/>
              <a:t>chicken</a:t>
            </a:r>
            <a:r>
              <a:rPr lang="de-DE" b="1" dirty="0"/>
              <a:t> 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r>
              <a:rPr lang="de-DE" b="1" dirty="0" err="1">
                <a:solidFill>
                  <a:srgbClr val="FF0000"/>
                </a:solidFill>
              </a:rPr>
              <a:t>ɡrɪld</a:t>
            </a:r>
            <a:r>
              <a:rPr lang="de-DE" b="1" dirty="0">
                <a:solidFill>
                  <a:srgbClr val="FF0000"/>
                </a:solidFill>
              </a:rPr>
              <a:t>||ˈ</a:t>
            </a:r>
            <a:r>
              <a:rPr lang="de-DE" b="1" dirty="0" err="1">
                <a:solidFill>
                  <a:srgbClr val="FF0000"/>
                </a:solidFill>
              </a:rPr>
              <a:t>tʃɪkɪn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1234\Desktop\f0ae722a16d22a6893f3e9b37ce87a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341963" cy="438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879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f</a:t>
            </a:r>
            <a:r>
              <a:rPr lang="de-DE" b="1" dirty="0" err="1" smtClean="0"/>
              <a:t>ried</a:t>
            </a:r>
            <a:r>
              <a:rPr lang="de-DE" b="1" dirty="0" smtClean="0"/>
              <a:t> </a:t>
            </a:r>
            <a:r>
              <a:rPr lang="de-DE" b="1" dirty="0" err="1" smtClean="0"/>
              <a:t>chicken</a:t>
            </a:r>
            <a:r>
              <a:rPr lang="de-DE" b="1" dirty="0"/>
              <a:t> 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r>
              <a:rPr lang="de-DE" b="1" dirty="0" err="1">
                <a:solidFill>
                  <a:srgbClr val="FF0000"/>
                </a:solidFill>
              </a:rPr>
              <a:t>fraɪd</a:t>
            </a:r>
            <a:r>
              <a:rPr lang="de-DE" b="1" dirty="0">
                <a:solidFill>
                  <a:srgbClr val="FF0000"/>
                </a:solidFill>
              </a:rPr>
              <a:t>| </a:t>
            </a:r>
            <a:r>
              <a:rPr lang="de-DE" b="1" dirty="0" smtClean="0">
                <a:solidFill>
                  <a:srgbClr val="FF0000"/>
                </a:solidFill>
              </a:rPr>
              <a:t>|</a:t>
            </a:r>
            <a:r>
              <a:rPr lang="de-DE" b="1" dirty="0">
                <a:solidFill>
                  <a:srgbClr val="FF0000"/>
                </a:solidFill>
              </a:rPr>
              <a:t>ˈ</a:t>
            </a:r>
            <a:r>
              <a:rPr lang="de-DE" b="1" dirty="0" err="1">
                <a:solidFill>
                  <a:srgbClr val="FF0000"/>
                </a:solidFill>
              </a:rPr>
              <a:t>tʃɪkɪn</a:t>
            </a:r>
            <a:r>
              <a:rPr lang="de-DE" b="1" dirty="0">
                <a:solidFill>
                  <a:srgbClr val="FF0000"/>
                </a:solidFill>
              </a:rPr>
              <a:t>|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1234\Desktop\8a52b8402ab4f3fe42cdc9a68617b5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08785"/>
            <a:ext cx="7452320" cy="496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394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01510"/>
            <a:ext cx="4186808" cy="1143000"/>
          </a:xfrm>
        </p:spPr>
        <p:txBody>
          <a:bodyPr>
            <a:normAutofit fontScale="90000"/>
          </a:bodyPr>
          <a:lstStyle/>
          <a:p>
            <a:r>
              <a:rPr lang="de-DE" b="1" dirty="0" err="1"/>
              <a:t>boiled</a:t>
            </a:r>
            <a:r>
              <a:rPr lang="de-DE" b="1" dirty="0"/>
              <a:t> </a:t>
            </a:r>
            <a:r>
              <a:rPr lang="de-DE" b="1" dirty="0" err="1" smtClean="0"/>
              <a:t>rice</a:t>
            </a:r>
            <a:r>
              <a:rPr lang="de-DE" b="1" dirty="0" smtClean="0"/>
              <a:t> 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r>
              <a:rPr lang="de-DE" b="1" dirty="0" err="1">
                <a:solidFill>
                  <a:srgbClr val="FF0000"/>
                </a:solidFill>
              </a:rPr>
              <a:t>bɔɪld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r>
              <a:rPr lang="de-DE" b="1" dirty="0"/>
              <a:t> 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r>
              <a:rPr lang="de-DE" b="1" dirty="0" err="1">
                <a:solidFill>
                  <a:srgbClr val="FF0000"/>
                </a:solidFill>
              </a:rPr>
              <a:t>raɪs</a:t>
            </a:r>
            <a:r>
              <a:rPr lang="de-DE" b="1" dirty="0">
                <a:solidFill>
                  <a:srgbClr val="FF0000"/>
                </a:solidFill>
              </a:rPr>
              <a:t>|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C:\Users\1234\Desktop\e66394ae7ebc253db870eba078d100c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52" y="1975148"/>
            <a:ext cx="473403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234\Desktop\6e1ab82bb98035f645bbd60fd317de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3918181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200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fried</a:t>
            </a:r>
            <a:r>
              <a:rPr lang="de-DE" b="1" dirty="0" smtClean="0"/>
              <a:t> </a:t>
            </a:r>
            <a:r>
              <a:rPr lang="de-DE" b="1" dirty="0" err="1" smtClean="0"/>
              <a:t>rice</a:t>
            </a:r>
            <a:r>
              <a:rPr lang="de-DE" b="1" dirty="0"/>
              <a:t> 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r>
              <a:rPr lang="de-DE" b="1" dirty="0" err="1">
                <a:solidFill>
                  <a:srgbClr val="FF0000"/>
                </a:solidFill>
              </a:rPr>
              <a:t>fraɪd</a:t>
            </a:r>
            <a:r>
              <a:rPr lang="de-DE" b="1" dirty="0">
                <a:solidFill>
                  <a:srgbClr val="FF0000"/>
                </a:solidFill>
              </a:rPr>
              <a:t>| </a:t>
            </a:r>
            <a:r>
              <a:rPr lang="de-DE" b="1" dirty="0" smtClean="0">
                <a:solidFill>
                  <a:srgbClr val="FF0000"/>
                </a:solidFill>
              </a:rPr>
              <a:t>|</a:t>
            </a:r>
            <a:r>
              <a:rPr lang="de-DE" b="1" dirty="0" err="1">
                <a:solidFill>
                  <a:srgbClr val="FF0000"/>
                </a:solidFill>
              </a:rPr>
              <a:t>raɪs</a:t>
            </a:r>
            <a:r>
              <a:rPr lang="de-DE" b="1" dirty="0">
                <a:solidFill>
                  <a:srgbClr val="FF0000"/>
                </a:solidFill>
              </a:rPr>
              <a:t>|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1234\Desktop\44650adc1f3e297e1ab436a8313ad9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092280" cy="472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95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err="1" smtClean="0"/>
              <a:t>Scrambled</a:t>
            </a:r>
            <a:r>
              <a:rPr lang="de-DE" b="1" dirty="0" smtClean="0"/>
              <a:t> </a:t>
            </a:r>
            <a:r>
              <a:rPr lang="de-DE" b="1" dirty="0" err="1" smtClean="0"/>
              <a:t>eggs</a:t>
            </a:r>
            <a:r>
              <a:rPr lang="de-DE" b="1" dirty="0"/>
              <a:t> </a:t>
            </a:r>
            <a:r>
              <a:rPr lang="de-DE" b="1" dirty="0">
                <a:solidFill>
                  <a:srgbClr val="FF0000"/>
                </a:solidFill>
              </a:rPr>
              <a:t>|ˈ</a:t>
            </a:r>
            <a:r>
              <a:rPr lang="de-DE" b="1" dirty="0" err="1">
                <a:solidFill>
                  <a:srgbClr val="FF0000"/>
                </a:solidFill>
              </a:rPr>
              <a:t>skræmbəld</a:t>
            </a:r>
            <a:r>
              <a:rPr lang="de-DE" b="1" dirty="0">
                <a:solidFill>
                  <a:srgbClr val="FF0000"/>
                </a:solidFill>
              </a:rPr>
              <a:t>||</a:t>
            </a:r>
            <a:r>
              <a:rPr lang="de-DE" b="1" dirty="0" err="1" smtClean="0">
                <a:solidFill>
                  <a:srgbClr val="FF0000"/>
                </a:solidFill>
              </a:rPr>
              <a:t>eɡz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234\Desktop\dad94a378ddea078c2122db53ca3e6c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2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baked</a:t>
            </a:r>
            <a:r>
              <a:rPr lang="de-DE" b="1" dirty="0" smtClean="0"/>
              <a:t> </a:t>
            </a:r>
            <a:r>
              <a:rPr lang="de-DE" b="1" dirty="0" err="1" smtClean="0"/>
              <a:t>fish</a:t>
            </a:r>
            <a:r>
              <a:rPr lang="de-DE" b="1" dirty="0" smtClean="0"/>
              <a:t> </a:t>
            </a:r>
            <a:r>
              <a:rPr lang="de-DE" b="1" dirty="0">
                <a:solidFill>
                  <a:srgbClr val="FF0000"/>
                </a:solidFill>
              </a:rPr>
              <a:t>|ˈ</a:t>
            </a:r>
            <a:r>
              <a:rPr lang="de-DE" b="1" dirty="0" err="1">
                <a:solidFill>
                  <a:srgbClr val="FF0000"/>
                </a:solidFill>
              </a:rPr>
              <a:t>beɪkt</a:t>
            </a:r>
            <a:r>
              <a:rPr lang="de-DE" b="1" dirty="0">
                <a:solidFill>
                  <a:srgbClr val="FF0000"/>
                </a:solidFill>
              </a:rPr>
              <a:t>||</a:t>
            </a:r>
            <a:r>
              <a:rPr lang="de-DE" b="1" dirty="0" err="1">
                <a:solidFill>
                  <a:srgbClr val="FF0000"/>
                </a:solidFill>
              </a:rPr>
              <a:t>fɪʃ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3" descr="C:\Users\1234\Desktop\96404473-dc39-5003-a267-8f689bc0daf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164288" cy="477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557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grilled</a:t>
            </a:r>
            <a:r>
              <a:rPr lang="de-DE" b="1" dirty="0" smtClean="0"/>
              <a:t> </a:t>
            </a:r>
            <a:r>
              <a:rPr lang="de-DE" b="1" dirty="0" err="1" smtClean="0"/>
              <a:t>fish</a:t>
            </a:r>
            <a:r>
              <a:rPr lang="de-DE" b="1" dirty="0"/>
              <a:t> 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r>
              <a:rPr lang="de-DE" b="1" dirty="0" err="1">
                <a:solidFill>
                  <a:srgbClr val="FF0000"/>
                </a:solidFill>
              </a:rPr>
              <a:t>ɡrɪld</a:t>
            </a:r>
            <a:r>
              <a:rPr lang="de-DE" b="1" dirty="0" smtClean="0">
                <a:solidFill>
                  <a:srgbClr val="FF0000"/>
                </a:solidFill>
              </a:rPr>
              <a:t>| |</a:t>
            </a:r>
            <a:r>
              <a:rPr lang="de-DE" b="1" dirty="0" err="1">
                <a:solidFill>
                  <a:srgbClr val="FF0000"/>
                </a:solidFill>
              </a:rPr>
              <a:t>fɪʃ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1234\Desktop\33b2f34074da2765bcec791ab74394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416824" cy="493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533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fried</a:t>
            </a:r>
            <a:r>
              <a:rPr lang="de-DE" b="1" dirty="0" smtClean="0"/>
              <a:t> </a:t>
            </a:r>
            <a:r>
              <a:rPr lang="de-DE" b="1" dirty="0" err="1" smtClean="0"/>
              <a:t>fish</a:t>
            </a:r>
            <a:r>
              <a:rPr lang="de-DE" b="1" dirty="0" smtClean="0"/>
              <a:t> 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r>
              <a:rPr lang="de-DE" b="1" dirty="0" err="1">
                <a:solidFill>
                  <a:srgbClr val="FF0000"/>
                </a:solidFill>
              </a:rPr>
              <a:t>fraɪd</a:t>
            </a:r>
            <a:r>
              <a:rPr lang="de-DE" b="1" dirty="0" smtClean="0">
                <a:solidFill>
                  <a:srgbClr val="FF0000"/>
                </a:solidFill>
              </a:rPr>
              <a:t>|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r>
              <a:rPr lang="de-DE" b="1" dirty="0" err="1">
                <a:solidFill>
                  <a:srgbClr val="FF0000"/>
                </a:solidFill>
              </a:rPr>
              <a:t>fɪʃ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1234\Desktop\e3aa09ae95391f704fbbf284d1e818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73167"/>
            <a:ext cx="7812360" cy="519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62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Poached</a:t>
            </a:r>
            <a:r>
              <a:rPr lang="de-DE" b="1" dirty="0" smtClean="0"/>
              <a:t> </a:t>
            </a:r>
            <a:r>
              <a:rPr lang="de-DE" b="1" dirty="0" err="1" smtClean="0"/>
              <a:t>fish</a:t>
            </a:r>
            <a:r>
              <a:rPr lang="de-DE" b="1" dirty="0" smtClean="0"/>
              <a:t> 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r>
              <a:rPr lang="de-DE" b="1" dirty="0" err="1">
                <a:solidFill>
                  <a:srgbClr val="FF0000"/>
                </a:solidFill>
              </a:rPr>
              <a:t>pəʊtʃt</a:t>
            </a:r>
            <a:r>
              <a:rPr lang="de-DE" b="1" dirty="0" smtClean="0">
                <a:solidFill>
                  <a:srgbClr val="FF0000"/>
                </a:solidFill>
              </a:rPr>
              <a:t>|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r>
              <a:rPr lang="de-DE" b="1" dirty="0" err="1">
                <a:solidFill>
                  <a:srgbClr val="FF0000"/>
                </a:solidFill>
              </a:rPr>
              <a:t>fɪʃ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endParaRPr lang="ru-RU" b="1" dirty="0"/>
          </a:p>
        </p:txBody>
      </p:sp>
      <p:pic>
        <p:nvPicPr>
          <p:cNvPr id="21506" name="Picture 2" descr="C:\Users\1234\Desktop\5581af2388f4fd8ee6c7276cd45f8ea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61" y="1600200"/>
            <a:ext cx="679447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08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Poached</a:t>
            </a:r>
            <a:r>
              <a:rPr lang="de-DE" b="1" dirty="0" smtClean="0"/>
              <a:t> </a:t>
            </a:r>
            <a:r>
              <a:rPr lang="de-DE" b="1" dirty="0" err="1" smtClean="0"/>
              <a:t>eggs</a:t>
            </a:r>
            <a:r>
              <a:rPr lang="de-DE" b="1" dirty="0" smtClean="0"/>
              <a:t> 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r>
              <a:rPr lang="de-DE" b="1" dirty="0" err="1">
                <a:solidFill>
                  <a:srgbClr val="FF0000"/>
                </a:solidFill>
              </a:rPr>
              <a:t>pəʊtʃt</a:t>
            </a:r>
            <a:r>
              <a:rPr lang="de-DE" b="1" dirty="0" smtClean="0">
                <a:solidFill>
                  <a:srgbClr val="FF0000"/>
                </a:solidFill>
              </a:rPr>
              <a:t>| |</a:t>
            </a:r>
            <a:r>
              <a:rPr lang="de-DE" b="1" dirty="0" err="1">
                <a:solidFill>
                  <a:srgbClr val="FF0000"/>
                </a:solidFill>
              </a:rPr>
              <a:t>eɡz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234\Desktop\4ab2c4c51e6db84babd2068d44282e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83715"/>
            <a:ext cx="522920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17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Boiled</a:t>
            </a:r>
            <a:r>
              <a:rPr lang="de-DE" b="1" dirty="0" smtClean="0"/>
              <a:t> </a:t>
            </a:r>
            <a:r>
              <a:rPr lang="de-DE" b="1" dirty="0" err="1" smtClean="0"/>
              <a:t>eggs</a:t>
            </a:r>
            <a:r>
              <a:rPr lang="de-DE" b="1" dirty="0" smtClean="0"/>
              <a:t> 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r>
              <a:rPr lang="de-DE" b="1" dirty="0" err="1">
                <a:solidFill>
                  <a:srgbClr val="FF0000"/>
                </a:solidFill>
              </a:rPr>
              <a:t>bɔɪld</a:t>
            </a:r>
            <a:r>
              <a:rPr lang="de-DE" b="1" dirty="0" smtClean="0">
                <a:solidFill>
                  <a:srgbClr val="FF0000"/>
                </a:solidFill>
              </a:rPr>
              <a:t>| 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r>
              <a:rPr lang="de-DE" b="1" dirty="0" err="1">
                <a:solidFill>
                  <a:srgbClr val="FF0000"/>
                </a:solidFill>
              </a:rPr>
              <a:t>eɡz</a:t>
            </a:r>
            <a:r>
              <a:rPr lang="de-DE" b="1" dirty="0">
                <a:solidFill>
                  <a:srgbClr val="FF0000"/>
                </a:solidFill>
              </a:rPr>
              <a:t>| 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234\Desktop\2b890e61cc11684f9ab69ca0538fa6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5884"/>
            <a:ext cx="7211660" cy="489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006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Fried </a:t>
            </a:r>
            <a:r>
              <a:rPr lang="de-DE" b="1" dirty="0" err="1" smtClean="0"/>
              <a:t>eggs</a:t>
            </a:r>
            <a:r>
              <a:rPr lang="de-DE" b="1" dirty="0" smtClean="0"/>
              <a:t> 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r>
              <a:rPr lang="de-DE" b="1" dirty="0" err="1">
                <a:solidFill>
                  <a:srgbClr val="FF0000"/>
                </a:solidFill>
              </a:rPr>
              <a:t>fraɪd</a:t>
            </a:r>
            <a:r>
              <a:rPr lang="de-DE" b="1" dirty="0" smtClean="0">
                <a:solidFill>
                  <a:srgbClr val="FF0000"/>
                </a:solidFill>
              </a:rPr>
              <a:t>| 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r>
              <a:rPr lang="de-DE" b="1" dirty="0" err="1">
                <a:solidFill>
                  <a:srgbClr val="FF0000"/>
                </a:solidFill>
              </a:rPr>
              <a:t>eɡz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234\Desktop\82a436eaec69c787b7556aa504dbce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00087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39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err="1" smtClean="0"/>
              <a:t>Baked</a:t>
            </a:r>
            <a:r>
              <a:rPr lang="de-DE" b="1" dirty="0" smtClean="0"/>
              <a:t> </a:t>
            </a:r>
            <a:r>
              <a:rPr lang="de-DE" b="1" dirty="0" err="1" smtClean="0"/>
              <a:t>potatoes</a:t>
            </a:r>
            <a:r>
              <a:rPr lang="de-DE" b="1" dirty="0" smtClean="0"/>
              <a:t> </a:t>
            </a:r>
            <a:r>
              <a:rPr lang="de-DE" b="1" dirty="0">
                <a:solidFill>
                  <a:srgbClr val="FF0000"/>
                </a:solidFill>
              </a:rPr>
              <a:t>|ˈ</a:t>
            </a:r>
            <a:r>
              <a:rPr lang="de-DE" b="1" dirty="0" err="1">
                <a:solidFill>
                  <a:srgbClr val="FF0000"/>
                </a:solidFill>
              </a:rPr>
              <a:t>beɪkt</a:t>
            </a:r>
            <a:r>
              <a:rPr lang="de-DE" b="1" dirty="0">
                <a:solidFill>
                  <a:srgbClr val="FF0000"/>
                </a:solidFill>
              </a:rPr>
              <a:t>||</a:t>
            </a:r>
            <a:r>
              <a:rPr lang="de-DE" b="1" dirty="0" err="1">
                <a:solidFill>
                  <a:srgbClr val="FF0000"/>
                </a:solidFill>
              </a:rPr>
              <a:t>pəˈteɪtəʊz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234\Desktop\1623753936_48762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6876256" cy="458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71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err="1" smtClean="0"/>
              <a:t>Roast</a:t>
            </a:r>
            <a:r>
              <a:rPr lang="de-DE" b="1" dirty="0" smtClean="0"/>
              <a:t> </a:t>
            </a:r>
            <a:r>
              <a:rPr lang="de-DE" b="1" dirty="0" err="1" smtClean="0"/>
              <a:t>potatoes</a:t>
            </a:r>
            <a:r>
              <a:rPr lang="de-DE" b="1" dirty="0" smtClean="0"/>
              <a:t> 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r>
              <a:rPr lang="de-DE" b="1" dirty="0" err="1">
                <a:solidFill>
                  <a:srgbClr val="FF0000"/>
                </a:solidFill>
              </a:rPr>
              <a:t>rəʊst</a:t>
            </a:r>
            <a:r>
              <a:rPr lang="de-DE" b="1" dirty="0">
                <a:solidFill>
                  <a:srgbClr val="FF0000"/>
                </a:solidFill>
              </a:rPr>
              <a:t>| |</a:t>
            </a:r>
            <a:r>
              <a:rPr lang="de-DE" b="1" dirty="0" err="1">
                <a:solidFill>
                  <a:srgbClr val="FF0000"/>
                </a:solidFill>
              </a:rPr>
              <a:t>pəˈteɪtəʊz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234\Desktop\8ffa53a1365df8079dafa545868f07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70" y="1484784"/>
            <a:ext cx="6480720" cy="486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413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roast potatoes vs baked potatoes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9036496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400" b="1" dirty="0"/>
              <a:t>Baked</a:t>
            </a:r>
            <a:r>
              <a:rPr lang="en-US" sz="4400" dirty="0"/>
              <a:t> </a:t>
            </a:r>
            <a:r>
              <a:rPr lang="en-US" sz="4400" b="1" dirty="0"/>
              <a:t>potatoes</a:t>
            </a:r>
            <a:r>
              <a:rPr lang="en-US" sz="4400" dirty="0"/>
              <a:t> are </a:t>
            </a:r>
            <a:r>
              <a:rPr lang="en-US" sz="4400" b="1" dirty="0"/>
              <a:t>potatoes</a:t>
            </a:r>
            <a:r>
              <a:rPr lang="en-US" sz="4400" dirty="0"/>
              <a:t> cooked whole and unpeeled without fat in the oven. </a:t>
            </a:r>
            <a:endParaRPr lang="en-US" sz="4400" dirty="0" smtClean="0"/>
          </a:p>
          <a:p>
            <a:pPr marL="0" indent="0" algn="just">
              <a:buNone/>
            </a:pPr>
            <a:r>
              <a:rPr lang="en-US" sz="4400" b="1" dirty="0" smtClean="0"/>
              <a:t>Roast</a:t>
            </a:r>
            <a:r>
              <a:rPr lang="en-US" sz="4400" dirty="0"/>
              <a:t> </a:t>
            </a:r>
            <a:r>
              <a:rPr lang="en-US" sz="4400" b="1" dirty="0"/>
              <a:t>potatoes</a:t>
            </a:r>
            <a:r>
              <a:rPr lang="en-US" sz="4400" dirty="0"/>
              <a:t> are </a:t>
            </a:r>
            <a:r>
              <a:rPr lang="en-US" sz="4400" b="1" dirty="0"/>
              <a:t>potatoes</a:t>
            </a:r>
            <a:r>
              <a:rPr lang="en-US" sz="4400" dirty="0"/>
              <a:t> peeled, cut up, partially boiled, then cooked in fat in the oven.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78272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err="1" smtClean="0"/>
              <a:t>Boiled</a:t>
            </a:r>
            <a:r>
              <a:rPr lang="de-DE" b="1" dirty="0" smtClean="0"/>
              <a:t> </a:t>
            </a:r>
            <a:r>
              <a:rPr lang="de-DE" b="1" dirty="0" err="1" smtClean="0"/>
              <a:t>potatoes</a:t>
            </a:r>
            <a:r>
              <a:rPr lang="de-DE" b="1" dirty="0" smtClean="0"/>
              <a:t> 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r>
              <a:rPr lang="de-DE" b="1" dirty="0" err="1">
                <a:solidFill>
                  <a:srgbClr val="FF0000"/>
                </a:solidFill>
              </a:rPr>
              <a:t>bɔɪld</a:t>
            </a:r>
            <a:r>
              <a:rPr lang="de-DE" b="1" dirty="0">
                <a:solidFill>
                  <a:srgbClr val="FF0000"/>
                </a:solidFill>
              </a:rPr>
              <a:t>||</a:t>
            </a:r>
            <a:r>
              <a:rPr lang="de-DE" b="1" dirty="0" err="1">
                <a:solidFill>
                  <a:srgbClr val="FF0000"/>
                </a:solidFill>
              </a:rPr>
              <a:t>pəˈteɪtəʊz</a:t>
            </a:r>
            <a:r>
              <a:rPr lang="de-DE" b="1" dirty="0">
                <a:solidFill>
                  <a:srgbClr val="FF0000"/>
                </a:solidFill>
              </a:rPr>
              <a:t>|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234\Desktop\scale_12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7600"/>
            <a:ext cx="7308304" cy="48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4402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185</Words>
  <Application>Microsoft Office PowerPoint</Application>
  <PresentationFormat>Экран (4:3)</PresentationFormat>
  <Paragraphs>25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Scrambled eggs |ˈskræmbəld||eɡz|</vt:lpstr>
      <vt:lpstr>Poached eggs |pəʊtʃt| |eɡz|</vt:lpstr>
      <vt:lpstr>Boiled eggs |bɔɪld| |eɡz| </vt:lpstr>
      <vt:lpstr>Fried eggs |fraɪd| |eɡz|</vt:lpstr>
      <vt:lpstr>Baked potatoes |ˈbeɪkt||pəˈteɪtəʊz|</vt:lpstr>
      <vt:lpstr>Roast potatoes |rəʊst| |pəˈteɪtəʊz|</vt:lpstr>
      <vt:lpstr>roast potatoes vs baked potatoes</vt:lpstr>
      <vt:lpstr>Boiled potatoes |bɔɪld||pəˈteɪtəʊz|</vt:lpstr>
      <vt:lpstr>Mashed potatoes |mæʃt| |pəˈteɪtəʊz|</vt:lpstr>
      <vt:lpstr>pickled vegetables |ˈpɪk(ə)ld| |ˈvedʒɪtəbəlz|</vt:lpstr>
      <vt:lpstr>boiled vegetables |bɔɪld| |ˈvedʒɪtəbəlz|</vt:lpstr>
      <vt:lpstr> steamed vegetables |stiːmd| |ˈvedʒɪtəbəlz|</vt:lpstr>
      <vt:lpstr>Roast chicken |rəʊst||ˈtʃɪkɪn| </vt:lpstr>
      <vt:lpstr>Baked chicken |ˈbeɪkt||ˈtʃɪkɪn|</vt:lpstr>
      <vt:lpstr>grilled chicken |ɡrɪld||ˈtʃɪkɪn|</vt:lpstr>
      <vt:lpstr>fried chicken |fraɪd| |ˈtʃɪkɪn| </vt:lpstr>
      <vt:lpstr>boiled rice |bɔɪld| |raɪs| </vt:lpstr>
      <vt:lpstr>fried rice |fraɪd| |raɪs| </vt:lpstr>
      <vt:lpstr>baked fish |ˈbeɪkt||fɪʃ|</vt:lpstr>
      <vt:lpstr>grilled fish |ɡrɪld| |fɪʃ|</vt:lpstr>
      <vt:lpstr>fried fish |fraɪd||fɪʃ| </vt:lpstr>
      <vt:lpstr>Poached fish |pəʊtʃt||fɪʃ|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Scrambled eggs |ˈskræmbəld||eɡz|</dc:title>
  <dc:creator>Надежда Склярова</dc:creator>
  <cp:lastModifiedBy>1234</cp:lastModifiedBy>
  <cp:revision>8</cp:revision>
  <dcterms:created xsi:type="dcterms:W3CDTF">2024-10-22T15:34:14Z</dcterms:created>
  <dcterms:modified xsi:type="dcterms:W3CDTF">2025-08-28T15:57:55Z</dcterms:modified>
</cp:coreProperties>
</file>