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4" r:id="rId16"/>
    <p:sldId id="275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AB82-2686-4B02-B480-C55E4D8614C9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0A59-D42B-4E60-A36A-B099082D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98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AB82-2686-4B02-B480-C55E4D8614C9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0A59-D42B-4E60-A36A-B099082D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AB82-2686-4B02-B480-C55E4D8614C9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0A59-D42B-4E60-A36A-B099082D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7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AB82-2686-4B02-B480-C55E4D8614C9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0A59-D42B-4E60-A36A-B099082D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5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AB82-2686-4B02-B480-C55E4D8614C9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0A59-D42B-4E60-A36A-B099082D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0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AB82-2686-4B02-B480-C55E4D8614C9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0A59-D42B-4E60-A36A-B099082D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93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AB82-2686-4B02-B480-C55E4D8614C9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0A59-D42B-4E60-A36A-B099082D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3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AB82-2686-4B02-B480-C55E4D8614C9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0A59-D42B-4E60-A36A-B099082D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6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AB82-2686-4B02-B480-C55E4D8614C9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0A59-D42B-4E60-A36A-B099082D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AB82-2686-4B02-B480-C55E4D8614C9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0A59-D42B-4E60-A36A-B099082D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6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AB82-2686-4B02-B480-C55E4D8614C9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0A59-D42B-4E60-A36A-B099082D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7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AB82-2686-4B02-B480-C55E4D8614C9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B0A59-D42B-4E60-A36A-B099082D3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25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63688" y="404664"/>
            <a:ext cx="6785226" cy="5517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общего между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математикой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философией?</a:t>
            </a:r>
          </a:p>
        </p:txBody>
      </p:sp>
    </p:spTree>
    <p:extLst>
      <p:ext uri="{BB962C8B-B14F-4D97-AF65-F5344CB8AC3E}">
        <p14:creationId xmlns:p14="http://schemas.microsoft.com/office/powerpoint/2010/main" val="2570623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347438"/>
              </p:ext>
            </p:extLst>
          </p:nvPr>
        </p:nvGraphicFramePr>
        <p:xfrm>
          <a:off x="2815772" y="719666"/>
          <a:ext cx="6081486" cy="5376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162">
                  <a:extLst>
                    <a:ext uri="{9D8B030D-6E8A-4147-A177-3AD203B41FA5}">
                      <a16:colId xmlns:a16="http://schemas.microsoft.com/office/drawing/2014/main" val="3361323358"/>
                    </a:ext>
                  </a:extLst>
                </a:gridCol>
                <a:gridCol w="2027162">
                  <a:extLst>
                    <a:ext uri="{9D8B030D-6E8A-4147-A177-3AD203B41FA5}">
                      <a16:colId xmlns:a16="http://schemas.microsoft.com/office/drawing/2014/main" val="2397850333"/>
                    </a:ext>
                  </a:extLst>
                </a:gridCol>
                <a:gridCol w="2027162">
                  <a:extLst>
                    <a:ext uri="{9D8B030D-6E8A-4147-A177-3AD203B41FA5}">
                      <a16:colId xmlns:a16="http://schemas.microsoft.com/office/drawing/2014/main" val="1865833249"/>
                    </a:ext>
                  </a:extLst>
                </a:gridCol>
              </a:tblGrid>
              <a:tr h="1792111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  </a:t>
                      </a:r>
                    </a:p>
                    <a:p>
                      <a:endParaRPr lang="ru-RU" sz="3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547977"/>
                  </a:ext>
                </a:extLst>
              </a:tr>
              <a:tr h="1792111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энергия </a:t>
                      </a:r>
                    </a:p>
                    <a:p>
                      <a:endParaRPr lang="ru-RU" sz="3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логика,     интуиция</a:t>
                      </a:r>
                    </a:p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5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684621"/>
                  </a:ext>
                </a:extLst>
              </a:tr>
              <a:tr h="1792111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 </a:t>
                      </a:r>
                    </a:p>
                    <a:p>
                      <a:endParaRPr lang="ru-RU" sz="3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 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948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409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189421"/>
              </p:ext>
            </p:extLst>
          </p:nvPr>
        </p:nvGraphicFramePr>
        <p:xfrm>
          <a:off x="3004456" y="638630"/>
          <a:ext cx="5921829" cy="577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943">
                  <a:extLst>
                    <a:ext uri="{9D8B030D-6E8A-4147-A177-3AD203B41FA5}">
                      <a16:colId xmlns:a16="http://schemas.microsoft.com/office/drawing/2014/main" val="814234642"/>
                    </a:ext>
                  </a:extLst>
                </a:gridCol>
                <a:gridCol w="1973943">
                  <a:extLst>
                    <a:ext uri="{9D8B030D-6E8A-4147-A177-3AD203B41FA5}">
                      <a16:colId xmlns:a16="http://schemas.microsoft.com/office/drawing/2014/main" val="4017736601"/>
                    </a:ext>
                  </a:extLst>
                </a:gridCol>
                <a:gridCol w="1973943">
                  <a:extLst>
                    <a:ext uri="{9D8B030D-6E8A-4147-A177-3AD203B41FA5}">
                      <a16:colId xmlns:a16="http://schemas.microsoft.com/office/drawing/2014/main" val="1233203256"/>
                    </a:ext>
                  </a:extLst>
                </a:gridCol>
              </a:tblGrid>
              <a:tr h="1867504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  </a:t>
                      </a:r>
                    </a:p>
                    <a:p>
                      <a:endParaRPr lang="ru-RU" sz="3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везение, удача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224093"/>
                  </a:ext>
                </a:extLst>
              </a:tr>
              <a:tr h="1867504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энергия </a:t>
                      </a:r>
                    </a:p>
                    <a:p>
                      <a:endParaRPr lang="ru-RU" sz="3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логика,     интуиция</a:t>
                      </a:r>
                    </a:p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5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462269"/>
                  </a:ext>
                </a:extLst>
              </a:tr>
              <a:tr h="1867504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 </a:t>
                      </a:r>
                    </a:p>
                    <a:p>
                      <a:endParaRPr lang="ru-RU" sz="3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 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126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527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063846"/>
              </p:ext>
            </p:extLst>
          </p:nvPr>
        </p:nvGraphicFramePr>
        <p:xfrm>
          <a:off x="2786743" y="580571"/>
          <a:ext cx="6357258" cy="5784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86">
                  <a:extLst>
                    <a:ext uri="{9D8B030D-6E8A-4147-A177-3AD203B41FA5}">
                      <a16:colId xmlns:a16="http://schemas.microsoft.com/office/drawing/2014/main" val="2588969319"/>
                    </a:ext>
                  </a:extLst>
                </a:gridCol>
                <a:gridCol w="2119086">
                  <a:extLst>
                    <a:ext uri="{9D8B030D-6E8A-4147-A177-3AD203B41FA5}">
                      <a16:colId xmlns:a16="http://schemas.microsoft.com/office/drawing/2014/main" val="1986757577"/>
                    </a:ext>
                  </a:extLst>
                </a:gridCol>
                <a:gridCol w="2119086">
                  <a:extLst>
                    <a:ext uri="{9D8B030D-6E8A-4147-A177-3AD203B41FA5}">
                      <a16:colId xmlns:a16="http://schemas.microsoft.com/office/drawing/2014/main" val="3702802144"/>
                    </a:ext>
                  </a:extLst>
                </a:gridCol>
              </a:tblGrid>
              <a:tr h="184617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  </a:t>
                      </a:r>
                    </a:p>
                    <a:p>
                      <a:endParaRPr lang="ru-RU" sz="3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везение, удача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008031"/>
                  </a:ext>
                </a:extLst>
              </a:tr>
              <a:tr h="2092473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энергия </a:t>
                      </a:r>
                    </a:p>
                    <a:p>
                      <a:endParaRPr lang="ru-RU" sz="3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логика,     интуиция</a:t>
                      </a:r>
                    </a:p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5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чувство долга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959070"/>
                  </a:ext>
                </a:extLst>
              </a:tr>
              <a:tr h="1846178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 </a:t>
                      </a:r>
                    </a:p>
                    <a:p>
                      <a:endParaRPr lang="ru-RU" sz="3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 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403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051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201442"/>
              </p:ext>
            </p:extLst>
          </p:nvPr>
        </p:nvGraphicFramePr>
        <p:xfrm>
          <a:off x="2801256" y="653144"/>
          <a:ext cx="6415314" cy="554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438">
                  <a:extLst>
                    <a:ext uri="{9D8B030D-6E8A-4147-A177-3AD203B41FA5}">
                      <a16:colId xmlns:a16="http://schemas.microsoft.com/office/drawing/2014/main" val="700849100"/>
                    </a:ext>
                  </a:extLst>
                </a:gridCol>
                <a:gridCol w="2138438">
                  <a:extLst>
                    <a:ext uri="{9D8B030D-6E8A-4147-A177-3AD203B41FA5}">
                      <a16:colId xmlns:a16="http://schemas.microsoft.com/office/drawing/2014/main" val="587935584"/>
                    </a:ext>
                  </a:extLst>
                </a:gridCol>
                <a:gridCol w="2138438">
                  <a:extLst>
                    <a:ext uri="{9D8B030D-6E8A-4147-A177-3AD203B41FA5}">
                      <a16:colId xmlns:a16="http://schemas.microsoft.com/office/drawing/2014/main" val="1952386800"/>
                    </a:ext>
                  </a:extLst>
                </a:gridCol>
              </a:tblGrid>
              <a:tr h="184815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  </a:t>
                      </a:r>
                    </a:p>
                    <a:p>
                      <a:endParaRPr lang="ru-RU" sz="3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везение, удача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744177"/>
                  </a:ext>
                </a:extLst>
              </a:tr>
              <a:tr h="184815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энергия </a:t>
                      </a:r>
                    </a:p>
                    <a:p>
                      <a:endParaRPr lang="ru-RU" sz="3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логика,     интуиция</a:t>
                      </a:r>
                    </a:p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5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чувство долга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49239"/>
                  </a:ext>
                </a:extLst>
              </a:tr>
              <a:tr h="184815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 </a:t>
                      </a:r>
                    </a:p>
                    <a:p>
                      <a:endParaRPr lang="ru-RU" sz="3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 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память , ум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215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396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416586"/>
              </p:ext>
            </p:extLst>
          </p:nvPr>
        </p:nvGraphicFramePr>
        <p:xfrm>
          <a:off x="2931886" y="464456"/>
          <a:ext cx="7082970" cy="5921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990">
                  <a:extLst>
                    <a:ext uri="{9D8B030D-6E8A-4147-A177-3AD203B41FA5}">
                      <a16:colId xmlns:a16="http://schemas.microsoft.com/office/drawing/2014/main" val="2369925048"/>
                    </a:ext>
                  </a:extLst>
                </a:gridCol>
                <a:gridCol w="2360990">
                  <a:extLst>
                    <a:ext uri="{9D8B030D-6E8A-4147-A177-3AD203B41FA5}">
                      <a16:colId xmlns:a16="http://schemas.microsoft.com/office/drawing/2014/main" val="3523147388"/>
                    </a:ext>
                  </a:extLst>
                </a:gridCol>
                <a:gridCol w="2360990">
                  <a:extLst>
                    <a:ext uri="{9D8B030D-6E8A-4147-A177-3AD203B41FA5}">
                      <a16:colId xmlns:a16="http://schemas.microsoft.com/office/drawing/2014/main" val="978057116"/>
                    </a:ext>
                  </a:extLst>
                </a:gridCol>
              </a:tblGrid>
              <a:tr h="19739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985978"/>
                  </a:ext>
                </a:extLst>
              </a:tr>
              <a:tr h="197394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737610"/>
                  </a:ext>
                </a:extLst>
              </a:tr>
              <a:tr h="197394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12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673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201442"/>
              </p:ext>
            </p:extLst>
          </p:nvPr>
        </p:nvGraphicFramePr>
        <p:xfrm>
          <a:off x="2801256" y="653144"/>
          <a:ext cx="6415314" cy="554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438">
                  <a:extLst>
                    <a:ext uri="{9D8B030D-6E8A-4147-A177-3AD203B41FA5}">
                      <a16:colId xmlns:a16="http://schemas.microsoft.com/office/drawing/2014/main" val="700849100"/>
                    </a:ext>
                  </a:extLst>
                </a:gridCol>
                <a:gridCol w="2138438">
                  <a:extLst>
                    <a:ext uri="{9D8B030D-6E8A-4147-A177-3AD203B41FA5}">
                      <a16:colId xmlns:a16="http://schemas.microsoft.com/office/drawing/2014/main" val="587935584"/>
                    </a:ext>
                  </a:extLst>
                </a:gridCol>
                <a:gridCol w="2138438">
                  <a:extLst>
                    <a:ext uri="{9D8B030D-6E8A-4147-A177-3AD203B41FA5}">
                      <a16:colId xmlns:a16="http://schemas.microsoft.com/office/drawing/2014/main" val="1952386800"/>
                    </a:ext>
                  </a:extLst>
                </a:gridCol>
              </a:tblGrid>
              <a:tr h="184815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  </a:t>
                      </a:r>
                    </a:p>
                    <a:p>
                      <a:endParaRPr lang="ru-RU" sz="3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везение, удача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744177"/>
                  </a:ext>
                </a:extLst>
              </a:tr>
              <a:tr h="184815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энергия </a:t>
                      </a:r>
                    </a:p>
                    <a:p>
                      <a:endParaRPr lang="ru-RU" sz="3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логика,     интуиция</a:t>
                      </a:r>
                    </a:p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5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чувство долга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49239"/>
                  </a:ext>
                </a:extLst>
              </a:tr>
              <a:tr h="184815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 </a:t>
                      </a:r>
                    </a:p>
                    <a:p>
                      <a:endParaRPr lang="ru-RU" sz="3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 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память , ум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215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042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242" y="327859"/>
            <a:ext cx="8361948" cy="627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53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урок!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567" y="1385826"/>
            <a:ext cx="6023263" cy="53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4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343" y="362857"/>
            <a:ext cx="8853713" cy="798287"/>
          </a:xfrm>
        </p:spPr>
        <p:txBody>
          <a:bodyPr>
            <a:normAutofit/>
          </a:bodyPr>
          <a:lstStyle/>
          <a:p>
            <a:r>
              <a:rPr lang="ru-RU" alt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«</a:t>
            </a:r>
            <a:r>
              <a:rPr lang="ru-RU" alt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Числа правят миром»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157" y="1161144"/>
            <a:ext cx="9227281" cy="5604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5657" y="1524000"/>
            <a:ext cx="4368800" cy="267765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 Самосский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древнегреческий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философ, математик.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жизни: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 год до н.э.- 495 год до н.э.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6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56" y="1142545"/>
            <a:ext cx="11814629" cy="43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2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549697"/>
              </p:ext>
            </p:extLst>
          </p:nvPr>
        </p:nvGraphicFramePr>
        <p:xfrm>
          <a:off x="2423886" y="304799"/>
          <a:ext cx="6328227" cy="6023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409">
                  <a:extLst>
                    <a:ext uri="{9D8B030D-6E8A-4147-A177-3AD203B41FA5}">
                      <a16:colId xmlns:a16="http://schemas.microsoft.com/office/drawing/2014/main" val="4075224892"/>
                    </a:ext>
                  </a:extLst>
                </a:gridCol>
                <a:gridCol w="2109409">
                  <a:extLst>
                    <a:ext uri="{9D8B030D-6E8A-4147-A177-3AD203B41FA5}">
                      <a16:colId xmlns:a16="http://schemas.microsoft.com/office/drawing/2014/main" val="3453231156"/>
                    </a:ext>
                  </a:extLst>
                </a:gridCol>
                <a:gridCol w="2109409">
                  <a:extLst>
                    <a:ext uri="{9D8B030D-6E8A-4147-A177-3AD203B41FA5}">
                      <a16:colId xmlns:a16="http://schemas.microsoft.com/office/drawing/2014/main" val="4218524547"/>
                    </a:ext>
                  </a:extLst>
                </a:gridCol>
              </a:tblGrid>
              <a:tr h="200781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1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028271"/>
                  </a:ext>
                </a:extLst>
              </a:tr>
              <a:tr h="20078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017445"/>
                  </a:ext>
                </a:extLst>
              </a:tr>
              <a:tr h="20078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765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54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996698"/>
              </p:ext>
            </p:extLst>
          </p:nvPr>
        </p:nvGraphicFramePr>
        <p:xfrm>
          <a:off x="2801258" y="435428"/>
          <a:ext cx="6386286" cy="6023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762">
                  <a:extLst>
                    <a:ext uri="{9D8B030D-6E8A-4147-A177-3AD203B41FA5}">
                      <a16:colId xmlns:a16="http://schemas.microsoft.com/office/drawing/2014/main" val="3461066333"/>
                    </a:ext>
                  </a:extLst>
                </a:gridCol>
                <a:gridCol w="2128762">
                  <a:extLst>
                    <a:ext uri="{9D8B030D-6E8A-4147-A177-3AD203B41FA5}">
                      <a16:colId xmlns:a16="http://schemas.microsoft.com/office/drawing/2014/main" val="3512488069"/>
                    </a:ext>
                  </a:extLst>
                </a:gridCol>
                <a:gridCol w="2128762">
                  <a:extLst>
                    <a:ext uri="{9D8B030D-6E8A-4147-A177-3AD203B41FA5}">
                      <a16:colId xmlns:a16="http://schemas.microsoft.com/office/drawing/2014/main" val="1534956235"/>
                    </a:ext>
                  </a:extLst>
                </a:gridCol>
              </a:tblGrid>
              <a:tr h="1978425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37160"/>
                  </a:ext>
                </a:extLst>
              </a:tr>
              <a:tr h="2067063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Энергия </a:t>
                      </a:r>
                    </a:p>
                    <a:p>
                      <a:endParaRPr lang="ru-RU" sz="3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</a:t>
                      </a:r>
                    </a:p>
                    <a:p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641593"/>
                  </a:ext>
                </a:extLst>
              </a:tr>
              <a:tr h="19784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841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79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968581"/>
              </p:ext>
            </p:extLst>
          </p:nvPr>
        </p:nvGraphicFramePr>
        <p:xfrm>
          <a:off x="2612572" y="609599"/>
          <a:ext cx="6386286" cy="567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762">
                  <a:extLst>
                    <a:ext uri="{9D8B030D-6E8A-4147-A177-3AD203B41FA5}">
                      <a16:colId xmlns:a16="http://schemas.microsoft.com/office/drawing/2014/main" val="1891945866"/>
                    </a:ext>
                  </a:extLst>
                </a:gridCol>
                <a:gridCol w="2128762">
                  <a:extLst>
                    <a:ext uri="{9D8B030D-6E8A-4147-A177-3AD203B41FA5}">
                      <a16:colId xmlns:a16="http://schemas.microsoft.com/office/drawing/2014/main" val="321412330"/>
                    </a:ext>
                  </a:extLst>
                </a:gridCol>
                <a:gridCol w="2128762">
                  <a:extLst>
                    <a:ext uri="{9D8B030D-6E8A-4147-A177-3AD203B41FA5}">
                      <a16:colId xmlns:a16="http://schemas.microsoft.com/office/drawing/2014/main" val="1493649215"/>
                    </a:ext>
                  </a:extLst>
                </a:gridCol>
              </a:tblGrid>
              <a:tr h="1891696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349836"/>
                  </a:ext>
                </a:extLst>
              </a:tr>
              <a:tr h="1891696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Энергия </a:t>
                      </a:r>
                    </a:p>
                    <a:p>
                      <a:endParaRPr lang="ru-RU" sz="3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426751"/>
                  </a:ext>
                </a:extLst>
              </a:tr>
              <a:tr h="1891696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 </a:t>
                      </a:r>
                    </a:p>
                    <a:p>
                      <a:endParaRPr lang="ru-RU" sz="3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560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08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010" y="1825625"/>
            <a:ext cx="115623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19  18  15  17  12  13  5  14  7</a:t>
            </a:r>
            <a:r>
              <a:rPr lang="ru-RU" sz="7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3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482399"/>
              </p:ext>
            </p:extLst>
          </p:nvPr>
        </p:nvGraphicFramePr>
        <p:xfrm>
          <a:off x="2859313" y="449943"/>
          <a:ext cx="6400800" cy="5675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4024434177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22135794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298551751"/>
                    </a:ext>
                  </a:extLst>
                </a:gridCol>
              </a:tblGrid>
              <a:tr h="1891695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  </a:t>
                      </a:r>
                    </a:p>
                    <a:p>
                      <a:endParaRPr lang="ru-RU" sz="3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4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424720"/>
                  </a:ext>
                </a:extLst>
              </a:tr>
              <a:tr h="1891695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энергия </a:t>
                      </a:r>
                    </a:p>
                    <a:p>
                      <a:endParaRPr lang="ru-RU" sz="3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351730"/>
                  </a:ext>
                </a:extLst>
              </a:tr>
              <a:tr h="1891695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 </a:t>
                      </a:r>
                    </a:p>
                    <a:p>
                      <a:endParaRPr lang="ru-RU" sz="3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775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009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573095"/>
              </p:ext>
            </p:extLst>
          </p:nvPr>
        </p:nvGraphicFramePr>
        <p:xfrm>
          <a:off x="2627086" y="595085"/>
          <a:ext cx="6371772" cy="5675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924">
                  <a:extLst>
                    <a:ext uri="{9D8B030D-6E8A-4147-A177-3AD203B41FA5}">
                      <a16:colId xmlns:a16="http://schemas.microsoft.com/office/drawing/2014/main" val="3163812231"/>
                    </a:ext>
                  </a:extLst>
                </a:gridCol>
                <a:gridCol w="2123924">
                  <a:extLst>
                    <a:ext uri="{9D8B030D-6E8A-4147-A177-3AD203B41FA5}">
                      <a16:colId xmlns:a16="http://schemas.microsoft.com/office/drawing/2014/main" val="1604410271"/>
                    </a:ext>
                  </a:extLst>
                </a:gridCol>
                <a:gridCol w="2123924">
                  <a:extLst>
                    <a:ext uri="{9D8B030D-6E8A-4147-A177-3AD203B41FA5}">
                      <a16:colId xmlns:a16="http://schemas.microsoft.com/office/drawing/2014/main" val="1281560705"/>
                    </a:ext>
                  </a:extLst>
                </a:gridCol>
              </a:tblGrid>
              <a:tr h="1891695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  </a:t>
                      </a:r>
                    </a:p>
                    <a:p>
                      <a:endParaRPr lang="ru-RU" sz="3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665829"/>
                  </a:ext>
                </a:extLst>
              </a:tr>
              <a:tr h="1891695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энергия </a:t>
                      </a:r>
                    </a:p>
                    <a:p>
                      <a:endParaRPr lang="ru-RU" sz="3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логика,     интуиция</a:t>
                      </a:r>
                    </a:p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5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49416"/>
                  </a:ext>
                </a:extLst>
              </a:tr>
              <a:tr h="1891695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 </a:t>
                      </a:r>
                    </a:p>
                    <a:p>
                      <a:endParaRPr lang="ru-RU" sz="32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187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175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248</Words>
  <Application>Microsoft Office PowerPoint</Application>
  <PresentationFormat>Широкоэкранный</PresentationFormat>
  <Paragraphs>148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         «Числа правят миром»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СЕБЯ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Спасибо за урок!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Викторовна Муращенкова</dc:creator>
  <cp:lastModifiedBy>Екатерина Викторовна Муращенкова</cp:lastModifiedBy>
  <cp:revision>12</cp:revision>
  <dcterms:created xsi:type="dcterms:W3CDTF">2025-08-07T08:45:28Z</dcterms:created>
  <dcterms:modified xsi:type="dcterms:W3CDTF">2025-08-08T09:34:08Z</dcterms:modified>
</cp:coreProperties>
</file>