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353" r:id="rId5"/>
    <p:sldId id="329" r:id="rId6"/>
    <p:sldId id="354" r:id="rId7"/>
    <p:sldId id="331" r:id="rId8"/>
    <p:sldId id="359" r:id="rId9"/>
    <p:sldId id="357" r:id="rId10"/>
    <p:sldId id="360" r:id="rId11"/>
    <p:sldId id="361" r:id="rId12"/>
    <p:sldId id="362" r:id="rId13"/>
    <p:sldId id="363" r:id="rId14"/>
    <p:sldId id="364" r:id="rId15"/>
    <p:sldId id="365" r:id="rId16"/>
    <p:sldId id="356" r:id="rId17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867A"/>
    <a:srgbClr val="A9D7D9"/>
    <a:srgbClr val="93D3D9"/>
    <a:srgbClr val="AAD6FF"/>
    <a:srgbClr val="B2C8CD"/>
    <a:srgbClr val="CCD8D6"/>
    <a:srgbClr val="4F5945"/>
    <a:srgbClr val="73292A"/>
    <a:srgbClr val="A65B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966" autoAdjust="0"/>
  </p:normalViewPr>
  <p:slideViewPr>
    <p:cSldViewPr snapToGrid="0">
      <p:cViewPr varScale="1">
        <p:scale>
          <a:sx n="105" d="100"/>
          <a:sy n="105" d="100"/>
        </p:scale>
        <p:origin x="6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2" d="100"/>
          <a:sy n="82" d="100"/>
        </p:scale>
        <p:origin x="278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A49852A6-C536-198B-0B36-808C24FAAF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Местозаполнитель даты 2">
            <a:extLst>
              <a:ext uri="{FF2B5EF4-FFF2-40B4-BE49-F238E27FC236}">
                <a16:creationId xmlns:a16="http://schemas.microsoft.com/office/drawing/2014/main" id="{9F40B29C-E84A-E4D1-8998-1A961EC23B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2A5AE42-7DC1-8140-9B13-146984FDEF22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4" name="Местозаполнитель нижнего колонтитула 3">
            <a:extLst>
              <a:ext uri="{FF2B5EF4-FFF2-40B4-BE49-F238E27FC236}">
                <a16:creationId xmlns:a16="http://schemas.microsoft.com/office/drawing/2014/main" id="{FCCE4DE7-ED89-D264-F004-38F2DF4879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F7E8591-FF54-5A00-A703-95ABC16B78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7369B77-94AB-0344-9EBF-9DB9EE8D3A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5974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Местозаполнитель даты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8F75F72-8950-AF4F-9381-1D26FB547EA1}" type="datetimeFigureOut">
              <a:rPr lang="en-US" smtClean="0"/>
              <a:t>8/25/2025</a:t>
            </a:fld>
            <a:endParaRPr lang="en-US" dirty="0"/>
          </a:p>
        </p:txBody>
      </p:sp>
      <p:sp>
        <p:nvSpPr>
          <p:cNvPr id="4" name="Местозаполнитель изображения слайда 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775476F-A808-1F46-A368-07984F6DA2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25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естозаполнитель изображения слайда 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775476F-A808-1F46-A368-07984F6DA22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9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775476F-A808-1F46-A368-07984F6DA22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519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>
            <a:extLst>
              <a:ext uri="{FF2B5EF4-FFF2-40B4-BE49-F238E27FC236}">
                <a16:creationId xmlns:a16="http://schemas.microsoft.com/office/drawing/2014/main" id="{FD90036E-D78E-7995-BEF4-F64DA613C7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tx1">
              <a:lumMod val="50000"/>
              <a:lumOff val="50000"/>
            </a:schemeClr>
          </a:solidFill>
        </p:spPr>
        <p:txBody>
          <a:bodyPr rtlCol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8176" y="1463040"/>
            <a:ext cx="6327648" cy="2180543"/>
          </a:xfrm>
          <a:noFill/>
        </p:spPr>
        <p:txBody>
          <a:bodyPr rtlCol="0" anchor="b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1096" y="3995928"/>
            <a:ext cx="5321808" cy="824404"/>
          </a:xfrm>
          <a:noFill/>
        </p:spPr>
        <p:txBody>
          <a:bodyPr rtlCol="0"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элемента содержимого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6865A83-7754-90AF-ABA5-0759C2C74767}"/>
              </a:ext>
            </a:extLst>
          </p:cNvPr>
          <p:cNvSpPr/>
          <p:nvPr userDrawn="1"/>
        </p:nvSpPr>
        <p:spPr>
          <a:xfrm>
            <a:off x="-1" y="0"/>
            <a:ext cx="12188952" cy="20482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10998D-17F5-CC68-2E37-9789F050B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688" y="228600"/>
            <a:ext cx="9528048" cy="1600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"/>
          </a:p>
        </p:txBody>
      </p:sp>
      <p:sp>
        <p:nvSpPr>
          <p:cNvPr id="9" name="Местозаполнитель содержимого 8">
            <a:extLst>
              <a:ext uri="{FF2B5EF4-FFF2-40B4-BE49-F238E27FC236}">
                <a16:creationId xmlns:a16="http://schemas.microsoft.com/office/drawing/2014/main" id="{1DBC944E-6F68-C409-3596-8B6F50E09B9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32688" y="2770632"/>
            <a:ext cx="2487168" cy="3502152"/>
          </a:xfrm>
        </p:spPr>
        <p:txBody>
          <a:bodyPr lIns="91440" rIns="91440" rtlCol="0"/>
          <a:lstStyle>
            <a:lvl1pPr marL="0" indent="0">
              <a:spcAft>
                <a:spcPts val="1200"/>
              </a:spcAft>
              <a:buClr>
                <a:schemeClr val="accent2"/>
              </a:buClr>
              <a:buNone/>
              <a:defRPr sz="2400">
                <a:solidFill>
                  <a:schemeClr val="tx2">
                    <a:lumMod val="25000"/>
                  </a:schemeClr>
                </a:solidFill>
              </a:defRPr>
            </a:lvl1pPr>
            <a:lvl2pPr marL="228600">
              <a:spcBef>
                <a:spcPts val="1000"/>
              </a:spcBef>
              <a:buClr>
                <a:schemeClr val="accent2"/>
              </a:buClr>
              <a:defRPr sz="2400">
                <a:solidFill>
                  <a:schemeClr val="tx2">
                    <a:lumMod val="25000"/>
                  </a:schemeClr>
                </a:solidFill>
              </a:defRPr>
            </a:lvl2pPr>
            <a:lvl3pPr marL="685800">
              <a:buClr>
                <a:schemeClr val="accent2"/>
              </a:buClr>
              <a:defRPr sz="2000">
                <a:solidFill>
                  <a:schemeClr val="tx2">
                    <a:lumMod val="25000"/>
                  </a:schemeClr>
                </a:solidFill>
              </a:defRPr>
            </a:lvl3pPr>
            <a:lvl4pPr marL="1143000">
              <a:buClr>
                <a:schemeClr val="accent2"/>
              </a:buClr>
              <a:defRPr sz="1800">
                <a:solidFill>
                  <a:schemeClr val="tx2">
                    <a:lumMod val="25000"/>
                  </a:schemeClr>
                </a:solidFill>
              </a:defRPr>
            </a:lvl4pPr>
            <a:lvl5pPr marL="1600200">
              <a:buClr>
                <a:schemeClr val="accent2"/>
              </a:buClr>
              <a:defRPr sz="1600">
                <a:solidFill>
                  <a:schemeClr val="tx2">
                    <a:lumMod val="25000"/>
                  </a:schemeClr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11" name="Объект 8">
            <a:extLst>
              <a:ext uri="{FF2B5EF4-FFF2-40B4-BE49-F238E27FC236}">
                <a16:creationId xmlns:a16="http://schemas.microsoft.com/office/drawing/2014/main" id="{450D1A9C-4404-2909-F0C4-B7571474C9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85616" y="2770632"/>
            <a:ext cx="7571232" cy="3392424"/>
          </a:xfrm>
        </p:spPr>
        <p:txBody>
          <a:bodyPr rtlCol="0"/>
          <a:lstStyle>
            <a:lvl1pPr marL="0" indent="0">
              <a:spcAft>
                <a:spcPts val="0"/>
              </a:spcAft>
              <a:buClr>
                <a:schemeClr val="accent2"/>
              </a:buClr>
              <a:buNone/>
              <a:defRPr sz="2400">
                <a:solidFill>
                  <a:schemeClr val="tx2">
                    <a:lumMod val="25000"/>
                  </a:schemeClr>
                </a:solidFill>
              </a:defRPr>
            </a:lvl1pPr>
            <a:lvl2pPr marL="228600">
              <a:spcBef>
                <a:spcPts val="1000"/>
              </a:spcBef>
              <a:buClr>
                <a:schemeClr val="accent2"/>
              </a:buClr>
              <a:defRPr sz="2400">
                <a:solidFill>
                  <a:schemeClr val="tx2">
                    <a:lumMod val="25000"/>
                  </a:schemeClr>
                </a:solidFill>
              </a:defRPr>
            </a:lvl2pPr>
            <a:lvl3pPr marL="685800">
              <a:buClr>
                <a:schemeClr val="accent2"/>
              </a:buClr>
              <a:defRPr sz="2000">
                <a:solidFill>
                  <a:schemeClr val="tx2">
                    <a:lumMod val="25000"/>
                  </a:schemeClr>
                </a:solidFill>
              </a:defRPr>
            </a:lvl3pPr>
            <a:lvl4pPr marL="1143000">
              <a:buClr>
                <a:schemeClr val="accent2"/>
              </a:buClr>
              <a:defRPr sz="1800">
                <a:solidFill>
                  <a:schemeClr val="tx2">
                    <a:lumMod val="25000"/>
                  </a:schemeClr>
                </a:solidFill>
              </a:defRPr>
            </a:lvl4pPr>
            <a:lvl5pPr marL="1600200">
              <a:buClr>
                <a:schemeClr val="accent2"/>
              </a:buClr>
              <a:defRPr sz="1600">
                <a:solidFill>
                  <a:schemeClr val="tx2">
                    <a:lumMod val="25000"/>
                  </a:schemeClr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3" name="Местозаполнитель нижнего колонтитула 2">
            <a:extLst>
              <a:ext uri="{FF2B5EF4-FFF2-40B4-BE49-F238E27FC236}">
                <a16:creationId xmlns:a16="http://schemas.microsoft.com/office/drawing/2014/main" id="{03FE570D-F390-097A-83FE-FB9C9CD92E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32688" y="6356350"/>
            <a:ext cx="4114800" cy="365125"/>
          </a:xfrm>
        </p:spPr>
        <p:txBody>
          <a:bodyPr rtlCol="0"/>
          <a:lstStyle/>
          <a:p>
            <a:pPr rtl="0"/>
            <a:r>
              <a:rPr lang="ru"/>
              <a:t>Заголовок презентации</a:t>
            </a:r>
          </a:p>
        </p:txBody>
      </p:sp>
      <p:sp>
        <p:nvSpPr>
          <p:cNvPr id="4" name="Местозаполнитель номера слайда 3">
            <a:extLst>
              <a:ext uri="{FF2B5EF4-FFF2-40B4-BE49-F238E27FC236}">
                <a16:creationId xmlns:a16="http://schemas.microsoft.com/office/drawing/2014/main" id="{3D119F3A-839F-70D5-1136-F47387FBF6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5996" y="6356350"/>
            <a:ext cx="784860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Графический объект 7">
            <a:extLst>
              <a:ext uri="{FF2B5EF4-FFF2-40B4-BE49-F238E27FC236}">
                <a16:creationId xmlns:a16="http://schemas.microsoft.com/office/drawing/2014/main" id="{D1885D14-9B48-E0B1-43FF-B19F5005FD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292"/>
          <a:stretch/>
        </p:blipFill>
        <p:spPr>
          <a:xfrm>
            <a:off x="8472405" y="132047"/>
            <a:ext cx="3848748" cy="191372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D7ECFC8-50F2-4F2A-960A-F4F79E198620}"/>
              </a:ext>
            </a:extLst>
          </p:cNvPr>
          <p:cNvSpPr/>
          <p:nvPr userDrawn="1"/>
        </p:nvSpPr>
        <p:spPr>
          <a:xfrm>
            <a:off x="0" y="2022420"/>
            <a:ext cx="12192000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990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элемента содержимого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6865A83-7754-90AF-ABA5-0759C2C74767}"/>
              </a:ext>
            </a:extLst>
          </p:cNvPr>
          <p:cNvSpPr/>
          <p:nvPr userDrawn="1"/>
        </p:nvSpPr>
        <p:spPr>
          <a:xfrm>
            <a:off x="-1" y="0"/>
            <a:ext cx="12188952" cy="20482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10998D-17F5-CC68-2E37-9789F050B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688" y="228600"/>
            <a:ext cx="9528048" cy="1600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"/>
          </a:p>
        </p:txBody>
      </p:sp>
      <p:sp>
        <p:nvSpPr>
          <p:cNvPr id="9" name="Местозаполнитель содержимого 8">
            <a:extLst>
              <a:ext uri="{FF2B5EF4-FFF2-40B4-BE49-F238E27FC236}">
                <a16:creationId xmlns:a16="http://schemas.microsoft.com/office/drawing/2014/main" id="{1DBC944E-6F68-C409-3596-8B6F50E09B9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32688" y="2432304"/>
            <a:ext cx="6163056" cy="3739896"/>
          </a:xfrm>
        </p:spPr>
        <p:txBody>
          <a:bodyPr lIns="91440" rIns="91440" rtlCol="0"/>
          <a:lstStyle>
            <a:lvl1pPr marL="228600" indent="-228600"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400">
                <a:solidFill>
                  <a:schemeClr val="tx2">
                    <a:lumMod val="25000"/>
                  </a:schemeClr>
                </a:solidFill>
              </a:defRPr>
            </a:lvl1pPr>
            <a:lvl2pPr marL="685800">
              <a:spcBef>
                <a:spcPts val="500"/>
              </a:spcBef>
              <a:buClr>
                <a:schemeClr val="accent2"/>
              </a:buClr>
              <a:defRPr sz="2400">
                <a:solidFill>
                  <a:schemeClr val="tx2">
                    <a:lumMod val="25000"/>
                  </a:schemeClr>
                </a:solidFill>
              </a:defRPr>
            </a:lvl2pPr>
            <a:lvl3pPr marL="1143000">
              <a:buClr>
                <a:schemeClr val="accent2"/>
              </a:buClr>
              <a:defRPr sz="2000">
                <a:solidFill>
                  <a:schemeClr val="tx2">
                    <a:lumMod val="25000"/>
                  </a:schemeClr>
                </a:solidFill>
              </a:defRPr>
            </a:lvl3pPr>
            <a:lvl4pPr marL="1600200">
              <a:buClr>
                <a:schemeClr val="accent2"/>
              </a:buClr>
              <a:defRPr sz="1800">
                <a:solidFill>
                  <a:schemeClr val="tx2">
                    <a:lumMod val="25000"/>
                  </a:schemeClr>
                </a:solidFill>
              </a:defRPr>
            </a:lvl4pPr>
            <a:lvl5pPr marL="2057400">
              <a:buClr>
                <a:schemeClr val="accent2"/>
              </a:buClr>
              <a:defRPr sz="1600">
                <a:solidFill>
                  <a:schemeClr val="tx2">
                    <a:lumMod val="25000"/>
                  </a:schemeClr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11" name="Объект 8">
            <a:extLst>
              <a:ext uri="{FF2B5EF4-FFF2-40B4-BE49-F238E27FC236}">
                <a16:creationId xmlns:a16="http://schemas.microsoft.com/office/drawing/2014/main" id="{450D1A9C-4404-2909-F0C4-B7571474C9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424928" y="2441448"/>
            <a:ext cx="4169664" cy="3703320"/>
          </a:xfrm>
        </p:spPr>
        <p:txBody>
          <a:bodyPr rtlCol="0"/>
          <a:lstStyle>
            <a:lvl1pPr marL="0" indent="0">
              <a:spcAft>
                <a:spcPts val="0"/>
              </a:spcAft>
              <a:buClr>
                <a:schemeClr val="accent2"/>
              </a:buClr>
              <a:buNone/>
              <a:defRPr sz="2400">
                <a:solidFill>
                  <a:schemeClr val="tx2">
                    <a:lumMod val="25000"/>
                  </a:schemeClr>
                </a:solidFill>
              </a:defRPr>
            </a:lvl1pPr>
            <a:lvl2pPr marL="228600">
              <a:spcBef>
                <a:spcPts val="1000"/>
              </a:spcBef>
              <a:buClr>
                <a:schemeClr val="accent2"/>
              </a:buClr>
              <a:defRPr sz="2400">
                <a:solidFill>
                  <a:schemeClr val="tx2">
                    <a:lumMod val="25000"/>
                  </a:schemeClr>
                </a:solidFill>
              </a:defRPr>
            </a:lvl2pPr>
            <a:lvl3pPr marL="685800">
              <a:buClr>
                <a:schemeClr val="accent2"/>
              </a:buClr>
              <a:defRPr sz="2000">
                <a:solidFill>
                  <a:schemeClr val="tx2">
                    <a:lumMod val="25000"/>
                  </a:schemeClr>
                </a:solidFill>
              </a:defRPr>
            </a:lvl3pPr>
            <a:lvl4pPr marL="1143000">
              <a:buClr>
                <a:schemeClr val="accent2"/>
              </a:buClr>
              <a:defRPr sz="1800">
                <a:solidFill>
                  <a:schemeClr val="tx2">
                    <a:lumMod val="25000"/>
                  </a:schemeClr>
                </a:solidFill>
              </a:defRPr>
            </a:lvl4pPr>
            <a:lvl5pPr marL="1600200">
              <a:buClr>
                <a:schemeClr val="accent2"/>
              </a:buClr>
              <a:defRPr sz="1600">
                <a:solidFill>
                  <a:schemeClr val="tx2">
                    <a:lumMod val="25000"/>
                  </a:schemeClr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3" name="Местозаполнитель нижнего колонтитула 2">
            <a:extLst>
              <a:ext uri="{FF2B5EF4-FFF2-40B4-BE49-F238E27FC236}">
                <a16:creationId xmlns:a16="http://schemas.microsoft.com/office/drawing/2014/main" id="{03FE570D-F390-097A-83FE-FB9C9CD92E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32688" y="6356350"/>
            <a:ext cx="4114800" cy="365125"/>
          </a:xfrm>
        </p:spPr>
        <p:txBody>
          <a:bodyPr rtlCol="0"/>
          <a:lstStyle/>
          <a:p>
            <a:pPr rtl="0"/>
            <a:r>
              <a:rPr lang="ru"/>
              <a:t>Заголовок презентации</a:t>
            </a:r>
          </a:p>
        </p:txBody>
      </p:sp>
      <p:sp>
        <p:nvSpPr>
          <p:cNvPr id="4" name="Местозаполнитель номера слайда 3">
            <a:extLst>
              <a:ext uri="{FF2B5EF4-FFF2-40B4-BE49-F238E27FC236}">
                <a16:creationId xmlns:a16="http://schemas.microsoft.com/office/drawing/2014/main" id="{3D119F3A-839F-70D5-1136-F47387FBF6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5996" y="6356350"/>
            <a:ext cx="784860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Графический объект 7">
            <a:extLst>
              <a:ext uri="{FF2B5EF4-FFF2-40B4-BE49-F238E27FC236}">
                <a16:creationId xmlns:a16="http://schemas.microsoft.com/office/drawing/2014/main" id="{D1885D14-9B48-E0B1-43FF-B19F5005FD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292"/>
          <a:stretch/>
        </p:blipFill>
        <p:spPr>
          <a:xfrm>
            <a:off x="8472405" y="132047"/>
            <a:ext cx="3848748" cy="191372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D7ECFC8-50F2-4F2A-960A-F4F79E198620}"/>
              </a:ext>
            </a:extLst>
          </p:cNvPr>
          <p:cNvSpPr/>
          <p:nvPr userDrawn="1"/>
        </p:nvSpPr>
        <p:spPr>
          <a:xfrm>
            <a:off x="0" y="2022420"/>
            <a:ext cx="12192000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pic>
        <p:nvPicPr>
          <p:cNvPr id="5" name="Графический объект 4">
            <a:extLst>
              <a:ext uri="{FF2B5EF4-FFF2-40B4-BE49-F238E27FC236}">
                <a16:creationId xmlns:a16="http://schemas.microsoft.com/office/drawing/2014/main" id="{1EB1C5A3-22FF-382D-3801-B6D9C4AC53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2051"/>
          <a:stretch/>
        </p:blipFill>
        <p:spPr>
          <a:xfrm>
            <a:off x="4629335" y="1815780"/>
            <a:ext cx="5586493" cy="504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67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одержимо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6865A83-7754-90AF-ABA5-0759C2C74767}"/>
              </a:ext>
            </a:extLst>
          </p:cNvPr>
          <p:cNvSpPr/>
          <p:nvPr userDrawn="1"/>
        </p:nvSpPr>
        <p:spPr>
          <a:xfrm>
            <a:off x="-1" y="0"/>
            <a:ext cx="12188952" cy="20482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10998D-17F5-CC68-2E37-9789F050B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688" y="228600"/>
            <a:ext cx="9528048" cy="1600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"/>
          </a:p>
        </p:txBody>
      </p:sp>
      <p:sp>
        <p:nvSpPr>
          <p:cNvPr id="11" name="Местозаполнитель содержимого 8">
            <a:extLst>
              <a:ext uri="{FF2B5EF4-FFF2-40B4-BE49-F238E27FC236}">
                <a16:creationId xmlns:a16="http://schemas.microsoft.com/office/drawing/2014/main" id="{450D1A9C-4404-2909-F0C4-B7571474C9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41248" y="2770632"/>
            <a:ext cx="10515600" cy="3392424"/>
          </a:xfrm>
        </p:spPr>
        <p:txBody>
          <a:bodyPr rtlCol="0"/>
          <a:lstStyle>
            <a:lvl1pPr marL="0" indent="0">
              <a:spcAft>
                <a:spcPts val="0"/>
              </a:spcAft>
              <a:buClr>
                <a:schemeClr val="accent2"/>
              </a:buClr>
              <a:buNone/>
              <a:defRPr sz="2400">
                <a:solidFill>
                  <a:schemeClr val="tx2">
                    <a:lumMod val="25000"/>
                  </a:schemeClr>
                </a:solidFill>
              </a:defRPr>
            </a:lvl1pPr>
            <a:lvl2pPr marL="228600">
              <a:spcBef>
                <a:spcPts val="1000"/>
              </a:spcBef>
              <a:buClr>
                <a:schemeClr val="accent2"/>
              </a:buClr>
              <a:defRPr sz="2400">
                <a:solidFill>
                  <a:schemeClr val="tx2">
                    <a:lumMod val="25000"/>
                  </a:schemeClr>
                </a:solidFill>
              </a:defRPr>
            </a:lvl2pPr>
            <a:lvl3pPr marL="685800">
              <a:buClr>
                <a:schemeClr val="accent2"/>
              </a:buClr>
              <a:defRPr sz="2000">
                <a:solidFill>
                  <a:schemeClr val="tx2">
                    <a:lumMod val="25000"/>
                  </a:schemeClr>
                </a:solidFill>
              </a:defRPr>
            </a:lvl3pPr>
            <a:lvl4pPr marL="1143000">
              <a:buClr>
                <a:schemeClr val="accent2"/>
              </a:buClr>
              <a:defRPr sz="1800">
                <a:solidFill>
                  <a:schemeClr val="tx2">
                    <a:lumMod val="25000"/>
                  </a:schemeClr>
                </a:solidFill>
              </a:defRPr>
            </a:lvl4pPr>
            <a:lvl5pPr marL="1600200">
              <a:buClr>
                <a:schemeClr val="accent2"/>
              </a:buClr>
              <a:defRPr sz="1600">
                <a:solidFill>
                  <a:schemeClr val="tx2">
                    <a:lumMod val="25000"/>
                  </a:schemeClr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3" name="Местозаполнитель нижнего колонтитула 2">
            <a:extLst>
              <a:ext uri="{FF2B5EF4-FFF2-40B4-BE49-F238E27FC236}">
                <a16:creationId xmlns:a16="http://schemas.microsoft.com/office/drawing/2014/main" id="{03FE570D-F390-097A-83FE-FB9C9CD92E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32688" y="6356350"/>
            <a:ext cx="4114800" cy="365125"/>
          </a:xfrm>
        </p:spPr>
        <p:txBody>
          <a:bodyPr rtlCol="0"/>
          <a:lstStyle/>
          <a:p>
            <a:pPr rtl="0"/>
            <a:r>
              <a:rPr lang="ru"/>
              <a:t>Заголовок презентации</a:t>
            </a:r>
          </a:p>
        </p:txBody>
      </p:sp>
      <p:sp>
        <p:nvSpPr>
          <p:cNvPr id="4" name="Местозаполнитель номера слайда 3">
            <a:extLst>
              <a:ext uri="{FF2B5EF4-FFF2-40B4-BE49-F238E27FC236}">
                <a16:creationId xmlns:a16="http://schemas.microsoft.com/office/drawing/2014/main" id="{3D119F3A-839F-70D5-1136-F47387FBF6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5996" y="6356350"/>
            <a:ext cx="784860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Графический объект 7">
            <a:extLst>
              <a:ext uri="{FF2B5EF4-FFF2-40B4-BE49-F238E27FC236}">
                <a16:creationId xmlns:a16="http://schemas.microsoft.com/office/drawing/2014/main" id="{D1885D14-9B48-E0B1-43FF-B19F5005FD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292"/>
          <a:stretch/>
        </p:blipFill>
        <p:spPr>
          <a:xfrm>
            <a:off x="8472405" y="132047"/>
            <a:ext cx="3848748" cy="191372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D7ECFC8-50F2-4F2A-960A-F4F79E198620}"/>
              </a:ext>
            </a:extLst>
          </p:cNvPr>
          <p:cNvSpPr/>
          <p:nvPr userDrawn="1"/>
        </p:nvSpPr>
        <p:spPr>
          <a:xfrm>
            <a:off x="0" y="2022420"/>
            <a:ext cx="12192000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99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мещающая рамка рисунка 4">
            <a:extLst>
              <a:ext uri="{FF2B5EF4-FFF2-40B4-BE49-F238E27FC236}">
                <a16:creationId xmlns:a16="http://schemas.microsoft.com/office/drawing/2014/main" id="{68B802A0-174F-ED42-DB3C-30B25D7D20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tx1">
              <a:lumMod val="50000"/>
              <a:lumOff val="50000"/>
            </a:schemeClr>
          </a:solidFill>
        </p:spPr>
        <p:txBody>
          <a:bodyPr rtlCol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5682FAF-43FC-D4B4-4D6A-E5D70198C1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7632" y="822960"/>
            <a:ext cx="6327648" cy="2221992"/>
          </a:xfrm>
          <a:noFill/>
        </p:spPr>
        <p:txBody>
          <a:bodyPr rtlCol="0" anchor="b"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"/>
          </a:p>
        </p:txBody>
      </p:sp>
      <p:sp>
        <p:nvSpPr>
          <p:cNvPr id="2" name="Подзаголовок 2">
            <a:extLst>
              <a:ext uri="{FF2B5EF4-FFF2-40B4-BE49-F238E27FC236}">
                <a16:creationId xmlns:a16="http://schemas.microsoft.com/office/drawing/2014/main" id="{FB724EDC-0FF4-BC78-C7CF-5B31189CBF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7632" y="3428999"/>
            <a:ext cx="6309360" cy="1703439"/>
          </a:xfrm>
          <a:noFill/>
        </p:spPr>
        <p:txBody>
          <a:bodyPr rtlCol="0" anchor="t"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006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48" y="530352"/>
            <a:ext cx="5385816" cy="1810512"/>
          </a:xfrm>
        </p:spPr>
        <p:txBody>
          <a:bodyPr rtlCol="0" anchor="b">
            <a:normAutofit/>
          </a:bodyPr>
          <a:lstStyle>
            <a:lvl1pPr>
              <a:defRPr sz="4000"/>
            </a:lvl1pPr>
          </a:lstStyle>
          <a:p>
            <a:pPr rtl="0"/>
            <a:r>
              <a:rPr lang="ru-RU"/>
              <a:t>Образец заголовка</a:t>
            </a:r>
            <a:endParaRPr lang="ru"/>
          </a:p>
        </p:txBody>
      </p:sp>
      <p:sp>
        <p:nvSpPr>
          <p:cNvPr id="7" name="Замещающая рамка рисунка 6">
            <a:extLst>
              <a:ext uri="{FF2B5EF4-FFF2-40B4-BE49-F238E27FC236}">
                <a16:creationId xmlns:a16="http://schemas.microsoft.com/office/drawing/2014/main" id="{8B3132E8-A261-CEAB-129F-0FED7AD8D0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5174458" cy="68580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32" name="Объект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9048" y="2962656"/>
            <a:ext cx="5385816" cy="2706624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Clr>
                <a:srgbClr val="73292A"/>
              </a:buClr>
              <a:buNone/>
              <a:defRPr sz="2400"/>
            </a:lvl1pPr>
            <a:lvl2pPr marL="228600">
              <a:buClr>
                <a:srgbClr val="73292A"/>
              </a:buClr>
              <a:defRPr sz="2000"/>
            </a:lvl2pPr>
            <a:lvl3pPr marL="685800">
              <a:buClr>
                <a:srgbClr val="73292A"/>
              </a:buClr>
              <a:defRPr sz="1800"/>
            </a:lvl3pPr>
            <a:lvl4pPr marL="1143000">
              <a:buClr>
                <a:srgbClr val="73292A"/>
              </a:buClr>
              <a:defRPr sz="1600"/>
            </a:lvl4pPr>
            <a:lvl5pPr marL="1600200">
              <a:buClr>
                <a:srgbClr val="73292A"/>
              </a:buClr>
              <a:defRPr sz="16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9048" y="6356350"/>
            <a:ext cx="4114800" cy="365125"/>
          </a:xfrm>
        </p:spPr>
        <p:txBody>
          <a:bodyPr rtlCol="0"/>
          <a:lstStyle/>
          <a:p>
            <a:pPr rtl="0"/>
            <a:r>
              <a:rPr lang="ru"/>
              <a:t>Заголовок презентации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4928" y="6356350"/>
            <a:ext cx="716280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CAF8C32-80F8-F614-8280-02F76781F238}"/>
              </a:ext>
            </a:extLst>
          </p:cNvPr>
          <p:cNvSpPr/>
          <p:nvPr userDrawn="1"/>
        </p:nvSpPr>
        <p:spPr>
          <a:xfrm>
            <a:off x="5174459" y="0"/>
            <a:ext cx="4571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pic>
        <p:nvPicPr>
          <p:cNvPr id="3" name="Графический объект 2">
            <a:extLst>
              <a:ext uri="{FF2B5EF4-FFF2-40B4-BE49-F238E27FC236}">
                <a16:creationId xmlns:a16="http://schemas.microsoft.com/office/drawing/2014/main" id="{02CB607F-27CE-D613-F812-E70C738FA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4723"/>
          <a:stretch/>
        </p:blipFill>
        <p:spPr>
          <a:xfrm>
            <a:off x="9959711" y="738051"/>
            <a:ext cx="2232289" cy="5381892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0A689F60-3D32-FD74-24A9-266643081E85}"/>
              </a:ext>
            </a:extLst>
          </p:cNvPr>
          <p:cNvCxnSpPr>
            <a:cxnSpLocks/>
          </p:cNvCxnSpPr>
          <p:nvPr userDrawn="1"/>
        </p:nvCxnSpPr>
        <p:spPr>
          <a:xfrm>
            <a:off x="6189979" y="2649682"/>
            <a:ext cx="332598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 descr="Изображение, содержащее текст&#10;&#10;Описание сгенерировано автоматически">
            <a:extLst>
              <a:ext uri="{FF2B5EF4-FFF2-40B4-BE49-F238E27FC236}">
                <a16:creationId xmlns:a16="http://schemas.microsoft.com/office/drawing/2014/main" id="{B827D708-B036-EE04-B213-EC3EAAE068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9920" y="2509197"/>
            <a:ext cx="972078" cy="28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80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мещающая рамка рисунка 4">
            <a:extLst>
              <a:ext uri="{FF2B5EF4-FFF2-40B4-BE49-F238E27FC236}">
                <a16:creationId xmlns:a16="http://schemas.microsoft.com/office/drawing/2014/main" id="{68B802A0-174F-ED42-DB3C-30B25D7D20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tx1">
              <a:lumMod val="50000"/>
              <a:lumOff val="50000"/>
            </a:schemeClr>
          </a:solidFill>
        </p:spPr>
        <p:txBody>
          <a:bodyPr rtlCol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5682FAF-43FC-D4B4-4D6A-E5D70198C1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1912" y="2185416"/>
            <a:ext cx="9052560" cy="2487168"/>
          </a:xfrm>
          <a:noFill/>
        </p:spPr>
        <p:txBody>
          <a:bodyPr rtlCol="0" anchor="ctr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Графический объект 5">
            <a:extLst>
              <a:ext uri="{FF2B5EF4-FFF2-40B4-BE49-F238E27FC236}">
                <a16:creationId xmlns:a16="http://schemas.microsoft.com/office/drawing/2014/main" id="{7F691F67-3A33-EA2C-967A-86934DA1D4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9401" b="24659"/>
          <a:stretch/>
        </p:blipFill>
        <p:spPr>
          <a:xfrm>
            <a:off x="5856445" y="726334"/>
            <a:ext cx="1898043" cy="54053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722376"/>
            <a:ext cx="6419088" cy="2350008"/>
          </a:xfrm>
        </p:spPr>
        <p:txBody>
          <a:bodyPr rtlCol="0" anchor="b">
            <a:normAutofit/>
          </a:bodyPr>
          <a:lstStyle>
            <a:lvl1pPr algn="ctr">
              <a:defRPr sz="4400"/>
            </a:lvl1pPr>
          </a:lstStyle>
          <a:p>
            <a:pPr rtl="0"/>
            <a:r>
              <a:rPr lang="ru-RU"/>
              <a:t>Образец заголовка</a:t>
            </a:r>
            <a:endParaRPr lang="ru"/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F6B0D1AB-E9D6-841F-7178-F60F07AF3B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79" y="3931920"/>
            <a:ext cx="6419088" cy="1389888"/>
          </a:xfrm>
        </p:spPr>
        <p:txBody>
          <a:bodyPr rtlCol="0"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ru"/>
          </a:p>
        </p:txBody>
      </p:sp>
      <p:sp>
        <p:nvSpPr>
          <p:cNvPr id="7" name="Замещающая рамка рисунка 6">
            <a:extLst>
              <a:ext uri="{FF2B5EF4-FFF2-40B4-BE49-F238E27FC236}">
                <a16:creationId xmlns:a16="http://schemas.microsoft.com/office/drawing/2014/main" id="{8B3132E8-A261-CEAB-129F-0FED7AD8D0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54488" y="0"/>
            <a:ext cx="4434464" cy="68580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en-US" dirty="0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B41B1E5-0891-6540-C6C6-2E4CF929E2D5}"/>
              </a:ext>
            </a:extLst>
          </p:cNvPr>
          <p:cNvCxnSpPr>
            <a:cxnSpLocks/>
          </p:cNvCxnSpPr>
          <p:nvPr userDrawn="1"/>
        </p:nvCxnSpPr>
        <p:spPr>
          <a:xfrm>
            <a:off x="1679972" y="3432325"/>
            <a:ext cx="4376421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 descr="Изображение, содержащее текст&#10;&#10;Описание сгенерировано автоматически">
            <a:extLst>
              <a:ext uri="{FF2B5EF4-FFF2-40B4-BE49-F238E27FC236}">
                <a16:creationId xmlns:a16="http://schemas.microsoft.com/office/drawing/2014/main" id="{2CA6CDBD-54C9-2154-A4D6-F432B3CF27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169" y="3291840"/>
            <a:ext cx="972078" cy="285381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7541814-983F-1B1C-1D5D-EBAC0D9BEB4C}"/>
              </a:ext>
            </a:extLst>
          </p:cNvPr>
          <p:cNvSpPr/>
          <p:nvPr userDrawn="1"/>
        </p:nvSpPr>
        <p:spPr>
          <a:xfrm>
            <a:off x="7711438" y="0"/>
            <a:ext cx="45719" cy="6858000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173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Графический объект 4">
            <a:extLst>
              <a:ext uri="{FF2B5EF4-FFF2-40B4-BE49-F238E27FC236}">
                <a16:creationId xmlns:a16="http://schemas.microsoft.com/office/drawing/2014/main" id="{7D338C08-B5A9-DA78-1FE4-12BEFEB61B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136" t="6121"/>
          <a:stretch/>
        </p:blipFill>
        <p:spPr>
          <a:xfrm rot="16200000" flipH="1" flipV="1">
            <a:off x="7528785" y="-1437953"/>
            <a:ext cx="3225262" cy="610116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6865A83-7754-90AF-ABA5-0759C2C74767}"/>
              </a:ext>
            </a:extLst>
          </p:cNvPr>
          <p:cNvSpPr/>
          <p:nvPr userDrawn="1"/>
        </p:nvSpPr>
        <p:spPr>
          <a:xfrm>
            <a:off x="0" y="0"/>
            <a:ext cx="479094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pic>
        <p:nvPicPr>
          <p:cNvPr id="7" name="Графический объект 6">
            <a:extLst>
              <a:ext uri="{FF2B5EF4-FFF2-40B4-BE49-F238E27FC236}">
                <a16:creationId xmlns:a16="http://schemas.microsoft.com/office/drawing/2014/main" id="{230C4EDD-E959-BB97-7574-864A6EDFD3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2292"/>
          <a:stretch/>
        </p:blipFill>
        <p:spPr>
          <a:xfrm>
            <a:off x="602251" y="4944272"/>
            <a:ext cx="3848748" cy="191372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10998D-17F5-CC68-2E37-9789F050B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688" y="1408176"/>
            <a:ext cx="3392424" cy="4014216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1DBC944E-6F68-C409-3596-8B6F50E09B9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24144" y="1536192"/>
            <a:ext cx="5696712" cy="3758184"/>
          </a:xfrm>
        </p:spPr>
        <p:txBody>
          <a:bodyPr rtlCol="0"/>
          <a:lstStyle>
            <a:lvl1pPr>
              <a:spcAft>
                <a:spcPts val="600"/>
              </a:spcAft>
              <a:buClr>
                <a:schemeClr val="accent2"/>
              </a:buClr>
              <a:defRPr sz="22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400"/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3" name="Местозаполнитель нижнего колонтитула 2">
            <a:extLst>
              <a:ext uri="{FF2B5EF4-FFF2-40B4-BE49-F238E27FC236}">
                <a16:creationId xmlns:a16="http://schemas.microsoft.com/office/drawing/2014/main" id="{03FE570D-F390-097A-83FE-FB9C9CD92E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724144" y="6356350"/>
            <a:ext cx="4114800" cy="365125"/>
          </a:xfrm>
        </p:spPr>
        <p:txBody>
          <a:bodyPr rtlCol="0"/>
          <a:lstStyle/>
          <a:p>
            <a:pPr rtl="0"/>
            <a:r>
              <a:rPr lang="ru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D119F3A-839F-70D5-1136-F47387FBF6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5996" y="6356350"/>
            <a:ext cx="784860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77048F4-9454-D035-3356-DD623DFCEE42}"/>
              </a:ext>
            </a:extLst>
          </p:cNvPr>
          <p:cNvSpPr/>
          <p:nvPr userDrawn="1"/>
        </p:nvSpPr>
        <p:spPr>
          <a:xfrm rot="5400000">
            <a:off x="1361771" y="3406143"/>
            <a:ext cx="6857999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420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4">
            <a:extLst>
              <a:ext uri="{FF2B5EF4-FFF2-40B4-BE49-F238E27FC236}">
                <a16:creationId xmlns:a16="http://schemas.microsoft.com/office/drawing/2014/main" id="{68B802A0-174F-ED42-DB3C-30B25D7D20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tx1">
              <a:lumMod val="50000"/>
              <a:lumOff val="50000"/>
            </a:schemeClr>
          </a:solidFill>
        </p:spPr>
        <p:txBody>
          <a:bodyPr rtlCol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5682FAF-43FC-D4B4-4D6A-E5D70198C1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48" y="2276856"/>
            <a:ext cx="9144000" cy="1508760"/>
          </a:xfrm>
          <a:noFill/>
        </p:spPr>
        <p:txBody>
          <a:bodyPr rtlCol="0" anchor="ctr">
            <a:no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"/>
          </a:p>
        </p:txBody>
      </p:sp>
      <p:sp>
        <p:nvSpPr>
          <p:cNvPr id="2" name="Подзаголовок 2">
            <a:extLst>
              <a:ext uri="{FF2B5EF4-FFF2-40B4-BE49-F238E27FC236}">
                <a16:creationId xmlns:a16="http://schemas.microsoft.com/office/drawing/2014/main" id="{FB724EDC-0FF4-BC78-C7CF-5B31189CBF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3858768"/>
            <a:ext cx="9144000" cy="841248"/>
          </a:xfrm>
          <a:noFill/>
        </p:spPr>
        <p:txBody>
          <a:bodyPr rtlCol="0"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93911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элемента содержимого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6865A83-7754-90AF-ABA5-0759C2C74767}"/>
              </a:ext>
            </a:extLst>
          </p:cNvPr>
          <p:cNvSpPr/>
          <p:nvPr userDrawn="1"/>
        </p:nvSpPr>
        <p:spPr>
          <a:xfrm>
            <a:off x="-1" y="0"/>
            <a:ext cx="12188952" cy="20482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10998D-17F5-CC68-2E37-9789F050B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688" y="228600"/>
            <a:ext cx="9528048" cy="1600200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"/>
          </a:p>
        </p:txBody>
      </p:sp>
      <p:sp>
        <p:nvSpPr>
          <p:cNvPr id="9" name="Местозаполнитель содержимого 8">
            <a:extLst>
              <a:ext uri="{FF2B5EF4-FFF2-40B4-BE49-F238E27FC236}">
                <a16:creationId xmlns:a16="http://schemas.microsoft.com/office/drawing/2014/main" id="{1DBC944E-6F68-C409-3596-8B6F50E09B9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32688" y="2523744"/>
            <a:ext cx="4864608" cy="3694176"/>
          </a:xfrm>
        </p:spPr>
        <p:txBody>
          <a:bodyPr rtlCol="0"/>
          <a:lstStyle>
            <a:lvl1pPr marL="0" indent="0">
              <a:spcAft>
                <a:spcPts val="0"/>
              </a:spcAft>
              <a:buClr>
                <a:schemeClr val="accent2"/>
              </a:buClr>
              <a:buNone/>
              <a:defRPr sz="2400">
                <a:solidFill>
                  <a:schemeClr val="tx2">
                    <a:lumMod val="25000"/>
                  </a:schemeClr>
                </a:solidFill>
              </a:defRPr>
            </a:lvl1pPr>
            <a:lvl2pPr marL="228600">
              <a:spcBef>
                <a:spcPts val="1000"/>
              </a:spcBef>
              <a:buClr>
                <a:schemeClr val="accent2"/>
              </a:buClr>
              <a:defRPr sz="2400">
                <a:solidFill>
                  <a:schemeClr val="tx2">
                    <a:lumMod val="25000"/>
                  </a:schemeClr>
                </a:solidFill>
              </a:defRPr>
            </a:lvl2pPr>
            <a:lvl3pPr marL="685800">
              <a:buClr>
                <a:schemeClr val="accent2"/>
              </a:buClr>
              <a:defRPr sz="2000">
                <a:solidFill>
                  <a:schemeClr val="tx2">
                    <a:lumMod val="25000"/>
                  </a:schemeClr>
                </a:solidFill>
              </a:defRPr>
            </a:lvl3pPr>
            <a:lvl4pPr marL="1143000">
              <a:buClr>
                <a:schemeClr val="accent2"/>
              </a:buClr>
              <a:defRPr sz="1800">
                <a:solidFill>
                  <a:schemeClr val="tx2">
                    <a:lumMod val="25000"/>
                  </a:schemeClr>
                </a:solidFill>
              </a:defRPr>
            </a:lvl4pPr>
            <a:lvl5pPr marL="1600200">
              <a:buClr>
                <a:schemeClr val="accent2"/>
              </a:buClr>
              <a:defRPr sz="1600">
                <a:solidFill>
                  <a:schemeClr val="tx2">
                    <a:lumMod val="25000"/>
                  </a:schemeClr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11" name="Объект 8">
            <a:extLst>
              <a:ext uri="{FF2B5EF4-FFF2-40B4-BE49-F238E27FC236}">
                <a16:creationId xmlns:a16="http://schemas.microsoft.com/office/drawing/2014/main" id="{450D1A9C-4404-2909-F0C4-B7571474C9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84264" y="2523744"/>
            <a:ext cx="4864608" cy="3694176"/>
          </a:xfrm>
        </p:spPr>
        <p:txBody>
          <a:bodyPr rtlCol="0"/>
          <a:lstStyle>
            <a:lvl1pPr marL="0" indent="0">
              <a:spcAft>
                <a:spcPts val="0"/>
              </a:spcAft>
              <a:buClr>
                <a:schemeClr val="accent2"/>
              </a:buClr>
              <a:buNone/>
              <a:defRPr sz="2400">
                <a:solidFill>
                  <a:schemeClr val="tx2">
                    <a:lumMod val="25000"/>
                  </a:schemeClr>
                </a:solidFill>
              </a:defRPr>
            </a:lvl1pPr>
            <a:lvl2pPr marL="228600">
              <a:spcBef>
                <a:spcPts val="1000"/>
              </a:spcBef>
              <a:buClr>
                <a:schemeClr val="accent2"/>
              </a:buClr>
              <a:defRPr sz="2400">
                <a:solidFill>
                  <a:schemeClr val="tx2">
                    <a:lumMod val="25000"/>
                  </a:schemeClr>
                </a:solidFill>
              </a:defRPr>
            </a:lvl2pPr>
            <a:lvl3pPr marL="685800">
              <a:buClr>
                <a:schemeClr val="accent2"/>
              </a:buClr>
              <a:defRPr sz="2000">
                <a:solidFill>
                  <a:schemeClr val="tx2">
                    <a:lumMod val="25000"/>
                  </a:schemeClr>
                </a:solidFill>
              </a:defRPr>
            </a:lvl3pPr>
            <a:lvl4pPr marL="1143000">
              <a:buClr>
                <a:schemeClr val="accent2"/>
              </a:buClr>
              <a:defRPr sz="1800">
                <a:solidFill>
                  <a:schemeClr val="tx2">
                    <a:lumMod val="25000"/>
                  </a:schemeClr>
                </a:solidFill>
              </a:defRPr>
            </a:lvl4pPr>
            <a:lvl5pPr marL="1600200">
              <a:buClr>
                <a:schemeClr val="accent2"/>
              </a:buClr>
              <a:defRPr sz="1600">
                <a:solidFill>
                  <a:schemeClr val="tx2">
                    <a:lumMod val="25000"/>
                  </a:schemeClr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3" name="Местозаполнитель нижнего колонтитула 2">
            <a:extLst>
              <a:ext uri="{FF2B5EF4-FFF2-40B4-BE49-F238E27FC236}">
                <a16:creationId xmlns:a16="http://schemas.microsoft.com/office/drawing/2014/main" id="{03FE570D-F390-097A-83FE-FB9C9CD92E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32688" y="6356350"/>
            <a:ext cx="4114800" cy="365125"/>
          </a:xfrm>
        </p:spPr>
        <p:txBody>
          <a:bodyPr rtlCol="0"/>
          <a:lstStyle/>
          <a:p>
            <a:pPr rtl="0"/>
            <a:r>
              <a:rPr lang="ru"/>
              <a:t>Заголовок презентации</a:t>
            </a:r>
          </a:p>
        </p:txBody>
      </p:sp>
      <p:sp>
        <p:nvSpPr>
          <p:cNvPr id="4" name="Местозаполнитель номера слайда 3">
            <a:extLst>
              <a:ext uri="{FF2B5EF4-FFF2-40B4-BE49-F238E27FC236}">
                <a16:creationId xmlns:a16="http://schemas.microsoft.com/office/drawing/2014/main" id="{3D119F3A-839F-70D5-1136-F47387FBF6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5996" y="6356350"/>
            <a:ext cx="784860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Графический объект 7">
            <a:extLst>
              <a:ext uri="{FF2B5EF4-FFF2-40B4-BE49-F238E27FC236}">
                <a16:creationId xmlns:a16="http://schemas.microsoft.com/office/drawing/2014/main" id="{D1885D14-9B48-E0B1-43FF-B19F5005FD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292"/>
          <a:stretch/>
        </p:blipFill>
        <p:spPr>
          <a:xfrm>
            <a:off x="8472405" y="132047"/>
            <a:ext cx="3848748" cy="1913728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D7ECFC8-50F2-4F2A-960A-F4F79E198620}"/>
              </a:ext>
            </a:extLst>
          </p:cNvPr>
          <p:cNvSpPr/>
          <p:nvPr userDrawn="1"/>
        </p:nvSpPr>
        <p:spPr>
          <a:xfrm>
            <a:off x="0" y="2022420"/>
            <a:ext cx="12192000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098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два элемента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Графический объект 10">
            <a:extLst>
              <a:ext uri="{FF2B5EF4-FFF2-40B4-BE49-F238E27FC236}">
                <a16:creationId xmlns:a16="http://schemas.microsoft.com/office/drawing/2014/main" id="{B7F52C37-6A33-FD57-31EC-516F581DF1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420" b="36176"/>
          <a:stretch/>
        </p:blipFill>
        <p:spPr>
          <a:xfrm>
            <a:off x="0" y="2510651"/>
            <a:ext cx="2841744" cy="434735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6865A83-7754-90AF-ABA5-0759C2C74767}"/>
              </a:ext>
            </a:extLst>
          </p:cNvPr>
          <p:cNvSpPr/>
          <p:nvPr userDrawn="1"/>
        </p:nvSpPr>
        <p:spPr>
          <a:xfrm>
            <a:off x="7397496" y="0"/>
            <a:ext cx="479094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10998D-17F5-CC68-2E37-9789F050B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1584" y="1408176"/>
            <a:ext cx="3392424" cy="4014216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/>
              <a:t>Образец заголовка</a:t>
            </a:r>
            <a:endParaRPr lang="ru"/>
          </a:p>
        </p:txBody>
      </p:sp>
      <p:sp>
        <p:nvSpPr>
          <p:cNvPr id="9" name="Местозаполнитель содержимого 8">
            <a:extLst>
              <a:ext uri="{FF2B5EF4-FFF2-40B4-BE49-F238E27FC236}">
                <a16:creationId xmlns:a16="http://schemas.microsoft.com/office/drawing/2014/main" id="{1DBC944E-6F68-C409-3596-8B6F50E09B9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32688" y="685800"/>
            <a:ext cx="5276088" cy="1563624"/>
          </a:xfrm>
        </p:spPr>
        <p:txBody>
          <a:bodyPr rtlCol="0">
            <a:noAutofit/>
          </a:bodyPr>
          <a:lstStyle>
            <a:lvl1pPr marL="457200" indent="-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+mj-lt"/>
              <a:buAutoNum type="arabicPeriod"/>
              <a:defRPr sz="2400">
                <a:solidFill>
                  <a:schemeClr val="tx2">
                    <a:lumMod val="25000"/>
                  </a:schemeClr>
                </a:solidFill>
              </a:defRPr>
            </a:lvl1pPr>
            <a:lvl2pPr marL="914400" indent="-457200">
              <a:buClr>
                <a:schemeClr val="accent2"/>
              </a:buClr>
              <a:buFont typeface="+mj-lt"/>
              <a:buAutoNum type="alphaLcPeriod"/>
              <a:defRPr sz="2400">
                <a:solidFill>
                  <a:schemeClr val="tx2">
                    <a:lumMod val="25000"/>
                  </a:schemeClr>
                </a:solidFill>
              </a:defRPr>
            </a:lvl2pPr>
            <a:lvl3pPr marL="1371600" indent="-457200">
              <a:buClr>
                <a:schemeClr val="accent2"/>
              </a:buClr>
              <a:buFont typeface="+mj-lt"/>
              <a:buAutoNum type="romanLcPeriod"/>
              <a:defRPr sz="2000">
                <a:solidFill>
                  <a:schemeClr val="tx2">
                    <a:lumMod val="25000"/>
                  </a:schemeClr>
                </a:solidFill>
              </a:defRPr>
            </a:lvl3pPr>
            <a:lvl4pPr marL="1714500" indent="-342900">
              <a:buClr>
                <a:schemeClr val="accent2"/>
              </a:buClr>
              <a:buFont typeface="+mj-lt"/>
              <a:buAutoNum type="arabicParenR"/>
              <a:defRPr sz="1800">
                <a:solidFill>
                  <a:schemeClr val="tx2">
                    <a:lumMod val="25000"/>
                  </a:schemeClr>
                </a:solidFill>
              </a:defRPr>
            </a:lvl4pPr>
            <a:lvl5pPr marL="2171700" indent="-342900">
              <a:buClr>
                <a:schemeClr val="accent2"/>
              </a:buClr>
              <a:buFont typeface="+mj-lt"/>
              <a:buAutoNum type="alphaLcParenR"/>
              <a:defRPr sz="1600">
                <a:solidFill>
                  <a:schemeClr val="tx2">
                    <a:lumMod val="25000"/>
                  </a:schemeClr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10" name="Объект 8">
            <a:extLst>
              <a:ext uri="{FF2B5EF4-FFF2-40B4-BE49-F238E27FC236}">
                <a16:creationId xmlns:a16="http://schemas.microsoft.com/office/drawing/2014/main" id="{EC526101-2775-A309-0B4A-DB278C3974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32688" y="2697480"/>
            <a:ext cx="5276088" cy="3483864"/>
          </a:xfrm>
        </p:spPr>
        <p:txBody>
          <a:bodyPr rtlCol="0"/>
          <a:lstStyle>
            <a:lvl1pPr marL="0" indent="0">
              <a:spcAft>
                <a:spcPts val="0"/>
              </a:spcAft>
              <a:buClr>
                <a:schemeClr val="accent2"/>
              </a:buClr>
              <a:buNone/>
              <a:defRPr sz="2400">
                <a:solidFill>
                  <a:schemeClr val="tx2">
                    <a:lumMod val="25000"/>
                  </a:schemeClr>
                </a:solidFill>
              </a:defRPr>
            </a:lvl1pPr>
            <a:lvl2pPr marL="228600">
              <a:spcBef>
                <a:spcPts val="1000"/>
              </a:spcBef>
              <a:buClr>
                <a:schemeClr val="accent2"/>
              </a:buClr>
              <a:defRPr sz="2400">
                <a:solidFill>
                  <a:schemeClr val="tx2">
                    <a:lumMod val="25000"/>
                  </a:schemeClr>
                </a:solidFill>
              </a:defRPr>
            </a:lvl2pPr>
            <a:lvl3pPr marL="685800">
              <a:buClr>
                <a:schemeClr val="accent2"/>
              </a:buClr>
              <a:defRPr sz="1800">
                <a:solidFill>
                  <a:schemeClr val="tx2">
                    <a:lumMod val="25000"/>
                  </a:schemeClr>
                </a:solidFill>
              </a:defRPr>
            </a:lvl3pPr>
            <a:lvl4pPr marL="1143000">
              <a:buClr>
                <a:schemeClr val="accent2"/>
              </a:buClr>
              <a:defRPr sz="1600">
                <a:solidFill>
                  <a:schemeClr val="tx2">
                    <a:lumMod val="25000"/>
                  </a:schemeClr>
                </a:solidFill>
              </a:defRPr>
            </a:lvl4pPr>
            <a:lvl5pPr marL="1600200">
              <a:buClr>
                <a:schemeClr val="accent2"/>
              </a:buClr>
              <a:defRPr sz="1400">
                <a:solidFill>
                  <a:schemeClr val="tx2">
                    <a:lumMod val="25000"/>
                  </a:schemeClr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3" name="Местозаполнитель нижнего колонтитула 2">
            <a:extLst>
              <a:ext uri="{FF2B5EF4-FFF2-40B4-BE49-F238E27FC236}">
                <a16:creationId xmlns:a16="http://schemas.microsoft.com/office/drawing/2014/main" id="{03FE570D-F390-097A-83FE-FB9C9CD92E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932688" y="6356350"/>
            <a:ext cx="4114800" cy="365125"/>
          </a:xfrm>
        </p:spPr>
        <p:txBody>
          <a:bodyPr rtlCol="0"/>
          <a:lstStyle/>
          <a:p>
            <a:pPr rtl="0"/>
            <a:r>
              <a:rPr lang="ru"/>
              <a:t>Заголовок презентации</a:t>
            </a:r>
          </a:p>
        </p:txBody>
      </p:sp>
      <p:sp>
        <p:nvSpPr>
          <p:cNvPr id="4" name="Местозаполнитель номера слайда 3">
            <a:extLst>
              <a:ext uri="{FF2B5EF4-FFF2-40B4-BE49-F238E27FC236}">
                <a16:creationId xmlns:a16="http://schemas.microsoft.com/office/drawing/2014/main" id="{3D119F3A-839F-70D5-1136-F47387FBF6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5996" y="6356350"/>
            <a:ext cx="78486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Графический объект 11">
            <a:extLst>
              <a:ext uri="{FF2B5EF4-FFF2-40B4-BE49-F238E27FC236}">
                <a16:creationId xmlns:a16="http://schemas.microsoft.com/office/drawing/2014/main" id="{45719EF3-43BC-5F74-7396-273F72ED3C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2292"/>
          <a:stretch/>
        </p:blipFill>
        <p:spPr>
          <a:xfrm>
            <a:off x="8001534" y="4944272"/>
            <a:ext cx="3848748" cy="1913728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37D205C-32E5-5A54-8D89-CB56198B06E5}"/>
              </a:ext>
            </a:extLst>
          </p:cNvPr>
          <p:cNvSpPr/>
          <p:nvPr userDrawn="1"/>
        </p:nvSpPr>
        <p:spPr>
          <a:xfrm rot="5400000">
            <a:off x="3949200" y="3406143"/>
            <a:ext cx="6857999" cy="45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82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одержимое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Графический объект 11">
            <a:extLst>
              <a:ext uri="{FF2B5EF4-FFF2-40B4-BE49-F238E27FC236}">
                <a16:creationId xmlns:a16="http://schemas.microsoft.com/office/drawing/2014/main" id="{516D97AE-EB24-C3DA-21A1-E8EE4631AC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118" r="47395" b="22709"/>
          <a:stretch/>
        </p:blipFill>
        <p:spPr>
          <a:xfrm flipH="1">
            <a:off x="4448831" y="805912"/>
            <a:ext cx="1464735" cy="4961437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CBF43B9-3946-05E6-521F-EE4BB59B49D0}"/>
              </a:ext>
            </a:extLst>
          </p:cNvPr>
          <p:cNvSpPr/>
          <p:nvPr userDrawn="1"/>
        </p:nvSpPr>
        <p:spPr>
          <a:xfrm>
            <a:off x="4434840" y="0"/>
            <a:ext cx="45719" cy="6858000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14DEF57-E0D6-D7CA-5D3C-FC97EAB06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3792" y="557784"/>
            <a:ext cx="6419088" cy="1929384"/>
          </a:xfrm>
        </p:spPr>
        <p:txBody>
          <a:bodyPr rtlCol="0" anchor="b">
            <a:normAutofit/>
          </a:bodyPr>
          <a:lstStyle>
            <a:lvl1pPr algn="ctr">
              <a:defRPr sz="4400"/>
            </a:lvl1pPr>
          </a:lstStyle>
          <a:p>
            <a:pPr rtl="0"/>
            <a:r>
              <a:rPr lang="ru-RU"/>
              <a:t>Образец заголовка</a:t>
            </a:r>
            <a:endParaRPr lang="ru"/>
          </a:p>
        </p:txBody>
      </p:sp>
      <p:sp>
        <p:nvSpPr>
          <p:cNvPr id="8" name="Замещающая рамка рисунка 6">
            <a:extLst>
              <a:ext uri="{FF2B5EF4-FFF2-40B4-BE49-F238E27FC236}">
                <a16:creationId xmlns:a16="http://schemas.microsoft.com/office/drawing/2014/main" id="{930B4666-31C5-1F2B-27D9-2A9F6EC970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434464" cy="6858000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id="{1DBC944E-6F68-C409-3596-8B6F50E09B9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193792" y="3328416"/>
            <a:ext cx="6419088" cy="2441448"/>
          </a:xfrm>
        </p:spPr>
        <p:txBody>
          <a:bodyPr rtlCol="0"/>
          <a:lstStyle>
            <a:lvl1pPr marL="0" indent="0" algn="ctr">
              <a:lnSpc>
                <a:spcPct val="90000"/>
              </a:lnSpc>
              <a:spcAft>
                <a:spcPts val="1200"/>
              </a:spcAft>
              <a:buClr>
                <a:schemeClr val="accent2"/>
              </a:buClr>
              <a:buNone/>
              <a:defRPr sz="2400">
                <a:solidFill>
                  <a:schemeClr val="tx2">
                    <a:lumMod val="25000"/>
                  </a:schemeClr>
                </a:solidFill>
              </a:defRPr>
            </a:lvl1pPr>
            <a:lvl2pPr algn="ctr">
              <a:buClr>
                <a:schemeClr val="accent2"/>
              </a:buClr>
              <a:defRPr sz="2000">
                <a:solidFill>
                  <a:schemeClr val="tx2">
                    <a:lumMod val="25000"/>
                  </a:schemeClr>
                </a:solidFill>
              </a:defRPr>
            </a:lvl2pPr>
            <a:lvl3pPr algn="ctr">
              <a:buClr>
                <a:schemeClr val="accent2"/>
              </a:buClr>
              <a:defRPr sz="1800">
                <a:solidFill>
                  <a:schemeClr val="tx2">
                    <a:lumMod val="25000"/>
                  </a:schemeClr>
                </a:solidFill>
              </a:defRPr>
            </a:lvl3pPr>
            <a:lvl4pPr algn="ctr">
              <a:buClr>
                <a:schemeClr val="accent2"/>
              </a:buClr>
              <a:defRPr sz="1600">
                <a:solidFill>
                  <a:schemeClr val="tx2">
                    <a:lumMod val="25000"/>
                  </a:schemeClr>
                </a:solidFill>
              </a:defRPr>
            </a:lvl4pPr>
            <a:lvl5pPr algn="ctr">
              <a:buClr>
                <a:schemeClr val="accent2"/>
              </a:buClr>
              <a:defRPr sz="1400">
                <a:solidFill>
                  <a:schemeClr val="tx2">
                    <a:lumMod val="25000"/>
                  </a:schemeClr>
                </a:solidFill>
              </a:defRPr>
            </a:lvl5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"/>
          </a:p>
        </p:txBody>
      </p:sp>
      <p:sp>
        <p:nvSpPr>
          <p:cNvPr id="3" name="Местозаполнитель нижнего колонтитула 2">
            <a:extLst>
              <a:ext uri="{FF2B5EF4-FFF2-40B4-BE49-F238E27FC236}">
                <a16:creationId xmlns:a16="http://schemas.microsoft.com/office/drawing/2014/main" id="{03FE570D-F390-097A-83FE-FB9C9CD92E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193792" y="6356350"/>
            <a:ext cx="4114800" cy="365125"/>
          </a:xfrm>
        </p:spPr>
        <p:txBody>
          <a:bodyPr rtlCol="0"/>
          <a:lstStyle/>
          <a:p>
            <a:pPr rtl="0"/>
            <a:r>
              <a:rPr lang="ru"/>
              <a:t>Заголовок презентации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D119F3A-839F-70D5-1136-F47387FBF6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635996" y="6356350"/>
            <a:ext cx="784860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689EEBF9-800C-88AE-FE83-60B5F47AFC14}"/>
              </a:ext>
            </a:extLst>
          </p:cNvPr>
          <p:cNvCxnSpPr>
            <a:cxnSpLocks/>
          </p:cNvCxnSpPr>
          <p:nvPr userDrawn="1"/>
        </p:nvCxnSpPr>
        <p:spPr>
          <a:xfrm>
            <a:off x="6174481" y="2843389"/>
            <a:ext cx="4376421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Изображение 13" descr="Изображение, содержащее текст&#10;&#10;Описание сгенерировано автоматически">
            <a:extLst>
              <a:ext uri="{FF2B5EF4-FFF2-40B4-BE49-F238E27FC236}">
                <a16:creationId xmlns:a16="http://schemas.microsoft.com/office/drawing/2014/main" id="{301D77B6-9ED1-094C-66A3-7D5AB0CDEA4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4042" y="2702904"/>
            <a:ext cx="972078" cy="28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49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Щелкните, чтобы изменить стили текста образца слайда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0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pPr rtl="0"/>
            <a:r>
              <a:rPr lang="ru"/>
              <a:t>Заголовок презентации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6140" y="6356350"/>
            <a:ext cx="7848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pPr rtl="0"/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76" r:id="rId4"/>
    <p:sldLayoutId id="2147483678" r:id="rId5"/>
    <p:sldLayoutId id="2147483684" r:id="rId6"/>
    <p:sldLayoutId id="2147483677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5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Замещающая рамка рисунка 4" descr="Букет цветов">
            <a:extLst>
              <a:ext uri="{FF2B5EF4-FFF2-40B4-BE49-F238E27FC236}">
                <a16:creationId xmlns:a16="http://schemas.microsoft.com/office/drawing/2014/main" id="{2E09DD34-43D4-3713-535D-7E9D95D3F4B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F9772E4-10E9-13DE-8AE8-35BBB9DD1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5880" y="2017969"/>
            <a:ext cx="6560820" cy="2180543"/>
          </a:xfrm>
        </p:spPr>
        <p:txBody>
          <a:bodyPr rtlCol="0"/>
          <a:lstStyle/>
          <a:p>
            <a:r>
              <a:rPr lang="ru-RU" sz="3600" b="1" dirty="0"/>
              <a:t>Черты эпохи Сентиментализма в повести Николая Михайловича Карамзина «Бедная Лиза»</a:t>
            </a:r>
            <a:endParaRPr lang="ru" sz="3600" dirty="0"/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F7C09E8F-C241-2F75-70EA-32EC69551E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1096" y="4599434"/>
            <a:ext cx="5321808" cy="1016426"/>
          </a:xfrm>
        </p:spPr>
        <p:txBody>
          <a:bodyPr rtlCol="0">
            <a:normAutofit fontScale="85000" lnSpcReduction="20000"/>
          </a:bodyPr>
          <a:lstStyle/>
          <a:p>
            <a:pPr rtl="0"/>
            <a:r>
              <a:rPr lang="ru" dirty="0"/>
              <a:t>Ермошкина Наталья Витальевна,</a:t>
            </a:r>
          </a:p>
          <a:p>
            <a:pPr rtl="0"/>
            <a:r>
              <a:rPr lang="ru-RU" dirty="0"/>
              <a:t>у</a:t>
            </a:r>
            <a:r>
              <a:rPr lang="ru" dirty="0"/>
              <a:t>читель русского языка и литературы </a:t>
            </a:r>
          </a:p>
          <a:p>
            <a:pPr rtl="0"/>
            <a:r>
              <a:rPr lang="ru" dirty="0"/>
              <a:t>МБОУ СОШ № 64 г. Брянска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9318DF20-A4C4-3800-A69E-4E11F5A11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915117" y="4371340"/>
            <a:ext cx="5321300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абличка 12">
            <a:extLst>
              <a:ext uri="{FF2B5EF4-FFF2-40B4-BE49-F238E27FC236}">
                <a16:creationId xmlns:a16="http://schemas.microsoft.com/office/drawing/2014/main" id="{AC9EB422-5602-36FF-E543-5B0C70E56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84866" y="1269576"/>
            <a:ext cx="7867693" cy="4343824"/>
          </a:xfrm>
          <a:prstGeom prst="plaque">
            <a:avLst>
              <a:gd name="adj" fmla="val 7602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159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BDD5C3-24E5-04E8-8D6A-7707E4717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Орест Кипренский. Бедная Лиза. 1827 год.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5054C2-9BEF-9B38-BE07-2B7EDBFBF36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1908" r="11908"/>
          <a:stretch>
            <a:fillRect/>
          </a:stretch>
        </p:blipFill>
        <p:spPr>
          <a:xfrm>
            <a:off x="7747819" y="0"/>
            <a:ext cx="4441133" cy="6868314"/>
          </a:xfrm>
        </p:spPr>
      </p:pic>
    </p:spTree>
    <p:extLst>
      <p:ext uri="{BB962C8B-B14F-4D97-AF65-F5344CB8AC3E}">
        <p14:creationId xmlns:p14="http://schemas.microsoft.com/office/powerpoint/2010/main" val="3499923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CBD38-C813-8C2A-F724-A77C3BA53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116" y="381000"/>
            <a:ext cx="7151051" cy="1303069"/>
          </a:xfrm>
        </p:spPr>
        <p:txBody>
          <a:bodyPr/>
          <a:lstStyle/>
          <a:p>
            <a:r>
              <a:rPr lang="ru-RU" dirty="0"/>
              <a:t>Жить – значит чувствовать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997CA6E-112E-9D4A-0FCD-1D4C3C9D9C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Picture background">
            <a:extLst>
              <a:ext uri="{FF2B5EF4-FFF2-40B4-BE49-F238E27FC236}">
                <a16:creationId xmlns:a16="http://schemas.microsoft.com/office/drawing/2014/main" id="{48A27DED-3808-12B8-276C-F4490165D9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/>
        </p:blipFill>
        <p:spPr bwMode="auto">
          <a:xfrm>
            <a:off x="381000" y="1884678"/>
            <a:ext cx="7229167" cy="45923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344417-48CC-0AF1-1810-AEC4BD5E20EC}"/>
              </a:ext>
            </a:extLst>
          </p:cNvPr>
          <p:cNvSpPr txBox="1"/>
          <p:nvPr/>
        </p:nvSpPr>
        <p:spPr>
          <a:xfrm>
            <a:off x="8074152" y="760739"/>
            <a:ext cx="38008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accent6">
                    <a:lumMod val="25000"/>
                  </a:schemeClr>
                </a:solidFill>
                <a:latin typeface="+mj-lt"/>
              </a:rPr>
              <a:t>Что чувствуют герои на каждой стадии отношений? </a:t>
            </a:r>
          </a:p>
        </p:txBody>
      </p:sp>
    </p:spTree>
    <p:extLst>
      <p:ext uri="{BB962C8B-B14F-4D97-AF65-F5344CB8AC3E}">
        <p14:creationId xmlns:p14="http://schemas.microsoft.com/office/powerpoint/2010/main" val="1558327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5C3507-5102-9D13-F11E-11D0928BA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381000"/>
            <a:ext cx="6775704" cy="1100328"/>
          </a:xfrm>
        </p:spPr>
        <p:txBody>
          <a:bodyPr>
            <a:normAutofit/>
          </a:bodyPr>
          <a:lstStyle/>
          <a:p>
            <a:r>
              <a:rPr lang="ru-RU" sz="3200" dirty="0"/>
              <a:t>Федор Степанович Рокотов. Портрет А.П. </a:t>
            </a:r>
            <a:r>
              <a:rPr lang="ru-RU" sz="3200" dirty="0" err="1"/>
              <a:t>Струйской</a:t>
            </a:r>
            <a:r>
              <a:rPr lang="ru-RU" sz="3200" dirty="0"/>
              <a:t>. 1772 год.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D2C5003-E721-7920-F69D-B1833C53502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9032" r="9032"/>
          <a:stretch>
            <a:fillRect/>
          </a:stretch>
        </p:blipFill>
        <p:spPr/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E74273F-7BD6-29E9-AB9C-812D8BA30C02}"/>
              </a:ext>
            </a:extLst>
          </p:cNvPr>
          <p:cNvSpPr txBox="1"/>
          <p:nvPr/>
        </p:nvSpPr>
        <p:spPr>
          <a:xfrm>
            <a:off x="612648" y="3593592"/>
            <a:ext cx="6848856" cy="3139321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Любите живопись, поэты!</a:t>
            </a:r>
            <a:br>
              <a:rPr lang="ru-RU" dirty="0"/>
            </a:b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Лишь ей, единственной, дано</a:t>
            </a:r>
            <a:br>
              <a:rPr lang="ru-RU" dirty="0"/>
            </a:b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Души изменчивой приметы</a:t>
            </a:r>
            <a:br>
              <a:rPr lang="ru-RU" dirty="0"/>
            </a:b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Переносить на полотно.</a:t>
            </a:r>
            <a:br>
              <a:rPr lang="ru-RU" dirty="0"/>
            </a:b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Ты помнишь, как из тьмы былого,</a:t>
            </a:r>
            <a:br>
              <a:rPr lang="ru-RU" dirty="0"/>
            </a:b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Едва закутана в атлас,</a:t>
            </a:r>
            <a:br>
              <a:rPr lang="ru-RU" dirty="0"/>
            </a:b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С портрета Рокотова снова</a:t>
            </a:r>
            <a:br>
              <a:rPr lang="ru-RU" dirty="0"/>
            </a:b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Смотрела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YS Text"/>
              </a:rPr>
              <a:t>Струйская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 на нас?</a:t>
            </a:r>
            <a:br>
              <a:rPr lang="ru-RU" dirty="0"/>
            </a:b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Её глаза — как два тумана,</a:t>
            </a:r>
            <a:br>
              <a:rPr lang="ru-RU" dirty="0"/>
            </a:b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Полуулыбка,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YS Text"/>
              </a:rPr>
              <a:t>полуплач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,</a:t>
            </a:r>
            <a:br>
              <a:rPr lang="ru-RU" dirty="0"/>
            </a:br>
            <a:endParaRPr lang="ru-RU" dirty="0"/>
          </a:p>
          <a:p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Её глаза — как два обмана,</a:t>
            </a:r>
            <a:br>
              <a:rPr lang="ru-RU" dirty="0"/>
            </a:b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Покрытых мглою неудач.</a:t>
            </a:r>
            <a:br>
              <a:rPr lang="ru-RU" dirty="0"/>
            </a:b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Соединенье двух загадок,</a:t>
            </a:r>
            <a:br>
              <a:rPr lang="ru-RU" dirty="0"/>
            </a:br>
            <a:r>
              <a:rPr lang="ru-RU" b="0" i="0" dirty="0" err="1">
                <a:solidFill>
                  <a:srgbClr val="333333"/>
                </a:solidFill>
                <a:effectLst/>
                <a:latin typeface="YS Text"/>
              </a:rPr>
              <a:t>Полувосторг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, </a:t>
            </a:r>
            <a:r>
              <a:rPr lang="ru-RU" b="0" i="0" dirty="0" err="1">
                <a:solidFill>
                  <a:srgbClr val="333333"/>
                </a:solidFill>
                <a:effectLst/>
                <a:latin typeface="YS Text"/>
              </a:rPr>
              <a:t>полуиспуг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,</a:t>
            </a:r>
            <a:br>
              <a:rPr lang="ru-RU" dirty="0"/>
            </a:b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Безумной нежности припадок,</a:t>
            </a:r>
            <a:br>
              <a:rPr lang="ru-RU" dirty="0"/>
            </a:b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Предвосхищенье смертных мук.</a:t>
            </a:r>
            <a:br>
              <a:rPr lang="ru-RU" dirty="0"/>
            </a:b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Когда потемки наступают</a:t>
            </a:r>
            <a:br>
              <a:rPr lang="ru-RU" dirty="0"/>
            </a:b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И приближается гроза,</a:t>
            </a:r>
            <a:br>
              <a:rPr lang="ru-RU" dirty="0"/>
            </a:b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Со дна души моей мерцают</a:t>
            </a:r>
            <a:br>
              <a:rPr lang="ru-RU" dirty="0"/>
            </a:b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Её прекрасные глаза. </a:t>
            </a:r>
            <a:endParaRPr lang="ru-RU" dirty="0"/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DFD91BC3-2EEC-A8CB-591F-F5EF9BD2FBF7}"/>
              </a:ext>
            </a:extLst>
          </p:cNvPr>
          <p:cNvSpPr txBox="1">
            <a:spLocks/>
          </p:cNvSpPr>
          <p:nvPr/>
        </p:nvSpPr>
        <p:spPr>
          <a:xfrm>
            <a:off x="861060" y="2249424"/>
            <a:ext cx="5234940" cy="8473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/>
              <a:t>Николай Алексеевич Заболоцкий </a:t>
            </a:r>
          </a:p>
          <a:p>
            <a:r>
              <a:rPr lang="ru-RU" sz="2400" dirty="0"/>
              <a:t>«Портрет», 1953 год.</a:t>
            </a:r>
          </a:p>
        </p:txBody>
      </p:sp>
    </p:spTree>
    <p:extLst>
      <p:ext uri="{BB962C8B-B14F-4D97-AF65-F5344CB8AC3E}">
        <p14:creationId xmlns:p14="http://schemas.microsoft.com/office/powerpoint/2010/main" val="1444648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Замещающая рамка рисунка 11" descr="Букет цветов">
            <a:extLst>
              <a:ext uri="{FF2B5EF4-FFF2-40B4-BE49-F238E27FC236}">
                <a16:creationId xmlns:a16="http://schemas.microsoft.com/office/drawing/2014/main" id="{8AB2ECDC-2C97-9031-6EF9-11EF690976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697D649-277C-A20F-F588-7EA2B85B1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7632" y="822960"/>
            <a:ext cx="6327648" cy="2221992"/>
          </a:xfrm>
        </p:spPr>
        <p:txBody>
          <a:bodyPr rtlCol="0"/>
          <a:lstStyle/>
          <a:p>
            <a:pPr rtl="0"/>
            <a:r>
              <a:rPr lang="ru" dirty="0"/>
              <a:t>Спасибо за внимание!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DE502E84-5063-F43E-AC45-9F5CEAA69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701285" y="3209689"/>
            <a:ext cx="3624541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E43C393-A639-F47D-D8A8-BAF189C583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9787" y="3066998"/>
            <a:ext cx="972078" cy="285381"/>
          </a:xfrm>
          <a:prstGeom prst="rect">
            <a:avLst/>
          </a:prstGeom>
        </p:spPr>
      </p:pic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6EB6E28E-39E8-DF4A-21AB-39BA3C616E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8040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48" y="530352"/>
            <a:ext cx="5385816" cy="1810512"/>
          </a:xfrm>
        </p:spPr>
        <p:txBody>
          <a:bodyPr rtlCol="0" anchor="b">
            <a:normAutofit/>
          </a:bodyPr>
          <a:lstStyle/>
          <a:p>
            <a:pPr rtl="0"/>
            <a:r>
              <a:rPr lang="ru" dirty="0"/>
              <a:t>Ход обсуждения</a:t>
            </a:r>
          </a:p>
        </p:txBody>
      </p:sp>
      <p:pic>
        <p:nvPicPr>
          <p:cNvPr id="12" name="Замещающая рамка рисунка 11" descr="Белые и розовые цветы крупным планом">
            <a:extLst>
              <a:ext uri="{FF2B5EF4-FFF2-40B4-BE49-F238E27FC236}">
                <a16:creationId xmlns:a16="http://schemas.microsoft.com/office/drawing/2014/main" id="{638025BA-3E49-3EFD-417E-955B4B95B2B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5174458" cy="6858000"/>
          </a:xfr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22788C46-D0BC-4307-AE55-7601A139E7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9048" y="2962656"/>
            <a:ext cx="5385816" cy="270662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rtl="0"/>
            <a:r>
              <a:rPr lang="ru" dirty="0"/>
              <a:t>Особенности эпохи 18 века</a:t>
            </a:r>
          </a:p>
          <a:p>
            <a:pPr rtl="0"/>
            <a:r>
              <a:rPr lang="ru" dirty="0"/>
              <a:t>Особенности художественного стиля Сентиментализм</a:t>
            </a:r>
          </a:p>
          <a:p>
            <a:pPr rtl="0"/>
            <a:r>
              <a:rPr lang="ru" dirty="0"/>
              <a:t>«Бедная Лиза» - новаторское произведение.</a:t>
            </a:r>
          </a:p>
          <a:p>
            <a:pPr rtl="0"/>
            <a:r>
              <a:rPr lang="ru" dirty="0"/>
              <a:t>Жить – значит чувствовать.</a:t>
            </a:r>
          </a:p>
          <a:p>
            <a:pPr rtl="0"/>
            <a:r>
              <a:rPr lang="ru" dirty="0"/>
              <a:t>Значение творчества Карамзина для русской литературы</a:t>
            </a:r>
          </a:p>
          <a:p>
            <a:pPr rtl="0"/>
            <a:endParaRPr lang="en-US" dirty="0"/>
          </a:p>
        </p:txBody>
      </p:sp>
      <p:sp>
        <p:nvSpPr>
          <p:cNvPr id="5" name="Местозаполнитель номера слайда 4">
            <a:extLst>
              <a:ext uri="{FF2B5EF4-FFF2-40B4-BE49-F238E27FC236}">
                <a16:creationId xmlns:a16="http://schemas.microsoft.com/office/drawing/2014/main" id="{E902A7C2-1D63-EFD6-869B-2F167F966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599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Замещающая рамка рисунка 4" descr="Букет цветов">
            <a:extLst>
              <a:ext uri="{FF2B5EF4-FFF2-40B4-BE49-F238E27FC236}">
                <a16:creationId xmlns:a16="http://schemas.microsoft.com/office/drawing/2014/main" id="{D34D75C6-A35A-52D3-B03F-61494B8580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9C3427B2-C457-FC4C-BA04-44EF586F34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ru-RU" sz="4800" dirty="0">
                <a:solidFill>
                  <a:schemeClr val="bg1"/>
                </a:solidFill>
              </a:rPr>
              <a:t>18 век – феномен совпадения культурального и хронологического периодов</a:t>
            </a:r>
            <a:endParaRPr lang="en-US" dirty="0"/>
          </a:p>
        </p:txBody>
      </p:sp>
      <p:sp>
        <p:nvSpPr>
          <p:cNvPr id="4" name="Местозаполнитель нижнего колонтитула 3">
            <a:extLst>
              <a:ext uri="{FF2B5EF4-FFF2-40B4-BE49-F238E27FC236}">
                <a16:creationId xmlns:a16="http://schemas.microsoft.com/office/drawing/2014/main" id="{009C8D8B-2E15-875B-08A8-28C5524EF69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</p:spPr>
        <p:txBody>
          <a:bodyPr rtlCol="0"/>
          <a:lstStyle/>
          <a:p>
            <a:pPr rtl="0"/>
            <a:r>
              <a:rPr lang="ru"/>
              <a:t>Заголовок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94F408-30BE-5DC2-806D-A217DB0281B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07775" y="6356350"/>
            <a:ext cx="784225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Табличка 10">
            <a:extLst>
              <a:ext uri="{FF2B5EF4-FFF2-40B4-BE49-F238E27FC236}">
                <a16:creationId xmlns:a16="http://schemas.microsoft.com/office/drawing/2014/main" id="{95E724B3-E95F-E150-E7F9-1C3F634EF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32854" y="1782305"/>
            <a:ext cx="9546956" cy="3270142"/>
          </a:xfrm>
          <a:prstGeom prst="plaque">
            <a:avLst>
              <a:gd name="adj" fmla="val 7602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FEC193-4F90-6CAE-6259-21C8B6A84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561" y="4925255"/>
            <a:ext cx="972078" cy="28538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F119B25-42CB-340B-ACB4-22178DF12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08561" y="1624116"/>
            <a:ext cx="972078" cy="28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81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782312"/>
            <a:ext cx="7347155" cy="1694688"/>
          </a:xfrm>
          <a:noFill/>
        </p:spPr>
        <p:txBody>
          <a:bodyPr rtlCol="0">
            <a:noAutofit/>
          </a:bodyPr>
          <a:lstStyle/>
          <a:p>
            <a:pPr algn="just"/>
            <a:r>
              <a:rPr lang="ru-RU" sz="2800" dirty="0">
                <a:solidFill>
                  <a:schemeClr val="accent6">
                    <a:lumMod val="25000"/>
                  </a:schemeClr>
                </a:solidFill>
              </a:rPr>
              <a:t>1 января 1700 года в России по Указу императора Петра Первого празднуют Новый год с ёлкой. Это станет культуральным началом 18 века.</a:t>
            </a:r>
            <a:endParaRPr lang="ru" sz="2800" dirty="0">
              <a:solidFill>
                <a:schemeClr val="accent6">
                  <a:lumMod val="2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3D0210-EE69-8BEC-5ECC-186BF63BD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372" y="381000"/>
            <a:ext cx="9665548" cy="429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73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F85039-EEA2-F4C8-916F-3D96DAB47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994" y="381000"/>
            <a:ext cx="6971994" cy="53858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9AA8AB-70D2-E3A6-135F-928425AC0264}"/>
              </a:ext>
            </a:extLst>
          </p:cNvPr>
          <p:cNvSpPr txBox="1"/>
          <p:nvPr/>
        </p:nvSpPr>
        <p:spPr>
          <a:xfrm>
            <a:off x="8267700" y="391743"/>
            <a:ext cx="35433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6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З</a:t>
            </a:r>
            <a:r>
              <a:rPr lang="ru-RU" sz="3200" dirty="0">
                <a:solidFill>
                  <a:schemeClr val="accent6">
                    <a:lumMod val="2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авершится 18 век  трагическим событием – убийством императора Павла Первого в Михайловском (Инженерном) замке в Петербурге в марте 1801 года.</a:t>
            </a:r>
            <a:endParaRPr lang="ru-RU" sz="3200" dirty="0">
              <a:solidFill>
                <a:schemeClr val="accent6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476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DA38460-9C1F-CFA8-4970-930F5C04F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Стиль Классицизм</a:t>
            </a:r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712FFB9C-AB22-98CA-DD94-7780AA8719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Федор Рокотов. Коронационный портрет императрицы Екатерины Второй. 1763 год.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D55660B-A555-430E-A877-ABDD922820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3359" r="133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51008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437396-DE8A-428F-133E-A7A0410BC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Стиль Сентиментализм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31D7630-9F2D-C74F-582C-BDC07A555A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Владимир Боровиковский. Портрет Екатерины Второй на прогулке в Царскосельском парке. 1794 год.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27CAAA-5DDC-CB7F-532A-959ABE2209B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7674" r="17674"/>
          <a:stretch>
            <a:fillRect/>
          </a:stretch>
        </p:blipFill>
        <p:spPr>
          <a:xfrm>
            <a:off x="7754488" y="0"/>
            <a:ext cx="4434464" cy="6858000"/>
          </a:xfrm>
        </p:spPr>
      </p:pic>
    </p:spTree>
    <p:extLst>
      <p:ext uri="{BB962C8B-B14F-4D97-AF65-F5344CB8AC3E}">
        <p14:creationId xmlns:p14="http://schemas.microsoft.com/office/powerpoint/2010/main" val="2736052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D9AA1C-E08D-6649-BE97-D65257BCB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880" y="5675375"/>
            <a:ext cx="5988828" cy="801625"/>
          </a:xfrm>
        </p:spPr>
        <p:txBody>
          <a:bodyPr>
            <a:noAutofit/>
          </a:bodyPr>
          <a:lstStyle/>
          <a:p>
            <a:r>
              <a:rPr lang="ru-RU" sz="2600" dirty="0"/>
              <a:t>Сальваторе Тончи. Портрет Гавриила Романовича Державина.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2F9A9F8-05E3-DDB8-3959-1027631A9D7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4778" r="4778"/>
          <a:stretch>
            <a:fillRect/>
          </a:stretch>
        </p:blipFill>
        <p:spPr>
          <a:xfrm>
            <a:off x="7757536" y="0"/>
            <a:ext cx="4434464" cy="6858000"/>
          </a:xfr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BAA9087-8B3A-4C1A-A4DD-73B9FF4ECB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49" t="7377" r="5742" b="9871"/>
          <a:stretch>
            <a:fillRect/>
          </a:stretch>
        </p:blipFill>
        <p:spPr>
          <a:xfrm>
            <a:off x="381000" y="381000"/>
            <a:ext cx="6912078" cy="472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78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6B874D-81C9-32F5-24F8-4DD84FC8F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722376"/>
            <a:ext cx="6419088" cy="2571430"/>
          </a:xfrm>
        </p:spPr>
        <p:txBody>
          <a:bodyPr>
            <a:normAutofit/>
          </a:bodyPr>
          <a:lstStyle/>
          <a:p>
            <a:r>
              <a:rPr lang="ru-RU" sz="4800" dirty="0"/>
              <a:t>Николай Михайлович Карамзин</a:t>
            </a:r>
            <a:br>
              <a:rPr lang="ru-RU" sz="4800" dirty="0"/>
            </a:br>
            <a:br>
              <a:rPr lang="ru-RU" sz="4800" dirty="0"/>
            </a:br>
            <a:r>
              <a:rPr lang="ru-RU" sz="2800" dirty="0"/>
              <a:t>(1766-1826)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421B16-9F41-2E23-64E2-C88D8BF3B8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4756" y="4718500"/>
            <a:ext cx="6419088" cy="463099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Поэт, писатель, путешественник, историк.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874DFD-53FA-B4A9-7DB9-14461394E16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7832" r="7832"/>
          <a:stretch>
            <a:fillRect/>
          </a:stretch>
        </p:blipFill>
        <p:spPr>
          <a:xfrm>
            <a:off x="7754488" y="0"/>
            <a:ext cx="4434464" cy="6858000"/>
          </a:xfrm>
        </p:spPr>
      </p:pic>
    </p:spTree>
    <p:extLst>
      <p:ext uri="{BB962C8B-B14F-4D97-AF65-F5344CB8AC3E}">
        <p14:creationId xmlns:p14="http://schemas.microsoft.com/office/powerpoint/2010/main" val="2227215998"/>
      </p:ext>
    </p:extLst>
  </p:cSld>
  <p:clrMapOvr>
    <a:masterClrMapping/>
  </p:clrMapOvr>
</p:sld>
</file>

<file path=ppt/theme/theme1.xml><?xml version="1.0" encoding="utf-8"?>
<a:theme xmlns:a="http://schemas.openxmlformats.org/drawingml/2006/main" name="Пользовательская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Custom 23">
      <a:majorFont>
        <a:latin typeface="Baskerville Old Face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56410444_Win32" id="{6DADA206-4374-4581-8974-7E917238E6AC}" vid="{0F151159-97E4-4815-A9D5-D69B011B07AF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384BFC8-02DA-464F-AE97-4951BE47415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19915FD3-F777-4046-A12C-BE3860E324B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1E6BC5B-F32E-483D-A6CB-100D6BCB78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{310AC638-1F95-45C9-9562-0E153B44B248}tf56410444_win32</Template>
  <TotalTime>81</TotalTime>
  <Words>336</Words>
  <Application>Microsoft Office PowerPoint</Application>
  <PresentationFormat>Широкоэкранный</PresentationFormat>
  <Paragraphs>34</Paragraphs>
  <Slides>13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Baskerville Old Face</vt:lpstr>
      <vt:lpstr>Calibri</vt:lpstr>
      <vt:lpstr>Gill Sans Nova Light</vt:lpstr>
      <vt:lpstr>YS Text</vt:lpstr>
      <vt:lpstr>Пользовательская</vt:lpstr>
      <vt:lpstr>Черты эпохи Сентиментализма в повести Николая Михайловича Карамзина «Бедная Лиза»</vt:lpstr>
      <vt:lpstr>Ход обсуждения</vt:lpstr>
      <vt:lpstr>18 век – феномен совпадения культурального и хронологического периодов</vt:lpstr>
      <vt:lpstr>1 января 1700 года в России по Указу императора Петра Первого празднуют Новый год с ёлкой. Это станет культуральным началом 18 века.</vt:lpstr>
      <vt:lpstr>Презентация PowerPoint</vt:lpstr>
      <vt:lpstr>Стиль Классицизм</vt:lpstr>
      <vt:lpstr>Стиль Сентиментализм</vt:lpstr>
      <vt:lpstr>Сальваторе Тончи. Портрет Гавриила Романовича Державина. </vt:lpstr>
      <vt:lpstr>Николай Михайлович Карамзин  (1766-1826)</vt:lpstr>
      <vt:lpstr>Орест Кипренский. Бедная Лиза. 1827 год.</vt:lpstr>
      <vt:lpstr>Жить – значит чувствовать</vt:lpstr>
      <vt:lpstr>Федор Степанович Рокотов. Портрет А.П. Струйской. 1772 год.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1</dc:creator>
  <cp:lastModifiedBy>1</cp:lastModifiedBy>
  <cp:revision>1</cp:revision>
  <dcterms:created xsi:type="dcterms:W3CDTF">2025-08-25T13:44:01Z</dcterms:created>
  <dcterms:modified xsi:type="dcterms:W3CDTF">2025-08-25T15:05:40Z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