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6" r:id="rId4"/>
    <p:sldId id="267" r:id="rId5"/>
    <p:sldId id="274" r:id="rId6"/>
    <p:sldId id="279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4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7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8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5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7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1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3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6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7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DA0BE-7E33-4B17-909B-651CA8747640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4D090-D31D-4559-B473-90A0E4A7F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Виктор Астафьев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Рассказ «</a:t>
            </a:r>
            <a:r>
              <a:rPr lang="ru-RU" sz="4000" dirty="0" err="1" smtClean="0"/>
              <a:t>Васюткино</a:t>
            </a:r>
            <a:r>
              <a:rPr lang="ru-RU" sz="4000" dirty="0" smtClean="0"/>
              <a:t> озеро»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9099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3975"/>
          <a:stretch/>
        </p:blipFill>
        <p:spPr>
          <a:xfrm>
            <a:off x="3470070" y="461652"/>
            <a:ext cx="5502890" cy="359772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30582" y="4807526"/>
            <a:ext cx="8894618" cy="13854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Васютка</a:t>
            </a:r>
            <a:r>
              <a:rPr lang="ru-RU" sz="2800" dirty="0" smtClean="0">
                <a:solidFill>
                  <a:schemeClr val="tx1"/>
                </a:solidFill>
              </a:rPr>
              <a:t> начал собирать орехи в мешок.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1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7471"/>
          <a:stretch/>
        </p:blipFill>
        <p:spPr>
          <a:xfrm>
            <a:off x="3201430" y="441922"/>
            <a:ext cx="4599996" cy="286931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68583" y="3713019"/>
            <a:ext cx="9157854" cy="12053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Васютка</a:t>
            </a:r>
            <a:r>
              <a:rPr lang="ru-RU" sz="2800" dirty="0" smtClean="0">
                <a:solidFill>
                  <a:schemeClr val="tx1"/>
                </a:solidFill>
              </a:rPr>
              <a:t> влез на дерево </a:t>
            </a:r>
            <a:r>
              <a:rPr lang="ru-RU" sz="2800" dirty="0">
                <a:solidFill>
                  <a:schemeClr val="tx1"/>
                </a:solidFill>
              </a:rPr>
              <a:t>и закричал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– </a:t>
            </a:r>
            <a:r>
              <a:rPr lang="ru-RU" sz="2800" dirty="0">
                <a:solidFill>
                  <a:schemeClr val="tx1"/>
                </a:solidFill>
              </a:rPr>
              <a:t>Э-э-й, мамка! Папка! Дедушка! Заблудился я!.. </a:t>
            </a:r>
          </a:p>
        </p:txBody>
      </p:sp>
    </p:spTree>
    <p:extLst>
      <p:ext uri="{BB962C8B-B14F-4D97-AF65-F5344CB8AC3E}">
        <p14:creationId xmlns:p14="http://schemas.microsoft.com/office/powerpoint/2010/main" val="250130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800" y="145246"/>
            <a:ext cx="4323442" cy="366772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95055" y="4267200"/>
            <a:ext cx="7135089" cy="14270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Долго шагал мальчик по лесу.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Перед </a:t>
            </a:r>
            <a:r>
              <a:rPr lang="ru-RU" sz="2800" dirty="0">
                <a:solidFill>
                  <a:schemeClr val="tx1"/>
                </a:solidFill>
              </a:rPr>
              <a:t>глазами </a:t>
            </a:r>
            <a:r>
              <a:rPr lang="ru-RU" sz="2800" dirty="0" err="1">
                <a:solidFill>
                  <a:schemeClr val="tx1"/>
                </a:solidFill>
              </a:rPr>
              <a:t>Васютки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показалось небольшое</a:t>
            </a:r>
            <a:r>
              <a:rPr lang="ru-RU" sz="2800" dirty="0">
                <a:solidFill>
                  <a:schemeClr val="tx1"/>
                </a:solidFill>
              </a:rPr>
              <a:t>, унылое озеро</a:t>
            </a:r>
          </a:p>
        </p:txBody>
      </p:sp>
    </p:spTree>
    <p:extLst>
      <p:ext uri="{BB962C8B-B14F-4D97-AF65-F5344CB8AC3E}">
        <p14:creationId xmlns:p14="http://schemas.microsoft.com/office/powerpoint/2010/main" val="133680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15" y="788987"/>
            <a:ext cx="4601666" cy="408781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553201" y="788988"/>
            <a:ext cx="4959926" cy="29517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Мальчик </a:t>
            </a:r>
            <a:r>
              <a:rPr lang="ru-RU" sz="2800" dirty="0">
                <a:solidFill>
                  <a:schemeClr val="tx1"/>
                </a:solidFill>
              </a:rPr>
              <a:t>услышал шум </a:t>
            </a:r>
            <a:r>
              <a:rPr lang="ru-RU" sz="2800" dirty="0" err="1">
                <a:solidFill>
                  <a:schemeClr val="tx1"/>
                </a:solidFill>
              </a:rPr>
              <a:t>рыбосборочного</a:t>
            </a:r>
            <a:r>
              <a:rPr lang="ru-RU" sz="2800" dirty="0">
                <a:solidFill>
                  <a:schemeClr val="tx1"/>
                </a:solidFill>
              </a:rPr>
              <a:t> катера-бота. От бота отошла шлюпка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800" dirty="0" err="1">
                <a:solidFill>
                  <a:schemeClr val="tx1"/>
                </a:solidFill>
              </a:rPr>
              <a:t>Васютка</a:t>
            </a:r>
            <a:r>
              <a:rPr lang="ru-RU" sz="2800" dirty="0">
                <a:solidFill>
                  <a:schemeClr val="tx1"/>
                </a:solidFill>
              </a:rPr>
              <a:t> кинулся в воду, побрел </a:t>
            </a:r>
            <a:r>
              <a:rPr lang="ru-RU" sz="2800" dirty="0" smtClean="0">
                <a:solidFill>
                  <a:schemeClr val="tx1"/>
                </a:solidFill>
              </a:rPr>
              <a:t>навстречу. 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1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0730"/>
          <a:stretch/>
        </p:blipFill>
        <p:spPr>
          <a:xfrm>
            <a:off x="2709909" y="436891"/>
            <a:ext cx="5954763" cy="352550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17964" y="4599709"/>
            <a:ext cx="7938654" cy="10945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Так появилось </a:t>
            </a:r>
            <a:r>
              <a:rPr lang="ru-RU" sz="2800" dirty="0" err="1" smtClean="0">
                <a:solidFill>
                  <a:schemeClr val="tx1"/>
                </a:solidFill>
              </a:rPr>
              <a:t>Васюткино</a:t>
            </a:r>
            <a:r>
              <a:rPr lang="ru-RU" sz="2800" dirty="0" smtClean="0">
                <a:solidFill>
                  <a:schemeClr val="tx1"/>
                </a:solidFill>
              </a:rPr>
              <a:t> озеро.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5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Средства </a:t>
            </a:r>
            <a:r>
              <a:rPr lang="ru-RU" dirty="0"/>
              <a:t>речевой выразительности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Эпитет</a:t>
            </a:r>
            <a:r>
              <a:rPr lang="ru-RU" dirty="0"/>
              <a:t> - образное определение предмета или действия. Например, золотая осень</a:t>
            </a:r>
            <a:r>
              <a:rPr lang="ru-RU" dirty="0" smtClean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Сравнение </a:t>
            </a:r>
            <a:r>
              <a:rPr lang="ru-RU" dirty="0"/>
              <a:t>—сопоставление двух предметов, явлений. Например, «Осенние листочки порхают, словно бабочки» (А. С. Пушкин</a:t>
            </a:r>
            <a:r>
              <a:rPr lang="ru-RU" dirty="0" smtClean="0"/>
              <a:t>).</a:t>
            </a:r>
          </a:p>
          <a:p>
            <a:r>
              <a:rPr lang="ru-RU" dirty="0">
                <a:solidFill>
                  <a:srgbClr val="FF0000"/>
                </a:solidFill>
              </a:rPr>
              <a:t>Олицетворение</a:t>
            </a:r>
            <a:r>
              <a:rPr lang="ru-RU" dirty="0"/>
              <a:t> —наделение неживого предмета или явления чертами и свойствами живого. Например, лес проснулся (ребенок проснулся).</a:t>
            </a:r>
          </a:p>
        </p:txBody>
      </p:sp>
    </p:spTree>
    <p:extLst>
      <p:ext uri="{BB962C8B-B14F-4D97-AF65-F5344CB8AC3E}">
        <p14:creationId xmlns:p14="http://schemas.microsoft.com/office/powerpoint/2010/main" val="2269452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132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Виктор Астафьев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речевой выразительности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-</cp:lastModifiedBy>
  <cp:revision>27</cp:revision>
  <dcterms:created xsi:type="dcterms:W3CDTF">2025-03-05T17:43:39Z</dcterms:created>
  <dcterms:modified xsi:type="dcterms:W3CDTF">2025-08-25T11:34:10Z</dcterms:modified>
</cp:coreProperties>
</file>