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нняя осень\Ran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743"/>
            <a:ext cx="7772400" cy="1125488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22407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37528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нняя осень\RanOsen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27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602538" y="6550025"/>
            <a:ext cx="1528762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4BD97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C4BD97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255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Усадьба Быкова гора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488"/>
            <a:ext cx="6400800" cy="863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Выполнили обучающиеся  11 класса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Выход на мансарду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547813" y="3716338"/>
            <a:ext cx="7138987" cy="2833687"/>
          </a:xfrm>
        </p:spPr>
        <p:txBody>
          <a:bodyPr/>
          <a:lstStyle/>
          <a:p>
            <a:pPr eaLnBrk="1" hangingPunct="1"/>
            <a:r>
              <a:rPr lang="ru-RU" sz="2800" smtClean="0"/>
              <a:t>усадебный дом стоит на вот таких каменных сводах.</a:t>
            </a:r>
          </a:p>
        </p:txBody>
      </p:sp>
      <p:pic>
        <p:nvPicPr>
          <p:cNvPr id="1229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337026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47813" y="836613"/>
            <a:ext cx="7138987" cy="5713412"/>
          </a:xfrm>
        </p:spPr>
        <p:txBody>
          <a:bodyPr/>
          <a:lstStyle/>
          <a:p>
            <a:pPr eaLnBrk="1" hangingPunct="1"/>
            <a:r>
              <a:rPr lang="ru-RU" sz="1600" smtClean="0"/>
              <a:t>Нарышкины безвозмездно выделяли средства на строительство народных училищ, школ, лечебниц, приютов, богаделен, содержание стипендиатов. Ими было построено первое в стране здание для Общества народных чтений, открыт первый в России приют для арестантских детей. Нарышкины устроили при имении школу для крестьянских детей и больницу. Организовали сеть небольших заводов: лесопильный, дегтярный, винокуренный и стекольный. Так же в усадьбе оживлённо шла светская жизнь. Устраивались званые обеды, праздничные вечера, на которые съезжался цвет русского общества того времени. В сентябре 1886 г. усадьбу почтили своим визитом высокопоставленные особы: их Императорские Высочества Великий князь Сергей Александрович с супругой Великой княгиней Елисаветой Феодоровной и Его Императорское Высочество Павел Александрович Романовы.</a:t>
            </a:r>
          </a:p>
        </p:txBody>
      </p:sp>
      <p:pic>
        <p:nvPicPr>
          <p:cNvPr id="1331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49725"/>
            <a:ext cx="4235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Сейчас же это находится в собственности Церкви. О чём вещают крест на башне дома и ворота с запрещающим знаком въезда, плюс указатели принадлежности сего места местному монастырю.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4340" name="Picture 2" descr="http://img-fotki.yandex.ru/get/5314/29878574.91/0_723e9_cb2fb44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25733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Рядом с главным домом стоит небольшая усадебная избушка. Возможно, это и есть отдельно оборудованный флигель рядом с барским домом, где действовала славившаяся на всю Россию вышивальная мастерская под руководством самой барыни — где культивировались традиции русского </a:t>
            </a:r>
            <a:r>
              <a:rPr lang="ru-RU" sz="2000" dirty="0" err="1" smtClean="0"/>
              <a:t>бисероплетения</a:t>
            </a:r>
            <a:r>
              <a:rPr lang="ru-RU" sz="2000" dirty="0" smtClean="0"/>
              <a:t>, переживавшего в то время свой «золотой век».</a:t>
            </a:r>
          </a:p>
        </p:txBody>
      </p:sp>
      <p:pic>
        <p:nvPicPr>
          <p:cNvPr id="1536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05263"/>
            <a:ext cx="42354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Впоследствии в имении на Быковой Горе был размещен пионерский лагерь, затем — туберкулезный диспансер.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66246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44563" y="188913"/>
            <a:ext cx="7272337" cy="719137"/>
          </a:xfrm>
        </p:spPr>
        <p:txBody>
          <a:bodyPr/>
          <a:lstStyle/>
          <a:p>
            <a:pPr eaLnBrk="1" hangingPunct="1"/>
            <a:endParaRPr lang="ru-RU" sz="4800" smtClean="0">
              <a:solidFill>
                <a:schemeClr val="bg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755650" y="188913"/>
            <a:ext cx="7848600" cy="5399087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70C0"/>
                </a:solidFill>
              </a:rPr>
              <a:t>Спасибо за внимание !</a:t>
            </a:r>
          </a:p>
        </p:txBody>
      </p:sp>
      <p:pic>
        <p:nvPicPr>
          <p:cNvPr id="17412" name="Picture 6" descr="http://wdesk.ru/_ph/80/2/1992891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736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74406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547813" y="3500438"/>
            <a:ext cx="7596187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/>
              <a:t>Усадьба Э.Д. Нарышкина в пригороде г. Шацка Рязанской области, усадьба столь уникальна, как и удивительна.</a:t>
            </a:r>
            <a:br>
              <a:rPr lang="ru-RU" sz="1600"/>
            </a:br>
            <a:r>
              <a:rPr lang="ru-RU" sz="1600"/>
              <a:t>Уникальность её состоит в том, что огромный, двухэтажный усадебный дом полностью выстроен из дерева и этот образец деревянного зодчества сохранился до наших дней. А удивляет же сей дом, окромя своих внушительных размеров, ещё башенкой, что пристроена к левому крылу дома, замысловатыми стрельчатыми окнами, крытой галереей, что ведёт от главного дома к кирпичной мастерской по шитью бисером, двухэтажным балконом-террасой и остатками внешнего декора.</a:t>
            </a:r>
            <a:br>
              <a:rPr lang="ru-RU" sz="1600"/>
            </a:br>
            <a:r>
              <a:rPr lang="ru-RU" sz="1600"/>
              <a:t>С исторической же стороны усадьба так же весьма примечательна — её владельцем был  Э.Д. Нарышкин, церемониймейстер Двора Его Императорского Величества, действительный тайный советник.</a:t>
            </a: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4953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43225"/>
            <a:ext cx="5219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547813" y="0"/>
            <a:ext cx="71278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mtClean="0"/>
              <a:t>Родился </a:t>
            </a:r>
            <a:r>
              <a:rPr lang="ru-RU" smtClean="0"/>
              <a:t>Эммануил </a:t>
            </a:r>
            <a:r>
              <a:rPr lang="ru-RU" dirty="0" smtClean="0"/>
              <a:t>Дмитриевич </a:t>
            </a:r>
            <a:r>
              <a:rPr lang="ru-RU" dirty="0"/>
              <a:t>в 1813 году в Санкт-Петербурге. За небольшой </a:t>
            </a:r>
            <a:r>
              <a:rPr lang="ru-RU" dirty="0" smtClean="0"/>
              <a:t>срок ему удалось </a:t>
            </a:r>
            <a:r>
              <a:rPr lang="ru-RU" dirty="0"/>
              <a:t>сделать стремительную карьеру при Дворе. Служил высшим чиновником в Министерстве внутренних дел; церемониймейстером Двора Его Императорского Величества; являлся действительным тайным советником. Отмечен был самым почетным и наивысшим российским орденом — орденом святого Апостола Андрея Первозванного.</a:t>
            </a:r>
          </a:p>
        </p:txBody>
      </p:sp>
      <p:pic>
        <p:nvPicPr>
          <p:cNvPr id="6149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5761037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272337" cy="3659187"/>
          </a:xfrm>
        </p:spPr>
        <p:txBody>
          <a:bodyPr/>
          <a:lstStyle/>
          <a:p>
            <a:pPr algn="just" eaLnBrk="1" hangingPunct="1"/>
            <a:r>
              <a:rPr lang="ru-RU" sz="1600" dirty="0" smtClean="0"/>
              <a:t>Смерть первой жены совпала с отменой крепостного права – эти два события поменяли жизнь Нарышкина. Он оставляет службу и поселяется в Тамбовской провинции. В Шацком крае он владел обширной вотчиной, куда входили 16 сёл с населением6190 душ.</a:t>
            </a:r>
            <a:br>
              <a:rPr lang="ru-RU" sz="1600" dirty="0" smtClean="0"/>
            </a:br>
            <a:r>
              <a:rPr lang="ru-RU" sz="1600" dirty="0" smtClean="0"/>
              <a:t>В 1873-1875 годах в урочище Быкова Гора стараниями Эммануила Дмитриевича возник уникальный усадебный комплекс. Здесь вместе со своей второй супругой, известной статс-дамой Высочайшего Двора, провёл несколько лет в браке, но продолжая сохранять тесные связи и влияние в высших светских кругах Петербурга.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547664" y="404664"/>
            <a:ext cx="7138987" cy="4949825"/>
          </a:xfrm>
        </p:spPr>
        <p:txBody>
          <a:bodyPr/>
          <a:lstStyle/>
          <a:p>
            <a:pPr eaLnBrk="1" hangingPunct="1"/>
            <a:r>
              <a:rPr lang="ru-RU" dirty="0" smtClean="0"/>
              <a:t>        </a:t>
            </a:r>
          </a:p>
        </p:txBody>
      </p:sp>
      <p:pic>
        <p:nvPicPr>
          <p:cNvPr id="717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243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bibliotekar.ru/rusRomanov/18.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429000"/>
            <a:ext cx="25193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37925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1663"/>
            <a:ext cx="439102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5274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29162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272337" cy="922338"/>
          </a:xfrm>
        </p:spPr>
        <p:txBody>
          <a:bodyPr/>
          <a:lstStyle/>
          <a:p>
            <a:pPr eaLnBrk="1" hangingPunct="1"/>
            <a:r>
              <a:rPr lang="ru-RU" sz="2400" smtClean="0"/>
              <a:t>Галерею украшают стрельчатые окна и красивые полуколонны.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28775"/>
            <a:ext cx="353853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3203575" y="30686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92275" y="620713"/>
            <a:ext cx="7272338" cy="922337"/>
          </a:xfrm>
        </p:spPr>
        <p:txBody>
          <a:bodyPr/>
          <a:lstStyle/>
          <a:p>
            <a:pPr eaLnBrk="1" hangingPunct="1"/>
            <a:r>
              <a:rPr lang="ru-RU" sz="2400" smtClean="0"/>
              <a:t>А теперь зайдём внутрь дома. Увы, подлинный интерьер не сохранился.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34671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25750"/>
            <a:ext cx="2952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Лестница явно поздней постройки.</a:t>
            </a:r>
          </a:p>
        </p:txBody>
      </p:sp>
      <p:pic>
        <p:nvPicPr>
          <p:cNvPr id="1126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32512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0353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пр к турниру 11 кл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 к турниру 11 класс</Template>
  <TotalTime>7</TotalTime>
  <Words>385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 к турниру 11 класс</vt:lpstr>
      <vt:lpstr>Усадьба Быкова гора</vt:lpstr>
      <vt:lpstr>Презентация PowerPoint</vt:lpstr>
      <vt:lpstr>Презентация PowerPoint</vt:lpstr>
      <vt:lpstr>Презентация PowerPoint</vt:lpstr>
      <vt:lpstr>Смерть первой жены совпала с отменой крепостного права – эти два события поменяли жизнь Нарышкина. Он оставляет службу и поселяется в Тамбовской провинции. В Шацком крае он владел обширной вотчиной, куда входили 16 сёл с населением6190 душ. В 1873-1875 годах в урочище Быкова Гора стараниями Эммануила Дмитриевича возник уникальный усадебный комплекс. Здесь вместе со своей второй супругой, известной статс-дамой Высочайшего Двора, провёл несколько лет в браке, но продолжая сохранять тесные связи и влияние в высших светских кругах Петербурга.</vt:lpstr>
      <vt:lpstr>Презентация PowerPoint</vt:lpstr>
      <vt:lpstr>Галерею украшают стрельчатые окна и красивые полуколонны. </vt:lpstr>
      <vt:lpstr>А теперь зайдём внутрь дома. Увы, подлинный интерьер не сохранился. </vt:lpstr>
      <vt:lpstr>Презентация PowerPoint</vt:lpstr>
      <vt:lpstr>Выход на мансарду</vt:lpstr>
      <vt:lpstr>Презентация PowerPoint</vt:lpstr>
      <vt:lpstr>Презентация PowerPoint</vt:lpstr>
      <vt:lpstr>Презентация PowerPoint</vt:lpstr>
      <vt:lpstr>Впоследствии в имении на Быковой Горе был размещен пионерский лагерь, затем — туберкулезный диспансер.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Усадьба Быкова гора</dc:title>
  <dc:subject>Рання осень</dc:subject>
  <dc:creator>user</dc:creator>
  <dc:description>http://propowerpoint.ru - Бесплатные шаблоны для презентаций. Полезные советы и уроки PowerPoint .</dc:description>
  <cp:lastModifiedBy>Пользователь</cp:lastModifiedBy>
  <cp:revision>2</cp:revision>
  <dcterms:created xsi:type="dcterms:W3CDTF">2016-04-21T07:52:47Z</dcterms:created>
  <dcterms:modified xsi:type="dcterms:W3CDTF">2024-10-28T07:42:45Z</dcterms:modified>
</cp:coreProperties>
</file>