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2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8" r:id="rId33"/>
    <p:sldId id="287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>
      <p:cViewPr varScale="1">
        <p:scale>
          <a:sx n="72" d="100"/>
          <a:sy n="72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674A04-D6BD-4E70-805F-B926094D014A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5.xml"/><Relationship Id="rId26" Type="http://schemas.openxmlformats.org/officeDocument/2006/relationships/slide" Target="slide23.xml"/><Relationship Id="rId3" Type="http://schemas.openxmlformats.org/officeDocument/2006/relationships/slide" Target="slide5.xml"/><Relationship Id="rId21" Type="http://schemas.openxmlformats.org/officeDocument/2006/relationships/slide" Target="slide28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4.xml"/><Relationship Id="rId25" Type="http://schemas.openxmlformats.org/officeDocument/2006/relationships/slide" Target="slide22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7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1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0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19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5.gif"/><Relationship Id="rId7" Type="http://schemas.openxmlformats.org/officeDocument/2006/relationships/image" Target="../media/image4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.gif"/><Relationship Id="rId10" Type="http://schemas.openxmlformats.org/officeDocument/2006/relationships/image" Target="../media/image47.gif"/><Relationship Id="rId4" Type="http://schemas.openxmlformats.org/officeDocument/2006/relationships/image" Target="../media/image43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uga.ru/media/zont_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324722" cy="5040560"/>
          </a:xfrm>
        </p:spPr>
        <p:txBody>
          <a:bodyPr>
            <a:normAutofit/>
          </a:bodyPr>
          <a:lstStyle/>
          <a:p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«Финансовая грамотность»</a:t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Модуль 1</a:t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«Откуда в семье берутся деньги»</a:t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 класс</a:t>
            </a:r>
            <a:b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almaz\Desktop\3UfM6c6Rn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17416" r="2309" b="16355"/>
          <a:stretch/>
        </p:blipFill>
        <p:spPr bwMode="auto">
          <a:xfrm>
            <a:off x="5980709" y="260648"/>
            <a:ext cx="2699792" cy="1259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Самая крупная серебряная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монета в истории современной России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была выпущена в 1999 году. Каков её вес?</a:t>
            </a:r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0719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3 килограмма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14285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исторические факты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39" y="1196752"/>
            <a:ext cx="1978587" cy="1656184"/>
          </a:xfrm>
          <a:prstGeom prst="rect">
            <a:avLst/>
          </a:prstGeom>
          <a:noFill/>
        </p:spPr>
      </p:pic>
      <p:pic>
        <p:nvPicPr>
          <p:cNvPr id="25602" name="Picture 2" descr="https://i.mycdn.me/i?r=AzEPZsRbOZEKgBhR0XGMT1RkcokGgglQK4um_rIenSSEWaaKTM5SRkZCeTgDn6uOy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464259"/>
            <a:ext cx="3763109" cy="2046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2474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От какого слова произошло </a:t>
            </a: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слово РУБЛЬ?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рубить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4285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исторические факты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052736"/>
            <a:ext cx="1720511" cy="1440160"/>
          </a:xfrm>
          <a:prstGeom prst="rect">
            <a:avLst/>
          </a:prstGeom>
          <a:noFill/>
        </p:spPr>
      </p:pic>
      <p:pic>
        <p:nvPicPr>
          <p:cNvPr id="24578" name="Picture 2" descr="https://avatars.dzeninfra.ru/get-zen_doc/1704699/pub_5dc18a761e8e3f97f90bed9f_5dc197b3c31e4900b1cb7418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636912"/>
            <a:ext cx="4614520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124744"/>
            <a:ext cx="529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Какая страна является родиной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первых бумажных денег.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Ответ: Китай. Там они появились ещё около 3000 лет назад.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26064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исторические факты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052735"/>
            <a:ext cx="1982428" cy="1659399"/>
          </a:xfrm>
          <a:prstGeom prst="rect">
            <a:avLst/>
          </a:prstGeom>
          <a:noFill/>
        </p:spPr>
      </p:pic>
      <p:pic>
        <p:nvPicPr>
          <p:cNvPr id="23554" name="Picture 2" descr="https://cf.ppt-online.org/files1/slide/p/Pc8XgDAaJnjoBWE7SYVMFZOw5G2fmrThKL4xkbU0e/slide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140968"/>
            <a:ext cx="3076347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Мы сейчас легко переводим деньги с карты на карту, оплачиваем товар и услуги. А когда был совершён первый в России денежный перевод?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515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 в 1918 году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телеграфом.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8864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исторические факты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0230" y="1124744"/>
            <a:ext cx="1892562" cy="1584176"/>
          </a:xfrm>
          <a:prstGeom prst="rect">
            <a:avLst/>
          </a:prstGeom>
          <a:noFill/>
        </p:spPr>
      </p:pic>
      <p:pic>
        <p:nvPicPr>
          <p:cNvPr id="22530" name="Picture 2" descr="https://gruzovikpress.ru/article/2238-110-let-motorizatsii-pochty-rossii/Images/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212976"/>
            <a:ext cx="3384376" cy="22552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050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БАНК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606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понятия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0057" y="1052736"/>
            <a:ext cx="1978587" cy="165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908720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называется финансовая организация, основной деятельностью которой является хранение денег людей, компаний и выплат им за это определённых денежных сумм, процентов по вкладу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s://finanomica.ru/wp-content/uploads/2022/04/regnum_picture_16209099001012988_norm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501008"/>
            <a:ext cx="3958820" cy="26400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861048"/>
            <a:ext cx="313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ТОВАР</a:t>
            </a:r>
            <a:endParaRPr lang="ru-RU" sz="24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606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понятия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124743"/>
            <a:ext cx="1982428" cy="16593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1196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называется продукт, произведенный для продажи.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ONG KONG, CHINA - CIRCA FEBRUARY, 2019: produce on display at Market Place by Jasons supermarket, owned by Dairy Farm Group. - 1330738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140968"/>
            <a:ext cx="3778967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1490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заработанная плата (зарплата)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606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понятия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052735"/>
            <a:ext cx="2054436" cy="17196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1196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 значит вознаграждение за труд человека (выполненную работу, оказанную услугу и т.п.), а также различные доплаты.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458" name="AutoShape 2" descr="https://i.ytimg.com/vi/Sy7MdXjiOLE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bk55.ru/fileadmin/bkinform/bk_info_158313_orig_1570617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996952"/>
            <a:ext cx="3960440" cy="27723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385762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мошенничество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606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понятия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052736"/>
            <a:ext cx="2126444" cy="17799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Хищение чужого имущества или приобретение права на чужое имущество путем обмана или злоупотребления доверием.  Назовите это одним словом.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434" name="AutoShape 2" descr="https://moneyman.ru/wp-content/uploads/2020/03/Kak-zashhitit-sebya-ot-moshennikov-v-kriz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mtdata.ru/u4/photo73A3/20421557610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276342"/>
            <a:ext cx="3960440" cy="30733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07194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семейный бюджет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606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понятия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052735"/>
            <a:ext cx="1694396" cy="14183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83671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Как называется роспись доходов и расходов семьи (человека), составляемая на конкретный период (месяц, год и др.).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massmedianews.ru/uploads/posts/2019-07/1563692399_esli-muzh-ne-daet-deneg-zhe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852936"/>
            <a:ext cx="4356221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436510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 «Сказка о попе и о работнике его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Балде</a:t>
            </a:r>
            <a:r>
              <a:rPr lang="ru-RU" sz="2400" b="1" i="1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Автор - А.С.Пушкин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3326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Сказки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4033" y="1052736"/>
            <a:ext cx="1978587" cy="1656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9592" y="980728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Нужен мне работник: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Повар, конюх и плотник.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 где найти мне такого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Служителя не слишком дорогого?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Как называется сказка, кто её автор?</a:t>
            </a:r>
            <a:endParaRPr lang="ru-RU" b="1" i="1" dirty="0"/>
          </a:p>
        </p:txBody>
      </p:sp>
      <p:pic>
        <p:nvPicPr>
          <p:cNvPr id="16386" name="Picture 2" descr="https://ic.pics.livejournal.com/gmichailov/34987738/6538143/6538143_1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266982"/>
            <a:ext cx="3192355" cy="23942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196752"/>
            <a:ext cx="3010894" cy="2520280"/>
          </a:xfrm>
          <a:prstGeom prst="rect">
            <a:avLst/>
          </a:prstGeom>
          <a:noFill/>
        </p:spPr>
      </p:pic>
      <p:pic>
        <p:nvPicPr>
          <p:cNvPr id="8" name="Picture 70" descr="с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23547">
            <a:off x="764906" y="2047987"/>
            <a:ext cx="741584" cy="10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4" descr="в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916832"/>
            <a:ext cx="792088" cy="109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4" descr="о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700808"/>
            <a:ext cx="792088" cy="10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8" descr="я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18668">
            <a:off x="4494780" y="2051477"/>
            <a:ext cx="661350" cy="80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и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051082"/>
            <a:ext cx="864096" cy="92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г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3" y="3645024"/>
            <a:ext cx="7352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8" descr="р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3717032"/>
            <a:ext cx="84124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А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3645023"/>
            <a:ext cx="864096" cy="10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24744"/>
            <a:ext cx="544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какой сказке происходил обмен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товаром: ты мне, я тебе.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результате которого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умный и опытный выиграл?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890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Сказка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«Вершки и корешки»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3326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Сказки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052735"/>
            <a:ext cx="2054436" cy="1719673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i?id=6bb9e57653f09d5b08028ae0b679e9f5_l-5241343-images-thumbs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7" y="3356992"/>
            <a:ext cx="417893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5091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 А я ничего не буду.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Я экономить буду.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326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Сказки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1196752"/>
            <a:ext cx="2064613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764704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Помните, как Почтальон Печкин из мультика «Трое из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Простоквашино</a:t>
            </a:r>
            <a:r>
              <a:rPr lang="ru-RU" sz="2400" b="1" dirty="0" smtClean="0">
                <a:solidFill>
                  <a:schemeClr val="bg1"/>
                </a:solidFill>
              </a:rPr>
              <a:t>» спрашивает их, что они будут выписывать? Дядя Фёдор ответил, что «</a:t>
            </a:r>
            <a:r>
              <a:rPr lang="ru-RU" sz="2400" b="1" dirty="0" err="1" smtClean="0">
                <a:solidFill>
                  <a:schemeClr val="bg1"/>
                </a:solidFill>
              </a:rPr>
              <a:t>Мурзилку</a:t>
            </a:r>
            <a:r>
              <a:rPr lang="ru-RU" sz="2400" b="1" dirty="0" smtClean="0">
                <a:solidFill>
                  <a:schemeClr val="bg1"/>
                </a:solidFill>
              </a:rPr>
              <a:t>», Шарик выбрал про охоту что-нибудь. А вот </a:t>
            </a:r>
            <a:r>
              <a:rPr lang="ru-RU" sz="2400" b="1" dirty="0" err="1" smtClean="0">
                <a:solidFill>
                  <a:schemeClr val="bg1"/>
                </a:solidFill>
              </a:rPr>
              <a:t>Матроскин</a:t>
            </a:r>
            <a:r>
              <a:rPr lang="ru-RU" sz="2400" b="1" dirty="0" smtClean="0">
                <a:solidFill>
                  <a:schemeClr val="bg1"/>
                </a:solidFill>
              </a:rPr>
              <a:t> сказал золотые слова….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Какие слова сказал кот 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Матроскин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papik.pro/uploads/posts/2021-12/1640076117_1-papik-pro-p-posledovatelnii-risunok-prostokvashino-po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933056"/>
            <a:ext cx="3248819" cy="21637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24744"/>
            <a:ext cx="6016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Если бы в этом домашнем хозяйстве была современная техника, тогда не пришлось бы его жителям для сбора богатого урожая применять все руки, ноги, лапы.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Что это за сказка?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221088"/>
            <a:ext cx="23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Репка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326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Сказки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412775"/>
            <a:ext cx="1766404" cy="1478575"/>
          </a:xfrm>
          <a:prstGeom prst="rect">
            <a:avLst/>
          </a:prstGeom>
          <a:noFill/>
        </p:spPr>
      </p:pic>
      <p:sp>
        <p:nvSpPr>
          <p:cNvPr id="13314" name="AutoShape 2" descr="https://theslide.ru/img/thumbs/0581479c4f9660a58f083757a402391c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i.pinimg.com/originals/6a/9b/36/6a9b36fdb24321f77289b740f439d5c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861048"/>
            <a:ext cx="3960440" cy="22686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980728"/>
            <a:ext cx="580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Какой герой и в какой сказке прежде, чем помог своему хозяину стать успешным, жениться и разбогатеть, создал для этого превосходную рекламу?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кот в сапогах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из сказки «Кот в сапогах»  Шарля Перро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326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Сказки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810030"/>
            <a:ext cx="1838412" cy="1538850"/>
          </a:xfrm>
          <a:prstGeom prst="rect">
            <a:avLst/>
          </a:prstGeom>
          <a:noFill/>
        </p:spPr>
      </p:pic>
      <p:pic>
        <p:nvPicPr>
          <p:cNvPr id="12290" name="Picture 2" descr="https://mnogodetok73.ru/wp-content/uploads/e/f/9/ef996306507c1ef3c2eaf76aab2813f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924944"/>
            <a:ext cx="2376264" cy="35079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357298"/>
            <a:ext cx="558698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Сколько раз платит скупой?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50057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дважды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60648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пословицы и поговорки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568932"/>
            <a:ext cx="2126444" cy="1779948"/>
          </a:xfrm>
          <a:prstGeom prst="rect">
            <a:avLst/>
          </a:prstGeom>
          <a:noFill/>
        </p:spPr>
      </p:pic>
      <p:pic>
        <p:nvPicPr>
          <p:cNvPr id="11266" name="Picture 2" descr="https://kz-russia.ru/wp-content/uploads/1/4/4/1449874dfc89fa6af48856fa68b0a43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27798"/>
            <a:ext cx="3965949" cy="26614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70080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Продолжи: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Денежки, что воробушки, ….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86916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прилетят, да опять улетят.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60648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пословицы и поговорки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412776"/>
            <a:ext cx="2126444" cy="1779948"/>
          </a:xfrm>
          <a:prstGeom prst="rect">
            <a:avLst/>
          </a:prstGeom>
          <a:noFill/>
        </p:spPr>
      </p:pic>
      <p:pic>
        <p:nvPicPr>
          <p:cNvPr id="10242" name="Picture 2" descr="https://static.diary.ru/userdir/1/2/0/3/1203801/772612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717032"/>
            <a:ext cx="2952328" cy="1978060"/>
          </a:xfrm>
          <a:prstGeom prst="rect">
            <a:avLst/>
          </a:prstGeom>
          <a:noFill/>
        </p:spPr>
      </p:pic>
      <p:sp>
        <p:nvSpPr>
          <p:cNvPr id="10246" name="AutoShape 6" descr="https://catherineasquithgallery.com/uploads/posts/2021-02/1612706336_136-p-dengi-na-zelenom-fone-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avatars.dzeninfra.ru/get-zen_doc/4426015/pub_60bb4b38746af70690ae0cee_60bb4b9677f4f3143eea44e6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780928"/>
            <a:ext cx="2662309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52736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Денежки в кармане -  все друзья с вами,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опустел карман - …..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Продолжи пословицу.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5064"/>
            <a:ext cx="3712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только лучший друг  не пропал. </a:t>
            </a:r>
          </a:p>
          <a:p>
            <a:endParaRPr lang="ru-RU" sz="4800" b="1" i="1" u="sng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60648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пословицы и поговорки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124744"/>
            <a:ext cx="1766404" cy="1478575"/>
          </a:xfrm>
          <a:prstGeom prst="rect">
            <a:avLst/>
          </a:prstGeom>
          <a:noFill/>
        </p:spPr>
      </p:pic>
      <p:pic>
        <p:nvPicPr>
          <p:cNvPr id="9218" name="Picture 2" descr="https://deborahking.com/wp-content/uploads/2022/03/2022-InsanelyHappyBlog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460011"/>
            <a:ext cx="2664296" cy="1777085"/>
          </a:xfrm>
          <a:prstGeom prst="rect">
            <a:avLst/>
          </a:prstGeom>
          <a:noFill/>
        </p:spPr>
      </p:pic>
      <p:pic>
        <p:nvPicPr>
          <p:cNvPr id="9220" name="Picture 4" descr="https://fanibani.ru/images/sites/default/files/inline/images/idea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636912"/>
            <a:ext cx="248303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80728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Пока не купил – жалей деньги,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купил - ….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Продолжи пословицу.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251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жалей вещь.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64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пословицы и поговорки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uwoomen.com/wp-content/uploads/2020/05/csm_istock-155373259_f8ae35d7d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3988" y="3356992"/>
            <a:ext cx="3672408" cy="2448272"/>
          </a:xfrm>
          <a:prstGeom prst="rect">
            <a:avLst/>
          </a:prstGeom>
          <a:noFill/>
        </p:spPr>
      </p:pic>
      <p:pic>
        <p:nvPicPr>
          <p:cNvPr id="6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052736"/>
            <a:ext cx="1978587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332656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пословицы и поговорки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25.ddoelets.ru/files/images/stranici/u_b715e7b488c95f078ab8fe2ef093c797_80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124744"/>
            <a:ext cx="4824536" cy="4824536"/>
          </a:xfrm>
          <a:prstGeom prst="rect">
            <a:avLst/>
          </a:prstGeom>
          <a:noFill/>
        </p:spPr>
      </p:pic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8092" y="1412776"/>
            <a:ext cx="180653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664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Вопрос по теме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25.ddoelets.ru/files/images/stranici/u_b715e7b488c95f078ab8fe2ef093c797_80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196752"/>
            <a:ext cx="5112568" cy="5112568"/>
          </a:xfrm>
          <a:prstGeom prst="rect">
            <a:avLst/>
          </a:prstGeom>
          <a:noFill/>
        </p:spPr>
      </p:pic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836712"/>
            <a:ext cx="2414476" cy="20210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92273"/>
              </p:ext>
            </p:extLst>
          </p:nvPr>
        </p:nvGraphicFramePr>
        <p:xfrm>
          <a:off x="-1" y="1"/>
          <a:ext cx="9144003" cy="685799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44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78864">
                <a:tc>
                  <a:txBody>
                    <a:bodyPr/>
                    <a:lstStyle/>
                    <a:p>
                      <a:pPr algn="l"/>
                      <a:endParaRPr lang="ru-RU" sz="1800" i="1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Загадки</a:t>
                      </a:r>
                      <a:endParaRPr lang="ru-RU" sz="24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15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Исторические</a:t>
                      </a:r>
                      <a:r>
                        <a:rPr lang="ru-RU" sz="2400" b="1" i="1" baseline="0" dirty="0" smtClean="0">
                          <a:solidFill>
                            <a:schemeClr val="bg1"/>
                          </a:solidFill>
                        </a:rPr>
                        <a:t> факты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864">
                <a:tc>
                  <a:txBody>
                    <a:bodyPr/>
                    <a:lstStyle/>
                    <a:p>
                      <a:pPr algn="ctr"/>
                      <a:endParaRPr lang="ru-RU" sz="1800" b="0" i="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ru-RU" sz="2400" b="1" i="1" smtClean="0">
                          <a:solidFill>
                            <a:schemeClr val="bg1"/>
                          </a:solidFill>
                        </a:rPr>
                        <a:t>Понятия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886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Пословицы</a:t>
                      </a:r>
                      <a:r>
                        <a:rPr lang="ru-RU" sz="2400" b="1" i="1" baseline="0" dirty="0" smtClean="0">
                          <a:solidFill>
                            <a:schemeClr val="bg1"/>
                          </a:solidFill>
                        </a:rPr>
                        <a:t> и поговорки</a:t>
                      </a:r>
                      <a:endParaRPr lang="ru-RU" sz="24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886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Сказки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9102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Вопрос</a:t>
                      </a:r>
                      <a:r>
                        <a:rPr lang="ru-RU" sz="2400" b="1" i="1" baseline="0" dirty="0" smtClean="0">
                          <a:solidFill>
                            <a:schemeClr val="bg1"/>
                          </a:solidFill>
                        </a:rPr>
                        <a:t> по теме</a:t>
                      </a: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3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12474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 сделанную работу – произведённый товар или оказанную услугу – человек получает деньги. Эти деньги называются 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14908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</a:t>
            </a:r>
            <a:r>
              <a:rPr lang="ru-RU" sz="2800" b="1" i="1" dirty="0" smtClean="0">
                <a:solidFill>
                  <a:schemeClr val="bg1"/>
                </a:solidFill>
              </a:rPr>
              <a:t>заработной платой (зарплатой)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664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Вопрос по теме 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124744"/>
            <a:ext cx="1982428" cy="165939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258582"/>
            <a:ext cx="3744417" cy="27627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24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У каждого человека есть свои вещи, которые он когда-то купил, сделал сам или от кого-то получил (например, в наследство или в подарок). Все вместе эти вещи составляют его ………………….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6104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u="sng" dirty="0" smtClean="0">
              <a:solidFill>
                <a:schemeClr val="bg1"/>
              </a:solidFill>
            </a:endParaRPr>
          </a:p>
          <a:p>
            <a:pPr algn="ctr"/>
            <a:endParaRPr lang="ru-RU" sz="2400" b="1" i="1" u="sng" dirty="0">
              <a:solidFill>
                <a:schemeClr val="bg1"/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 </a:t>
            </a:r>
            <a:r>
              <a:rPr lang="ru-RU" sz="3600" b="1" i="1" dirty="0" smtClean="0">
                <a:solidFill>
                  <a:schemeClr val="bg1"/>
                </a:solidFill>
              </a:rPr>
              <a:t>имущество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Вопрос по теме 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810030"/>
            <a:ext cx="1838412" cy="1538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26876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Когда дают попользоваться за деньги домом (или квартирой, комнатой, гаражом, дачей),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</a:rPr>
              <a:t>о говорят что его………………..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 </a:t>
            </a:r>
            <a:r>
              <a:rPr lang="ru-RU" sz="3600" b="1" i="1" dirty="0" smtClean="0">
                <a:solidFill>
                  <a:schemeClr val="bg1"/>
                </a:solidFill>
              </a:rPr>
              <a:t>сдают в аренду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Вопрос по теме 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026054"/>
            <a:ext cx="1838412" cy="1538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2474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Сколько бы ни было денег, что за них нельзя купить?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здоровье</a:t>
            </a:r>
            <a:endParaRPr lang="ru-RU" sz="3600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0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Вопрос по теме 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692696"/>
            <a:ext cx="2088232" cy="1747963"/>
          </a:xfrm>
          <a:prstGeom prst="rect">
            <a:avLst/>
          </a:prstGeom>
          <a:noFill/>
        </p:spPr>
      </p:pic>
      <p:pic>
        <p:nvPicPr>
          <p:cNvPr id="2050" name="Picture 2" descr="https://bud-zdorovym.ru/wp-content/uploads/2021/05/kak-stat-zdorovym-poznav-radost-zhizn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068960"/>
            <a:ext cx="4264175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980728"/>
            <a:ext cx="1982428" cy="1659399"/>
          </a:xfrm>
          <a:prstGeom prst="rect">
            <a:avLst/>
          </a:prstGeom>
          <a:noFill/>
        </p:spPr>
      </p:pic>
      <p:pic>
        <p:nvPicPr>
          <p:cNvPr id="7" name="Picture 34" descr="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412776"/>
            <a:ext cx="1512168" cy="20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0" descr="ы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5273">
            <a:off x="3150891" y="2197764"/>
            <a:ext cx="1134441" cy="105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0" descr="с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81150">
            <a:off x="1797518" y="4167050"/>
            <a:ext cx="984744" cy="112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4" descr="у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293096"/>
            <a:ext cx="792088" cy="102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6" descr="п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81146">
            <a:off x="4421137" y="4209585"/>
            <a:ext cx="875352" cy="9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" descr="е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104" y="4085855"/>
            <a:ext cx="576064" cy="7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8" descr="р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4149080"/>
            <a:ext cx="864096" cy="7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liubavyshka.ru/_ph/9/2/270708590.gif?14038795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47426">
            <a:off x="7164288" y="3140968"/>
            <a:ext cx="1530213" cy="193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загадки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07194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Ответ:</a:t>
            </a:r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4123" y="692697"/>
            <a:ext cx="2398537" cy="20077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47667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Просто по дороге шла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И копеечку нашла,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Самовар себе купила,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Чаем всех жуков поила.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Кто хозяйка-молодуха?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Это — … 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7762" name="AutoShape 2" descr="https://prikolists.club/wp-content/uploads/2019/06/10-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764" name="AutoShape 4" descr="https://prikolists.club/wp-content/uploads/2019/06/10-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67944" y="54452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Муха- цокотуха</a:t>
            </a:r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" name="Рисунок 10" descr="https://domknigi.eu/upload/iblock/6a5/6a5c857b5da224f2f5049ab3bf3790ac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6642">
            <a:off x="5132697" y="3080109"/>
            <a:ext cx="2014488" cy="24991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загадки 20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07154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a typeface="BatangChe" pitchFamily="49" charset="-127"/>
              </a:rPr>
              <a:t>Коль трудился круглый год,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ea typeface="BatangChe" pitchFamily="49" charset="-127"/>
              </a:rPr>
              <a:t>Будет кругленький …..</a:t>
            </a:r>
            <a:endParaRPr lang="ru-RU" sz="2800" b="1" i="1" dirty="0">
              <a:solidFill>
                <a:schemeClr val="bg1"/>
              </a:solidFill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78904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Ответ:</a:t>
            </a:r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65313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ДОХОД.</a:t>
            </a:r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6738" name="Picture 2" descr="https://avatars.mds.yandex.net/i?id=a065a78ea97cbb338254f566f590069e-3939391-images-thumbs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924944"/>
            <a:ext cx="2952328" cy="3538372"/>
          </a:xfrm>
          <a:prstGeom prst="rect">
            <a:avLst/>
          </a:prstGeom>
          <a:noFill/>
        </p:spPr>
      </p:pic>
      <p:pic>
        <p:nvPicPr>
          <p:cNvPr id="10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799903"/>
            <a:ext cx="2198452" cy="18402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загадки 30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меня игрушка есть,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монеток в ней не счесть.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Моя игрушка – свинка,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Дырка у неё на спинке.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Монетки в дырку я кладу,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их станет много – жду…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7200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Ответ: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980727"/>
            <a:ext cx="2198452" cy="18402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56612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КОПИЛКА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9698" name="AutoShape 2" descr="https://cdn2.static1-sima-land.com/items/3321719/1/700-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cdn2.static1-sima-land.com/items/1008528/1/700-n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57301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загадки 40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07707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980727"/>
            <a:ext cx="2054436" cy="17196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1071546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a typeface="BatangChe" pitchFamily="49" charset="-127"/>
              </a:rPr>
              <a:t>На рубль – копейки,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ea typeface="BatangChe" pitchFamily="49" charset="-127"/>
              </a:rPr>
              <a:t>На доллары – центы.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ea typeface="BatangChe" pitchFamily="49" charset="-127"/>
              </a:rPr>
              <a:t>Бегут – набегают в банке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458112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ПРОЦЕНТЫ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news2.ru/user_images/76992/639825_1646003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852936"/>
            <a:ext cx="3534938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79712" y="544522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– 100000. Стало – 110000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загадки 50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1703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Картинка 2 из 166940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143248"/>
            <a:ext cx="3571900" cy="3357586"/>
          </a:xfrm>
          <a:prstGeom prst="round2DiagRect">
            <a:avLst>
              <a:gd name="adj1" fmla="val 16667"/>
              <a:gd name="adj2" fmla="val 4832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9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980728"/>
            <a:ext cx="1838412" cy="1538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76470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товаре быть должна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 ….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9411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66124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Цена: 250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6578" y="14285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исторические факты 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Во  времена правления какого царя пришло к нам название монеты «КОПЕЙКА»?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50057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Ответ</a:t>
            </a:r>
            <a:r>
              <a:rPr lang="ru-RU" sz="2400" b="1" i="1" dirty="0" smtClean="0">
                <a:solidFill>
                  <a:schemeClr val="bg1"/>
                </a:solidFill>
              </a:rPr>
              <a:t>: царя Ивана Грозного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pinimg.com/originals/42/62/46/42624657aa302d852168f3bcde44ca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36253" y="1052736"/>
            <a:ext cx="1720511" cy="1440160"/>
          </a:xfrm>
          <a:prstGeom prst="rect">
            <a:avLst/>
          </a:prstGeom>
          <a:noFill/>
        </p:spPr>
      </p:pic>
      <p:pic>
        <p:nvPicPr>
          <p:cNvPr id="26626" name="Picture 2" descr="https://calendata.ru/wp-content/uploads/2021/07/scale_1200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248981"/>
            <a:ext cx="3312368" cy="2484275"/>
          </a:xfrm>
          <a:prstGeom prst="rect">
            <a:avLst/>
          </a:prstGeom>
          <a:noFill/>
        </p:spPr>
      </p:pic>
      <p:pic>
        <p:nvPicPr>
          <p:cNvPr id="26628" name="Picture 4" descr="https://denezhka-shop.ru/products_pictures/15633458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140968"/>
            <a:ext cx="2160240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2825</TotalTime>
  <Words>832</Words>
  <Application>Microsoft Office PowerPoint</Application>
  <PresentationFormat>Экран (4:3)</PresentationFormat>
  <Paragraphs>215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BatangChe</vt:lpstr>
      <vt:lpstr>Arial</vt:lpstr>
      <vt:lpstr>Book Antiqua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Внеурочная деятельность «Финансовая грамотность»  Модуль 1 «Откуда в семье берутся деньги»  3 класс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almaz</cp:lastModifiedBy>
  <cp:revision>212</cp:revision>
  <dcterms:created xsi:type="dcterms:W3CDTF">2012-01-21T11:47:29Z</dcterms:created>
  <dcterms:modified xsi:type="dcterms:W3CDTF">2025-03-23T04:14:47Z</dcterms:modified>
</cp:coreProperties>
</file>