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C782-8561-434E-B3C0-EEF5360A392E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6A23-484E-4CD4-8C2C-85F691739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6A23-484E-4CD4-8C2C-85F691739D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6A23-484E-4CD4-8C2C-85F691739D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Государственное бюджетное общеобразовательное учреждение «Школа №</a:t>
            </a:r>
            <a:r>
              <a:rPr lang="en-US" b="1" dirty="0"/>
              <a:t>1905</a:t>
            </a:r>
            <a:r>
              <a:rPr lang="ru-RU" b="1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8064896" cy="1077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Тематическая неделя «ЗДОРОВЬЕ»</a:t>
            </a:r>
          </a:p>
          <a:p>
            <a:pPr algn="ctr"/>
            <a:r>
              <a:rPr lang="ru-RU" sz="3200" b="1" dirty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дошкольных корпусах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6140" y="639165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Москва, 202</a:t>
            </a:r>
            <a:r>
              <a:rPr lang="en-US" b="1" dirty="0">
                <a:solidFill>
                  <a:srgbClr val="00B050"/>
                </a:solidFill>
              </a:rPr>
              <a:t>5</a:t>
            </a:r>
            <a:r>
              <a:rPr lang="ru-RU" b="1" dirty="0">
                <a:solidFill>
                  <a:srgbClr val="00B050"/>
                </a:solidFill>
              </a:rPr>
              <a:t> 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371" y="3391545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«Лечебные игры»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« Профилактические игры органов дыхания»</a:t>
            </a:r>
          </a:p>
          <a:p>
            <a:pPr algn="ctr"/>
            <a:r>
              <a:rPr lang="ru-RU" b="1" dirty="0"/>
              <a:t>Средняя группа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7844" y="45811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   Рядовая Н.И.	</a:t>
            </a:r>
          </a:p>
        </p:txBody>
      </p:sp>
    </p:spTree>
    <p:extLst>
      <p:ext uri="{BB962C8B-B14F-4D97-AF65-F5344CB8AC3E}">
        <p14:creationId xmlns:p14="http://schemas.microsoft.com/office/powerpoint/2010/main" val="117618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Правильно дышать - это профилактика заболеваний дыхательных путей, тренировка легких.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96136" cy="434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Воздушные пузырьки»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Цель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 Улучшение носового дыхания, обучение правильному  ритмическому выдоху, тренировка дыхательных мышц.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Оборудование: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Стакан с водой, соломка для коктейля.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Описание игры: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Поставить на стол стакан с водой, опустить  в него соломку. Сделать глубокий вдох через нос, а затем такой же глубокий выдох, но уже через соломку.  Чем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дольше получится бульканье, тем лучше.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Примечание: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Если в игре участвуют несколько детей, то можно устроить соревнование.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User\Desktop\image-2020-04-14 18_07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37942"/>
            <a:ext cx="3600400" cy="5035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b="1" dirty="0"/>
              <a:t> </a:t>
            </a:r>
            <a:r>
              <a:rPr lang="ru-RU" dirty="0"/>
              <a:t>«</a:t>
            </a:r>
            <a:r>
              <a:rPr lang="ru-RU" sz="2400" b="1" dirty="0"/>
              <a:t>Брось мячик</a:t>
            </a:r>
            <a:r>
              <a:rPr lang="ru-RU" dirty="0"/>
              <a:t>»</a:t>
            </a:r>
          </a:p>
          <a:p>
            <a:pPr algn="ctr"/>
            <a:r>
              <a:rPr lang="ru-RU" b="1" dirty="0"/>
              <a:t>Цель: </a:t>
            </a:r>
            <a:r>
              <a:rPr lang="ru-RU" dirty="0"/>
              <a:t>Обучение ритмичному выдоху, улучшение функции дыхания.</a:t>
            </a:r>
          </a:p>
          <a:p>
            <a:pPr algn="ctr"/>
            <a:r>
              <a:rPr lang="ru-RU" b="1" dirty="0"/>
              <a:t>Оборудование: </a:t>
            </a:r>
            <a:r>
              <a:rPr lang="ru-RU" dirty="0"/>
              <a:t>Большой мяч.</a:t>
            </a:r>
          </a:p>
          <a:p>
            <a:pPr algn="ctr"/>
            <a:r>
              <a:rPr lang="ru-RU" b="1" dirty="0"/>
              <a:t>Описание: </a:t>
            </a:r>
            <a:r>
              <a:rPr lang="ru-RU" dirty="0"/>
              <a:t>Ребенок принимает исходное положение: стоя, ноги на ширине плеч, мяч на полу перед ним. На вдохе малыш берет мяч и поднимает его на уровни груди. На выдохе  выполняет резкий бросок мяча от себя и при этом произносит слово «</a:t>
            </a:r>
            <a:r>
              <a:rPr lang="ru-RU" dirty="0" err="1"/>
              <a:t>Брух</a:t>
            </a:r>
            <a:r>
              <a:rPr lang="ru-RU" dirty="0"/>
              <a:t>!» </a:t>
            </a:r>
          </a:p>
          <a:p>
            <a:pPr algn="ctr"/>
            <a:r>
              <a:rPr lang="ru-RU" b="1" dirty="0"/>
              <a:t>Примечание: </a:t>
            </a:r>
            <a:r>
              <a:rPr lang="ru-RU" dirty="0"/>
              <a:t>Игру можно усложнить если предложить ребенку попасть в цель ( в корзинку, в кеглю и т.п.)</a:t>
            </a:r>
          </a:p>
        </p:txBody>
      </p:sp>
      <p:pic>
        <p:nvPicPr>
          <p:cNvPr id="3074" name="Picture 2" descr="C:\Users\User\Desktop\image-2020-04-14 18_07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34788"/>
            <a:ext cx="3456384" cy="4935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b="1" dirty="0"/>
              <a:t> </a:t>
            </a:r>
            <a:r>
              <a:rPr lang="ru-RU" sz="2400" b="1" dirty="0"/>
              <a:t>« Змея сердится</a:t>
            </a:r>
            <a:r>
              <a:rPr lang="ru-RU" dirty="0"/>
              <a:t>»</a:t>
            </a:r>
          </a:p>
          <a:p>
            <a:pPr algn="ctr"/>
            <a:r>
              <a:rPr lang="ru-RU" b="1" dirty="0"/>
              <a:t>Цель: </a:t>
            </a:r>
            <a:r>
              <a:rPr lang="ru-RU" dirty="0"/>
              <a:t>Улучшение дыхания, обучение ритмическому выдоху.</a:t>
            </a:r>
          </a:p>
          <a:p>
            <a:pPr algn="ctr"/>
            <a:r>
              <a:rPr lang="ru-RU" b="1" dirty="0"/>
              <a:t>Оборудование:  </a:t>
            </a:r>
            <a:r>
              <a:rPr lang="ru-RU" dirty="0"/>
              <a:t>Не требуется.</a:t>
            </a:r>
          </a:p>
          <a:p>
            <a:pPr algn="ctr"/>
            <a:r>
              <a:rPr lang="ru-RU" b="1" dirty="0"/>
              <a:t>Описание : </a:t>
            </a:r>
            <a:r>
              <a:rPr lang="ru-RU" dirty="0"/>
              <a:t>Предложить ребенку изобразить маленькую змейку. Для это надо лечь на живот. А затем расскажите ребенку, что что- то случилось и змейка начала сердиться. После этих слов ребенок делает вдох, а на выдохе поднимает голову, грудь, высовывает язык и шипит, как рассерженная змейка, которую кто-то потревожил. Затем возвращается в исходное положение.</a:t>
            </a:r>
          </a:p>
        </p:txBody>
      </p:sp>
      <p:pic>
        <p:nvPicPr>
          <p:cNvPr id="4098" name="Picture 2" descr="C:\Users\User\Desktop\image-2020-04-14 18_07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4032773" cy="2689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b="1" dirty="0"/>
              <a:t> </a:t>
            </a:r>
            <a:r>
              <a:rPr lang="ru-RU" sz="2400" b="1" dirty="0"/>
              <a:t>«Парусная  регата»</a:t>
            </a:r>
          </a:p>
          <a:p>
            <a:pPr algn="ctr"/>
            <a:r>
              <a:rPr lang="ru-RU" b="1" dirty="0"/>
              <a:t>Цель: </a:t>
            </a:r>
            <a:r>
              <a:rPr lang="ru-RU" dirty="0"/>
              <a:t>Улучшение дыхания, тренировка дыхательных мышц, усиление вентиляции легких.</a:t>
            </a:r>
          </a:p>
          <a:p>
            <a:pPr algn="ctr"/>
            <a:r>
              <a:rPr lang="ru-RU" b="1" dirty="0"/>
              <a:t>Оборудование: </a:t>
            </a:r>
            <a:r>
              <a:rPr lang="ru-RU" dirty="0"/>
              <a:t>Таз с водой, бумажные кораблики.</a:t>
            </a:r>
          </a:p>
          <a:p>
            <a:pPr algn="ctr"/>
            <a:r>
              <a:rPr lang="ru-RU" b="1" dirty="0"/>
              <a:t>Описание: </a:t>
            </a:r>
            <a:r>
              <a:rPr lang="ru-RU" dirty="0"/>
              <a:t>Дети глубоко вдыхают через нос, а затем дуют через сложенные трубочкой губы на кораблики, заставляя их плыть вперед.   </a:t>
            </a:r>
          </a:p>
        </p:txBody>
      </p:sp>
      <p:pic>
        <p:nvPicPr>
          <p:cNvPr id="2050" name="Picture 2" descr="C:\Users\User\Desktop\image-2020-04-14 19_02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190087" cy="4005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dirty="0"/>
              <a:t>«</a:t>
            </a:r>
            <a:r>
              <a:rPr lang="ru-RU" sz="2400" b="1" dirty="0"/>
              <a:t>Сдуй перышки</a:t>
            </a:r>
            <a:r>
              <a:rPr lang="ru-RU" dirty="0"/>
              <a:t>»</a:t>
            </a:r>
          </a:p>
          <a:p>
            <a:pPr algn="ctr"/>
            <a:r>
              <a:rPr lang="ru-RU" b="1" dirty="0"/>
              <a:t>Цель: </a:t>
            </a:r>
            <a:r>
              <a:rPr lang="ru-RU" dirty="0"/>
              <a:t>Обучение правильному носовому дыханию, улучшение функции дыхания. </a:t>
            </a:r>
          </a:p>
          <a:p>
            <a:pPr algn="ctr"/>
            <a:r>
              <a:rPr lang="ru-RU" b="1" dirty="0"/>
              <a:t>Оборудование: </a:t>
            </a:r>
            <a:r>
              <a:rPr lang="ru-RU" dirty="0"/>
              <a:t>Стулья, веревки, пучки из 3 перышек.</a:t>
            </a:r>
          </a:p>
          <a:p>
            <a:pPr algn="ctr"/>
            <a:r>
              <a:rPr lang="ru-RU" b="1" dirty="0"/>
              <a:t>Описание: </a:t>
            </a:r>
            <a:r>
              <a:rPr lang="ru-RU" dirty="0"/>
              <a:t>Между стульями натягивают веревки, на которые вешают пучки перышек. Ребенок встает на расстоянии 50  см от веревки пытается сдуть перышки. Делая глубокий вдох через нос и сильный выдох через сложенные трубочкой губы.</a:t>
            </a:r>
          </a:p>
          <a:p>
            <a:pPr algn="ctr"/>
            <a:r>
              <a:rPr lang="ru-RU" b="1" dirty="0"/>
              <a:t>Примечание: </a:t>
            </a:r>
            <a:r>
              <a:rPr lang="ru-RU" dirty="0"/>
              <a:t>Вместо перышек можно использовать лоскутки тонкой ткани.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 descr="C:\Users\User\Desktop\image-2020-04-14 18_07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5421"/>
            <a:ext cx="4233077" cy="473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Дыхательная гимнастика, как метод оздоровления дошкольнико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444691" cy="21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Маленькая девочка бросает мяч вверх — Стоковое фото © lotosfoto1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88640"/>
            <a:ext cx="2931486" cy="21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Кораблики. Своими руками &gt; Поделки с детьми &gt; Аппликация из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 b="10414"/>
          <a:stretch/>
        </p:blipFill>
        <p:spPr bwMode="auto">
          <a:xfrm>
            <a:off x="1115617" y="3140968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Игры на день птиц: тематические занятия, игры на прогулке | Клуб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2332" r="1916" b="3168"/>
          <a:stretch/>
        </p:blipFill>
        <p:spPr bwMode="auto">
          <a:xfrm>
            <a:off x="4572000" y="3861048"/>
            <a:ext cx="1642124" cy="27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ricky frisky snake | LearnEnglish Kids | British Counc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44463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pic>
        <p:nvPicPr>
          <p:cNvPr id="3074" name="Picture 2" descr="C:\Users\User\Desktop\здоров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5563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437</Words>
  <Application>Microsoft Office PowerPoint</Application>
  <PresentationFormat>Экран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Мария Мария</cp:lastModifiedBy>
  <cp:revision>44</cp:revision>
  <dcterms:created xsi:type="dcterms:W3CDTF">2020-04-06T13:39:34Z</dcterms:created>
  <dcterms:modified xsi:type="dcterms:W3CDTF">2025-07-31T19:56:02Z</dcterms:modified>
</cp:coreProperties>
</file>