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8" r:id="rId5"/>
    <p:sldId id="260" r:id="rId6"/>
    <p:sldId id="262" r:id="rId7"/>
    <p:sldId id="263" r:id="rId8"/>
    <p:sldId id="26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8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9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9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3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1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9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7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117F-BC9F-439A-A4E5-CB9556791785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847A-F817-46A5-B56C-7BC731EE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9800" y="431800"/>
            <a:ext cx="10629900" cy="5651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Экскурсионно-туристический маршрут: 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местам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</a:t>
            </a:r>
            <a:r>
              <a:rPr lang="ru-RU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поселка»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Вахрина Н.Н., учитель начальных классов МАОУ Пролетарская СОШ</a:t>
            </a:r>
            <a:endParaRPr lang="ru-RU" sz="4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8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101"/>
            <a:ext cx="10515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Мстинских партизан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422400"/>
            <a:ext cx="6007100" cy="478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34" y="1282701"/>
            <a:ext cx="4400865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7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81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07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маршрута: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92200"/>
            <a:ext cx="11366500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Въезд в поселок Пролетарий (Начало маршрута)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Мемориал Славы  в честь защитников родины, воинам фарфористам «Алеша»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Улица имени героя Советского Союза Алексея Арсентьевича Князева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 героя Советского союза Алексея Арсентьевича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 МАОУ Пролетарская СОШ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Захоронение Мстинских партизан (Конец маршрута)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86150" y="1600200"/>
            <a:ext cx="400050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486150" y="2581278"/>
            <a:ext cx="444500" cy="673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467100" y="4033839"/>
            <a:ext cx="482600" cy="611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511550" y="542449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9143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Пролетарий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2" y="1562100"/>
            <a:ext cx="5444318" cy="4305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2100"/>
            <a:ext cx="5365393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1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Фарфоровый завод «Пролетарий»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7526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корпус завода 1980 год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9" y="2400300"/>
            <a:ext cx="5682632" cy="40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2" y="2400300"/>
            <a:ext cx="565846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8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воинам фарфористам «Алеша»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01" y="1555750"/>
            <a:ext cx="4693699" cy="4660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04900"/>
            <a:ext cx="355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5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1"/>
            <a:ext cx="10515600" cy="901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 Алексей Арсентьевич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1282701"/>
            <a:ext cx="4333875" cy="534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82700"/>
            <a:ext cx="3924300" cy="53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5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201"/>
            <a:ext cx="10515600" cy="977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Пролетарская СОШ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7013"/>
            <a:ext cx="5486400" cy="393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269208"/>
            <a:ext cx="4514850" cy="54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11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жива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декабря 2019 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МАОУ «Пролетарская СОШ» в посёлке Пролетарий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присвоили имя Героя Советского Союза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Алексея Арсентьевича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нязева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Арсеньевич Князев — бывший выпускник этой школы, до призыва в армию работал в пожарной охране посёлка. В сентябре 1941 года восемнадцатилетний Князев отправился на фронт. Там, ценой своей жизни, спас товарищей: был пулемётчиком и обеспечил им огневую поддержку. Старший сержант Алексей Князев посмертно был удостоен высокого звания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075669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6101"/>
            <a:ext cx="10515600" cy="9239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Мстинский партизанский отряд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70025"/>
            <a:ext cx="5511800" cy="5248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46" y="1562100"/>
            <a:ext cx="4426108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92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  Экскурсионно-туристический маршрут:  «По местам героев родного поселка»  Автор: Вахрина Н.Н., учитель начальных классов МАОУ Пролетарская СОШ</vt:lpstr>
      <vt:lpstr>Схема маршрута:</vt:lpstr>
      <vt:lpstr>Поселок Пролетарий</vt:lpstr>
      <vt:lpstr>    Фарфоровый завод «Пролетарий»</vt:lpstr>
      <vt:lpstr>    Памятник воинам фарфористам «Алеша»     </vt:lpstr>
      <vt:lpstr>Князев Алексей Арсентьевич </vt:lpstr>
      <vt:lpstr>МАОУ Пролетарская СОШ</vt:lpstr>
      <vt:lpstr>Память жива</vt:lpstr>
      <vt:lpstr>Мстинский партизанский отряд</vt:lpstr>
      <vt:lpstr>Захоронение Мстинских партизан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Экскурсионно-туристический маршрут:  «Не разорвется памяти живая нить»</dc:title>
  <dc:creator>user</dc:creator>
  <cp:lastModifiedBy>user</cp:lastModifiedBy>
  <cp:revision>20</cp:revision>
  <dcterms:created xsi:type="dcterms:W3CDTF">2025-06-16T13:29:26Z</dcterms:created>
  <dcterms:modified xsi:type="dcterms:W3CDTF">2025-07-16T20:44:43Z</dcterms:modified>
</cp:coreProperties>
</file>