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6" r:id="rId9"/>
    <p:sldId id="267" r:id="rId10"/>
    <p:sldId id="271" r:id="rId11"/>
    <p:sldId id="263" r:id="rId12"/>
    <p:sldId id="265" r:id="rId13"/>
    <p:sldId id="270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0:21.4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499 11 24575,'0'-1'0,"0"1"0,0 0 0,0-1 0,0 1 0,0-1 0,0 1 0,0 0 0,0-1 0,0 1 0,0 0 0,0-1 0,0 1 0,0-1 0,0 1 0,0 0 0,-1-1 0,1 1 0,0 0 0,0-1 0,-1 1 0,1 0 0,0 0 0,0-1 0,-1 1 0,1 0 0,0 0 0,-1-1 0,1 1 0,0 0 0,-1 0 0,1 0 0,0-1 0,-1 1 0,1 0 0,0 0 0,-1 0 0,-16 5 0,-12 17 0,13 0 0,2 0 0,0 2 0,-16 38 0,4-8 0,-10 31 0,16-31 0,-5 14 0,18-46 0,-1 0 0,0-1 0,-13 22 0,-10 21 0,23-45 0,-18 32 0,-114 156-1365,125-185-5461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0:58.8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 1 24575,'-2'25'0,"0"1"0,-7 30 0,3-28 0,-2 44 0,-4 73 0,-2 24 0,14-111 0,-14 105 0,5-80 0,4-1 0,6 102 0,2-56 0,-3-102-1365,0-4-5461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1:02.7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 24575,'4'1'0,"-1"-1"0,1 1 0,-1-1 0,1 1 0,-1 0 0,1 1 0,-1-1 0,0 1 0,0-1 0,0 1 0,0 0 0,0 0 0,0 0 0,0 0 0,-1 1 0,1-1 0,3 5 0,4 6 0,1 1 0,11 22 0,-3-5 0,43 43 0,-11-14 0,54 70 0,-103-128 0,-1 0 0,0 0 0,1 0 0,-1-1 0,1 1 0,-1 0 0,1-1 0,0 1 0,0-1 0,0 0 0,0 0 0,0 0 0,0 0 0,0 0 0,0 0 0,0 0 0,1-1 0,-1 1 0,0-1 0,0 1 0,1-1 0,-1 0 0,0 0 0,0 0 0,1 0 0,-1-1 0,0 1 0,1-1 0,-1 1 0,0-1 0,0 0 0,0 1 0,0-1 0,0 0 0,0-1 0,0 1 0,0 0 0,0 0 0,2-3 0,8-7 0,0 0 0,-1-1 0,-1 0 0,16-24 0,-7 10 0,149-198 0,-111 115 0,-57 109 0,0 0 0,0-1 0,0 1 0,0 0 0,0-1 0,0 1 0,0 0 0,0 0 0,1 0 0,-1-1 0,0 1 0,0 0 0,0 0 0,0-1 0,1 1 0,-1 0 0,0 0 0,0 0 0,0 0 0,1-1 0,-1 1 0,0 0 0,0 0 0,1 0 0,-1 0 0,0 0 0,0 0 0,1 0 0,-1 0 0,0 0 0,1 0 0,-1 0 0,0 0 0,0 0 0,1 0 0,-1 0 0,0 0 0,0 0 0,1 0 0,-1 0 0,0 0 0,1 0 0,-1 0 0,0 0 0,0 0 0,0 1 0,1-1 0,-1 0 0,6 18 0,-4 24 0,-2-42 0,-4 134 0,6 133 0,4-217 0,13 50 0,-9-60 0,-3 1 0,4 61 0,-12 342 0,5-392-1365,2-30-5461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8:57.0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645 50 24575,'2'2'0,"-1"1"0,0-1 0,1 0 0,-1 0 0,0 1 0,0-1 0,0 0 0,0 1 0,-1-1 0,1 1 0,-1-1 0,1 1 0,-1 0 0,0-1 0,0 1 0,0-1 0,-1 1 0,1-1 0,0 1 0,-1 0 0,0-1 0,0 3 0,-4 8 0,0 0 0,-12 22 0,11-24 0,-36 60 0,29-51 0,0 0 0,-15 36 0,10-15 0,-3-2 0,-25 38 0,22-37 0,17-29 0,-7 12 0,0 1 0,1 1 0,1 0 0,-8 28 0,15-39 0,0-1 0,-2 0 0,-11 21 0,10-22 0,1 1 0,1 0 0,-9 25 0,10-20 0,4-10 0,-1-1 0,0 0 0,0-1 0,-7 14 0,9-20 0,0 0 0,0 0 0,0 0 0,0 1 0,0-1 0,0 0 0,0 0 0,-1 1 0,1-1 0,0 0 0,0 0 0,0 0 0,0 0 0,0 1 0,0-1 0,-1 0 0,1 0 0,0 0 0,0 0 0,0 0 0,-1 1 0,1-1 0,0 0 0,0 0 0,0 0 0,-1 0 0,1 0 0,0 0 0,0 0 0,0 0 0,-1 0 0,1 0 0,0 0 0,0 0 0,0 0 0,-1 0 0,1 0 0,0 0 0,0 0 0,-1 0 0,1 0 0,0 0 0,-5-11 0,2-16 0,2-42 0,2 48 0,-1-1 0,0 0 0,-2 1 0,-1-1 0,-1 1 0,-11-36 0,7 32 0,-10-49 0,14 49 0,-2 0 0,-10-26 0,-62-117 0,62 127-121,2-1 0,-16-76 0,21 78-881,4 17-5824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8:58.4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24575,'4'0'0,"11"0"0,7 0 0,13 4 0,5 2 0,0 0 0,-3 3 0,-2 0 0,-4-2 0,-2-1 0,-6-3-8191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9:15.8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 1 24575,'0'7'0,"-2"1"0,1-1 0,-1 1 0,0-1 0,-1 0 0,1 0 0,-1 0 0,-5 8 0,3-5 0,0-1 0,1 1 0,-4 16 0,3 14 0,1 0 0,2 0 0,5 62 0,-1-16 0,-2 309 0,0-391 0,0-1 0,0 1 0,0 0 0,0 0 0,1-1 0,0 1 0,-1 0 0,1-1 0,1 1 0,-1-1 0,1 1 0,-1-1 0,1 0 0,4 6 0,-4-7 0,1 0 0,0 1 0,-1-2 0,1 1 0,0 0 0,0 0 0,0-1 0,1 0 0,-1 1 0,0-1 0,1-1 0,-1 1 0,0 0 0,1-1 0,-1 0 0,5 1 0,182-3 0,-64-1 0,-88 3-120,-13 1-87,1 0-1,-1-2 1,0-1-1,1-2 1,47-11-1,-45 5-6618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9:24.4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24575,'-1'82'0,"3"96"0,10-104 0,1 8 0,0 19 0,1 3 0,-1 4 0,-7-72 0,2 56 0,-9 114-1365,1-184-5461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9:19.7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806 24 24575,'-4'1'0,"-1"0"0,1 0 0,0 0 0,-1 1 0,1-1 0,0 1 0,0 0 0,0 0 0,0 1 0,1-1 0,-1 1 0,1 0 0,-1 0 0,1 0 0,-4 5 0,-3 3 0,0 1 0,1 0 0,-10 18 0,6-3 0,0 1 0,-9 32 0,0 3 0,-59 150 0,73-191 0,2 1 0,-7 44 0,11-49 0,-1 1 0,-1-1 0,0-1 0,-2 1 0,0-1 0,-9 18 0,3-9 0,-11 31 0,17-39 0,-1-1 0,0-1 0,-1 1 0,-1-2 0,-13 20 0,21-34 0,0 0 0,0 0 0,0 0 0,0 0 0,0 0 0,0 0 0,0-1 0,0 1 0,0 0 0,0 0 0,-1-1 0,1 1 0,0-1 0,-1 1 0,1-1 0,0 0 0,-1 0 0,1 1 0,0-1 0,-1 0 0,1 0 0,-1 0 0,1 0 0,0 0 0,-1-1 0,1 1 0,0 0 0,-1-1 0,1 1 0,0-1 0,-1 1 0,1-1 0,0 0 0,0 1 0,0-1 0,0 0 0,0 0 0,-1 0 0,1 0 0,1 0 0,-1 0 0,0 0 0,-1-2 0,-7-8 0,1 1 0,1-1 0,-11-21 0,11 19 0,-119-224 0,73 131 0,38 74 0,-18-63 0,21 57 0,1 0 0,2 0 0,2-1 0,1-1 0,2 1 0,3-79 0,2 68-1365,-1 28-5461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9:21.0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24575,'4'0'0,"7"0"0,9 0 0,6 0 0,3 0 0,1 0 0,0 0 0,-1 0 0,-1 0 0,0 0 0,-2 0 0,0 0 0,0 0 0,0 0 0,0 0 0,-5 0-8191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9:27.8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 24575,'0'-1'0,"1"1"0,-1-1 0,0 0 0,1 0 0,-1 0 0,0 0 0,1 1 0,-1-1 0,1 0 0,-1 0 0,1 1 0,0-1 0,-1 0 0,1 1 0,0-1 0,-1 0 0,1 1 0,0-1 0,0 1 0,0 0 0,-1-1 0,1 1 0,0 0 0,0-1 0,0 1 0,0 0 0,0 0 0,-1 0 0,1-1 0,0 1 0,0 0 0,0 0 0,2 1 0,35 1 0,-33-1 0,5 1 0,1 0 0,-1 1 0,0 0 0,0 1 0,0 0 0,0 1 0,-1 0 0,1 0 0,-1 1 0,-1 1 0,1-1 0,-1 1 0,0 0 0,10 13 0,-10-11 0,-1 1 0,1 0 0,-2 0 0,0 0 0,0 1 0,0 0 0,-2 0 0,1 0 0,-2 1 0,1-1 0,-1 1 0,2 20 0,-5-22 0,0-1 0,0 1 0,-1-1 0,0 1 0,0-1 0,-1 0 0,-1 1 0,1-1 0,-1 0 0,-5 9 0,5-12 0,0-1 0,0 0 0,-1 0 0,1-1 0,-1 1 0,0-1 0,0 0 0,-1 0 0,1 0 0,-1 0 0,0-1 0,0 0 0,0 0 0,0 0 0,-1-1 0,1 1 0,-8 1 0,-36 8 0,31-9 0,-1 2 0,1 0 0,-24 11 0,42-16 0,0 0 0,-1 0 0,1 0 0,0 0 0,0 0 0,0 0 0,0 0 0,0 0 0,-1 0 0,1 0 0,0 0 0,0 0 0,0 0 0,0 1 0,0-1 0,-1 0 0,1 0 0,0 0 0,0 0 0,0 0 0,0 0 0,0 0 0,0 0 0,0 1 0,-1-1 0,1 0 0,0 0 0,0 0 0,0 0 0,0 0 0,0 0 0,0 1 0,0-1 0,0 0 0,0 0 0,0 0 0,0 0 0,0 1 0,0-1 0,0 0 0,0 0 0,0 0 0,0 0 0,0 0 0,0 1 0,0-1 0,0 0 0,0 0 0,0 0 0,0 0 0,0 0 0,1 1 0,10 2 0,16-1 0,31-3 0,-29 0 0,37 4 0,-57-2 0,0 0 0,0 1 0,1 0 0,-1 1 0,-1 0 0,1 0 0,0 1 0,8 5 0,-5-2 0,-1 0 0,0 1 0,-1 0 0,0 1 0,0 0 0,-1 0 0,0 1 0,0 1 0,-1-1 0,-1 1 0,0 1 0,0-1 0,-1 1 0,-1 0 0,0 1 0,0-1 0,-1 1 0,-1 0 0,0 0 0,-1 0 0,0 0 0,-1 0 0,-1 19 0,0-28 0,-1 0 0,0 1 0,1-1 0,-1 0 0,-1 0 0,1 0 0,-1 0 0,1 0 0,-1 0 0,0-1 0,-1 1 0,1-1 0,0 1 0,-1-1 0,0 0 0,0 0 0,0 0 0,0 0 0,0 0 0,-1-1 0,1 0 0,-6 3 0,-7 3 0,-1-1 0,1-1 0,-1-1 0,-20 5 0,-4 0 0,8 1-119,2-1-130,0-1-1,-1-1 1,0-1 0,-55 3 0,65-10-6577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9:30.9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0 24575,'-1'1'0,"0"-1"0,0 0 0,-1 1 0,1 0 0,0-1 0,0 1 0,0 0 0,0-1 0,0 1 0,0 0 0,1 0 0,-1 0 0,0 0 0,0 0 0,0 0 0,1 0 0,-1 0 0,1 0 0,-1 0 0,1 0 0,-1 0 0,1 0 0,0 1 0,-1-1 0,1 0 0,0 0 0,0 3 0,-5 38 0,5-37 0,-2 277 0,3-145 0,1-104 0,9 56 0,-5-53 0,2 40 0,-9 104-1365,1-158-5461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0:23.1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0 24575,'-1'1'0,"0"-1"0,0 0 0,0 1 0,1-1 0,-1 1 0,0-1 0,0 1 0,0-1 0,0 1 0,1 0 0,-1-1 0,0 1 0,1 0 0,-1 0 0,0 0 0,1-1 0,-1 1 0,1 0 0,-1 0 0,1 0 0,0 0 0,-1 0 0,1 0 0,0 0 0,0 0 0,0 0 0,0 0 0,-1 0 0,1 0 0,0 0 0,1 0 0,-1 0 0,0 1 0,4 37 0,5-1 0,2-2 0,27 60 0,-24-62 0,0 1 0,-2 0 0,7 39 0,-12-45 0,1-1 0,1-1 0,22 46 0,3 7 0,44 115 0,-64-160 31,-8-23-496,-2 0-1,7 22 1,-7-16-6361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9:32.7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24575,'778'0'-1365,"-756"0"-5461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9:35.0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127 80 24575,'-2'0'0,"1"0"0,-1 1 0,0-1 0,1 1 0,-1-1 0,1 1 0,-1 0 0,1 0 0,-1 0 0,1 0 0,0 0 0,-1 0 0,1 0 0,0 0 0,0 0 0,-2 3 0,-19 27 0,11-16 0,4-5 0,1-1 0,1 1 0,0 0 0,0 0 0,0 0 0,2 1 0,-1 0 0,1 0 0,1 0 0,0 0 0,-1 12 0,1 19 0,5 70 0,1-32 0,-5-16 0,0-18 0,10 88 0,-7-119 0,1 0 0,1 0 0,0-1 0,1 0 0,1 0 0,0 0 0,1 0 0,0-1 0,18 24 0,-13-21 0,2-1 0,27 26 0,-34-35 0,0-1 0,1 0 0,-1 0 0,1 0 0,0-1 0,1-1 0,-1 1 0,17 3 0,168 37 0,-149-38 0,0-1 0,-1-2 0,1-2 0,69-8 0,-106 7 0,-1-1 0,0 0 0,1 0 0,-1-1 0,0 0 0,0 0 0,1 0 0,-2-1 0,1 0 0,0 0 0,0 0 0,-1-1 0,9-7 0,-8 5 0,0-1 0,0 0 0,-1 0 0,1-1 0,-1 0 0,-1 0 0,0 0 0,6-15 0,-2-2 0,-2 0 0,-1 0 0,-1-1 0,-1 1 0,0-52 0,-2 49 0,9-53 0,-5 51 0,2-38 0,-7 45 0,2-6 0,-3-1 0,-5-47 0,4 67 0,0 1 0,0-1 0,-1 1 0,-1-1 0,1 1 0,-2 1 0,1-1 0,-1 0 0,0 1 0,-1 0 0,-12-14 0,7 10 0,-185-178 0,185 182 0,0 0 0,0 0 0,-1 1 0,0 0 0,0 1 0,0 1 0,-1 0 0,-25-7 0,13 7 0,-1 2 0,0 0 0,-46 3 0,47 0 0,-1 1 0,1 1 0,-1 1 0,1 2 0,-40 11 0,48-10 0,-1 0 0,1 1 0,1 1 0,-1 1 0,1 0 0,1 1 0,-1 1 0,-16 15 0,19-8-1365,3-1-5461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6:50:10.30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24575,'0'1116'-1365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6:50:14.3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82 24575,'3'-7'0,"1"0"0,0 1 0,0-1 0,1 1 0,0 0 0,9-10 0,-10 13 0,0 1 0,0-1 0,0 1 0,1-1 0,-1 1 0,1 0 0,-1 1 0,1-1 0,0 1 0,0 0 0,9-1 0,-4 1 0,0 0 0,0 1 0,0 0 0,1 0 0,-1 1 0,0 0 0,0 1 0,0 1 0,0-1 0,-1 1 0,11 5 0,-8-1 0,0 0 0,0 0 0,-1 1 0,0 1 0,-1 0 0,0 0 0,15 18 0,-18-19 0,-1 0 0,0 1 0,0 0 0,0 0 0,-1 0 0,-1 1 0,1 0 0,-2 0 0,6 19 0,-8-22 0,0 0 0,0 1 0,-1-1 0,0 0 0,0 0 0,0 0 0,-1 1 0,0-1 0,-1 0 0,0 0 0,0 0 0,0-1 0,-1 1 0,0 0 0,-6 9 0,5-9 0,-1-1 0,0 0 0,0 0 0,0 0 0,-1-1 0,0 0 0,0 0 0,-11 7 0,-4-1 0,-32 14 0,37-19 0,1 0 0,0 2 0,0 0 0,-21 16 0,35-24 0,1 0 0,0 0 0,-1 1 0,1-1 0,0 0 0,0 0 0,-1 0 0,1 0 0,0 1 0,0-1 0,-1 0 0,1 0 0,0 1 0,0-1 0,0 0 0,-1 1 0,1-1 0,0 0 0,0 0 0,0 1 0,0-1 0,0 0 0,0 1 0,0-1 0,0 0 0,-1 1 0,1-1 0,0 0 0,0 1 0,1-1 0,-1 0 0,0 1 0,0-1 0,0 0 0,0 1 0,0-1 0,0 0 0,0 0 0,0 1 0,1-1 0,-1 0 0,0 1 0,0-1 0,0 0 0,1 0 0,-1 1 0,0-1 0,0 0 0,1 0 0,-1 0 0,0 1 0,0-1 0,1 0 0,-1 0 0,0 0 0,1 0 0,-1 0 0,0 1 0,1-1 0,-1 0 0,0 0 0,0 0 0,1 0 0,-1 0 0,0 0 0,1 0 0,-1 0 0,0 0 0,1-1 0,28 4 0,-28-3 0,21 0 0,-7 0 0,0 0 0,-1 0 0,1 1 0,0 1 0,-1 1 0,0 0 0,1 0 0,-1 2 0,24 10 0,-35-13 0,27 14 0,0 1 0,-1 2 0,31 25 0,-53-38 0,0 0 0,-1 1 0,1-1 0,-1 1 0,-1 1 0,1-1 0,-1 1 0,-1 0 0,1 0 0,-1 0 0,-1 1 0,0-1 0,0 1 0,0 0 0,-1 0 0,-1 0 0,1 10 0,-2-13 0,0 0 0,-1-1 0,0 1 0,-1 0 0,1-1 0,-1 1 0,0-1 0,0 0 0,-1 1 0,1-1 0,-1 0 0,-1 0 0,1-1 0,-8 9 0,-2 1 0,0-1 0,-1 0 0,-19 13 0,21-19 0,1-1 0,-1 0 0,0-1 0,0 0 0,-1-1 0,-18 4 0,-21 7 0,24-6 0,-1-2 0,0-1 0,-36 2 0,29-4 0,-57 14 0,68-10-1365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6:50:16.22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1 232 24575,'0'-2'0,"1"1"0,-1-1 0,0 0 0,1 1 0,0-1 0,-1 0 0,1 1 0,0-1 0,0 0 0,0 1 0,0-1 0,0 1 0,0 0 0,0-1 0,1 1 0,-1 0 0,2-2 0,32-20 0,-16 11 0,68-52 0,41-32 0,-127 95 0,-1 0 0,1 1 0,-1-1 0,1 1 0,-1-1 0,1 1 0,-1 0 0,1-1 0,-1 1 0,1-1 0,0 1 0,-1 0 0,1 0 0,0-1 0,-1 1 0,1 0 0,0 0 0,-1 0 0,1 0 0,0 0 0,-1 0 0,1 0 0,0 0 0,-1 0 0,1 0 0,0 0 0,0 0 0,-1 0 0,1 0 0,0 1 0,0-1 0,0 1 0,0 1 0,0-1 0,0 0 0,-1 0 0,1 1 0,0-1 0,-1 1 0,1-1 0,-1 1 0,1-1 0,-1 0 0,0 1 0,1 2 0,0 13 0,-1-1 0,-2 20 0,1-22 0,-2 25 0,-2-1 0,-15 57 0,11-60 0,2 1 0,2 0 0,-2 45 0,6-61-221,-1 0 1,-7 32-1,7-42-482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6:50:24.4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472 1 24575,'-2'8'0,"1"0"0,-1 0 0,0 0 0,0 0 0,-1-1 0,-8 15 0,-2 9 0,-30 115 0,30-93 0,-3 0 0,-34 74 0,30-86 0,2 2 0,2 0 0,-11 47 0,11-30 0,7-30 0,1 1 0,2 0 0,-3 42 0,6-27 0,-2-1 0,-2 0 0,-2 0 0,-2-1 0,-1 0 0,-23 49 0,-28 91 0,24-68-1365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6:50:26.12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24575,'2'29'0,"2"0"0,0 0 0,2-1 0,18 55 0,-14-52 0,-1 0 0,-1 1 0,5 53 0,-10-24 0,-2-17 0,2 0 0,17 82 0,30 36 0,-42-132 0,0 1 0,-2 0 0,-1 0 0,0 41 0,6 31 0,-5-66 0,3 0 0,19 52 0,1 23 0,-7-20 0,39 89-1365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6:50:27.2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24575,'9'0'0,"7"0"0,5 0 0,4 0 0,2 0 0,0 0 0,1 0 0,-1 0 0,0 0 0,0 0 0,4 0 0,1 0 0,-1 0 0,0 0 0,-2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6:50:28.69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0 274 24575,'7'-3'0,"0"1"0,0 0 0,-1-1 0,1-1 0,-1 1 0,6-5 0,-10 7 0,16-12 0,-1 0 0,0-1 0,24-28 0,-1 3 0,-33 31 0,0 0 0,-1-1 0,0 1 0,0-1 0,8-18 0,16-22 0,-30 49 0,0-1 0,0 1 0,1-1 0,-1 1 0,0-1 0,0 1 0,1-1 0,-1 1 0,0 0 0,1-1 0,-1 1 0,1 0 0,-1-1 0,0 1 0,1 0 0,-1-1 0,1 1 0,-1 0 0,1 0 0,-1 0 0,1-1 0,-1 1 0,1 0 0,-1 0 0,1 0 0,-1 0 0,1 0 0,-1 0 0,1 0 0,-1 0 0,1 0 0,-1 0 0,2 0 0,5 18 0,-4 32 0,-3-46 0,-1 32 0,-11 61 0,-1-2 0,-1 9 0,8-64 0,-3 51 0,8-76-455,0 0 0,-8 30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6:50:31.7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625 107 24575,'-4'-1'0,"0"-1"0,1 0 0,-1 1 0,1-2 0,-1 1 0,1 0 0,0-1 0,0 1 0,-5-6 0,-8-6 0,14 13 0,-8-7 0,0 1 0,-1 0 0,1 1 0,-1 0 0,-1 0 0,1 1 0,-1 1 0,0 0 0,0 1 0,0 0 0,-17-2 0,11 4 0,0 1 0,-1 0 0,1 2 0,-31 6 0,38-6 0,1 2 0,0-1 0,1 1 0,-1 1 0,1 0 0,0 0 0,0 1 0,0 0 0,-12 12 0,13-13 0,1 2 0,-1-1 0,2 1 0,-1 0 0,1 1 0,0-1 0,0 1 0,1 0 0,0 1 0,0-1 0,1 1 0,0 0 0,-3 12 0,-35 126 0,28-106 0,2 1 0,1 0 0,2 0 0,-6 86 0,18 284 0,-4-407 0,1-1 0,0 0 0,0 0 0,0 1 0,1-1 0,-1 0 0,1 0 0,0 1 0,0-1 0,1 0 0,-1 0 0,1 0 0,0 0 0,0-1 0,0 1 0,0 0 0,1-1 0,0 0 0,0 1 0,-1-1 0,2 0 0,-1 0 0,0-1 0,1 1 0,-1-1 0,1 0 0,0 1 0,-1-2 0,1 1 0,0 0 0,7 1 0,15 5 0,0-1 0,33 3 0,0 1 0,-42-7 0,1-1 0,0 0 0,0-2 0,0 0 0,0-1 0,25-3 0,-36 2 0,0-1 0,0 1 0,0-1 0,-1 0 0,1-1 0,0 1 0,-1-1 0,0-1 0,1 1 0,-1-1 0,-1 0 0,1-1 0,0 1 0,-1-1 0,0 0 0,0-1 0,-1 1 0,7-10 0,5-15 0,15-40 0,11-20 0,-13 45-1365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0:25.3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24575,'4'0'0,"11"0"0,11 0 0,10 0 0,3 0 0,5 0 0,-2 0 0,1 0 0,-2 0 0,-4 0 0,-3 0 0,-4 0 0,-2 0 0,-2 0 0,0 0 0,-1 0 0,-4 0-8191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6:50:33.2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1 325 24575,'0'0'0,"0"1"0,0-1 0,0 1 0,0-1 0,0 1 0,0-1 0,0 1 0,0-1 0,1 1 0,-1-1 0,0 1 0,0-1 0,1 1 0,-1-1 0,0 0 0,0 1 0,1-1 0,-1 1 0,1-1 0,-1 0 0,0 1 0,1-1 0,-1 0 0,1 0 0,-1 1 0,0-1 0,1 0 0,-1 0 0,1 0 0,-1 1 0,1-1 0,-1 0 0,1 0 0,-1 0 0,1 0 0,-1 0 0,1 0 0,-1 0 0,1 0 0,-1 0 0,1 0 0,-1-1 0,1 1 0,-1 0 0,1 0 0,-1 0 0,1 0 0,-1-1 0,1 1 0,-1 0 0,1-1 0,-1 1 0,1-1 0,25-14 0,-12 3 0,-1 0 0,0 0 0,-1-1 0,0-1 0,-1 0 0,12-20 0,-7 5 0,-2 0 0,18-49 0,-27 62 0,-4 12 0,0-1 0,1 1 0,-1 0 0,1 0 0,0-1 0,0 1 0,0 0 0,1 1 0,-1-1 0,1 0 0,4-4 0,-7 8 0,0 0 0,1-1 0,-1 1 0,0 0 0,0 0 0,0 0 0,0 0 0,0 0 0,1 0 0,-1 0 0,0-1 0,0 1 0,0 0 0,0 0 0,1 0 0,-1 0 0,0 0 0,0 0 0,0 0 0,0 0 0,1 0 0,-1 0 0,0 0 0,0 0 0,0 0 0,0 0 0,1 0 0,-1 0 0,0 0 0,0 0 0,0 0 0,1 0 0,-1 1 0,0-1 0,0 0 0,0 0 0,0 0 0,0 0 0,1 0 0,-1 0 0,0 0 0,0 1 0,0-1 0,0 0 0,0 0 0,0 0 0,0 0 0,0 0 0,1 1 0,-1-1 0,1 14 0,-6 15 0,-32 149 0,24-102 0,-4 1 0,-30 83 0,40-139 0,2 0 0,0 0 0,1 0 0,1 1 0,1 33 0,-1-12 0,0-18-1365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0:26.7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104 1 24575,'-3'0'0,"0"0"0,0 1 0,0 0 0,0-1 0,0 1 0,0 0 0,0 1 0,0-1 0,0 0 0,0 1 0,1 0 0,-1 0 0,1-1 0,-1 1 0,1 1 0,0-1 0,-1 0 0,1 1 0,0-1 0,1 1 0,-1-1 0,0 1 0,1 0 0,0 0 0,-1 0 0,1 0 0,0 0 0,0 3 0,-3 8 0,1-1 0,0 1 0,1 0 0,0 27 0,5 687 0,-4-714 33,0 0-1,-2 0 0,-5 22 0,-3 18-1526,8-34-5332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0:28.1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24575,'0'1037'-1365,"0"-1014"-5461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0:29.4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1 24575,'0'910'0,"-1"-884"43,-2 0 0,-6 30 0,3-29-790,-1 43 0,6-48-6079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0:31.3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24575,'46'0'0,"15"-1"0,0 2 0,85 14 0,-83-7 0,1-3 0,118-5 0,-67-2 0,263 2-1365,-356 0-5461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0:34.0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 1 24575,'0'61'0,"-15"101"0,10-122 0,2 51 0,-1-3 0,0-54 0,-17 63 0,13-68 0,1-1 0,2 1 0,-2 39 0,8 190-1365,-1-235-5461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1T17:30:52.6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50 24575,'7'0'0,"-1"1"0,1 0 0,-1 1 0,1 0 0,-1 0 0,0 0 0,0 0 0,0 1 0,0 0 0,0 1 0,0-1 0,-1 1 0,0 0 0,0 0 0,0 1 0,0 0 0,0-1 0,-1 2 0,0-1 0,6 11 0,5 9 0,-1 0 0,-2 1 0,14 39 0,0 6 0,3-1 0,73 127 0,11 1 0,-30-49 0,-79-141 0,14 21 0,-17-28 0,-1 0 0,1 0 0,0 1 0,0-1 0,0 0 0,0 0 0,0 0 0,0 0 0,0 0 0,1-1 0,-1 1 0,0 0 0,0 0 0,1-1 0,-1 1 0,1-1 0,1 1 0,-3-1 0,1 0 0,-1 0 0,1-1 0,0 1 0,-1 0 0,1-1 0,-1 1 0,1 0 0,-1-1 0,1 1 0,-1-1 0,1 1 0,-1 0 0,0-1 0,1 1 0,-1-1 0,0 0 0,1 1 0,-1-1 0,0 1 0,1-1 0,-1 1 0,0-1 0,0 0 0,0 1 0,0-1 0,0 0 0,0 0 0,2-23 0,-2 21 0,0-293 0,-3 115 0,3-183 0,0 352-170,1 1-1,0 0 0,1-1 1,0 1-1,1 0 0,0 0 1,5-12-1,3 1-6655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04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0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399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958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41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932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304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58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22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49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90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08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2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97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90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463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987196-B5F7-4991-BBC5-ECABD93D3E30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32BB6AF-887C-47D0-BD84-A231BB997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customXml" Target="../ink/ink27.xml"/><Relationship Id="rId18" Type="http://schemas.openxmlformats.org/officeDocument/2006/relationships/image" Target="../media/image270.png"/><Relationship Id="rId3" Type="http://schemas.openxmlformats.org/officeDocument/2006/relationships/customXml" Target="../ink/ink22.xml"/><Relationship Id="rId21" Type="http://schemas.openxmlformats.org/officeDocument/2006/relationships/image" Target="../media/image27.png"/><Relationship Id="rId7" Type="http://schemas.openxmlformats.org/officeDocument/2006/relationships/customXml" Target="../ink/ink24.xml"/><Relationship Id="rId12" Type="http://schemas.openxmlformats.org/officeDocument/2006/relationships/image" Target="../media/image240.png"/><Relationship Id="rId17" Type="http://schemas.openxmlformats.org/officeDocument/2006/relationships/customXml" Target="../ink/ink29.xml"/><Relationship Id="rId2" Type="http://schemas.openxmlformats.org/officeDocument/2006/relationships/image" Target="../media/image26.png"/><Relationship Id="rId16" Type="http://schemas.openxmlformats.org/officeDocument/2006/relationships/image" Target="../media/image260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11" Type="http://schemas.openxmlformats.org/officeDocument/2006/relationships/customXml" Target="../ink/ink26.xml"/><Relationship Id="rId5" Type="http://schemas.openxmlformats.org/officeDocument/2006/relationships/customXml" Target="../ink/ink23.xml"/><Relationship Id="rId15" Type="http://schemas.openxmlformats.org/officeDocument/2006/relationships/customXml" Target="../ink/ink28.xml"/><Relationship Id="rId10" Type="http://schemas.openxmlformats.org/officeDocument/2006/relationships/image" Target="../media/image230.png"/><Relationship Id="rId19" Type="http://schemas.openxmlformats.org/officeDocument/2006/relationships/customXml" Target="../ink/ink30.xml"/><Relationship Id="rId4" Type="http://schemas.openxmlformats.org/officeDocument/2006/relationships/image" Target="../media/image190.png"/><Relationship Id="rId9" Type="http://schemas.openxmlformats.org/officeDocument/2006/relationships/customXml" Target="../ink/ink25.xml"/><Relationship Id="rId14" Type="http://schemas.openxmlformats.org/officeDocument/2006/relationships/image" Target="../media/image2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30.png"/><Relationship Id="rId18" Type="http://schemas.openxmlformats.org/officeDocument/2006/relationships/customXml" Target="../ink/ink8.xml"/><Relationship Id="rId26" Type="http://schemas.openxmlformats.org/officeDocument/2006/relationships/image" Target="../media/image20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300.png"/><Relationship Id="rId12" Type="http://schemas.openxmlformats.org/officeDocument/2006/relationships/customXml" Target="../ink/ink5.xml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image" Target="../media/image18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320.png"/><Relationship Id="rId24" Type="http://schemas.openxmlformats.org/officeDocument/2006/relationships/customXml" Target="../ink/ink11.xml"/><Relationship Id="rId5" Type="http://schemas.openxmlformats.org/officeDocument/2006/relationships/image" Target="../media/image290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10" Type="http://schemas.openxmlformats.org/officeDocument/2006/relationships/customXml" Target="../ink/ink4.xml"/><Relationship Id="rId19" Type="http://schemas.openxmlformats.org/officeDocument/2006/relationships/image" Target="../media/image36.png"/><Relationship Id="rId4" Type="http://schemas.openxmlformats.org/officeDocument/2006/relationships/customXml" Target="../ink/ink1.xml"/><Relationship Id="rId9" Type="http://schemas.openxmlformats.org/officeDocument/2006/relationships/image" Target="../media/image31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46.png"/><Relationship Id="rId18" Type="http://schemas.openxmlformats.org/officeDocument/2006/relationships/customXml" Target="../ink/ink19.xml"/><Relationship Id="rId3" Type="http://schemas.openxmlformats.org/officeDocument/2006/relationships/image" Target="../media/image22.png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openxmlformats.org/officeDocument/2006/relationships/customXml" Target="../ink/ink16.xml"/><Relationship Id="rId17" Type="http://schemas.openxmlformats.org/officeDocument/2006/relationships/image" Target="../media/image48.png"/><Relationship Id="rId2" Type="http://schemas.openxmlformats.org/officeDocument/2006/relationships/image" Target="../media/image21.png"/><Relationship Id="rId16" Type="http://schemas.openxmlformats.org/officeDocument/2006/relationships/customXml" Target="../ink/ink18.xml"/><Relationship Id="rId20" Type="http://schemas.openxmlformats.org/officeDocument/2006/relationships/customXml" Target="../ink/ink2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.xml"/><Relationship Id="rId11" Type="http://schemas.openxmlformats.org/officeDocument/2006/relationships/image" Target="../media/image45.png"/><Relationship Id="rId24" Type="http://schemas.openxmlformats.org/officeDocument/2006/relationships/image" Target="../media/image20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openxmlformats.org/officeDocument/2006/relationships/customXml" Target="../ink/ink15.xml"/><Relationship Id="rId19" Type="http://schemas.openxmlformats.org/officeDocument/2006/relationships/image" Target="../media/image49.png"/><Relationship Id="rId4" Type="http://schemas.openxmlformats.org/officeDocument/2006/relationships/customXml" Target="../ink/ink12.xml"/><Relationship Id="rId9" Type="http://schemas.openxmlformats.org/officeDocument/2006/relationships/image" Target="../media/image44.png"/><Relationship Id="rId14" Type="http://schemas.openxmlformats.org/officeDocument/2006/relationships/customXml" Target="../ink/ink17.xml"/><Relationship Id="rId22" Type="http://schemas.openxmlformats.org/officeDocument/2006/relationships/customXml" Target="../ink/ink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1D9AE-FC01-772F-D3CB-6D788701B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/>
              <a:t>Симметричные фигуры.</a:t>
            </a:r>
            <a:br>
              <a:rPr lang="ru-RU" sz="4000" dirty="0"/>
            </a:br>
            <a:r>
              <a:rPr lang="ru-RU" sz="4000" dirty="0"/>
              <a:t>Писатели-фантасты, заглянувшие в будущее.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586E98-6947-9B2F-6FC0-41D4D2B1D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4840" y="3685592"/>
            <a:ext cx="5719665" cy="163285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Учащиеся к концу урока смогут: </a:t>
            </a:r>
          </a:p>
          <a:p>
            <a:pPr algn="l"/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различать симметричные и несимметричные плоские фигуры; </a:t>
            </a:r>
          </a:p>
          <a:p>
            <a:pPr algn="l"/>
            <a: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находить ось симметрии у различных геометрических фигур;</a:t>
            </a:r>
            <a:endParaRPr lang="ru-RU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algn="l"/>
            <a:r>
              <a:rPr lang="ru-RU" sz="1800" dirty="0">
                <a:solidFill>
                  <a:srgbClr val="000000"/>
                </a:solidFill>
                <a:effectLst/>
              </a:rPr>
              <a:t>чертить симметричные плоские фигуры на точечной бумаге.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3176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7F1D83-BDD6-0CA8-EE06-1A9C5A054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92" t="10477" r="17770" b="9796"/>
          <a:stretch/>
        </p:blipFill>
        <p:spPr>
          <a:xfrm>
            <a:off x="3107094" y="718457"/>
            <a:ext cx="5934269" cy="546773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3180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8C281-704E-9721-1407-137508718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78" y="513873"/>
            <a:ext cx="9416141" cy="604072"/>
          </a:xfrm>
        </p:spPr>
        <p:txBody>
          <a:bodyPr>
            <a:normAutofit fontScale="90000"/>
          </a:bodyPr>
          <a:lstStyle/>
          <a:p>
            <a:r>
              <a:rPr lang="ru-RU" dirty="0"/>
              <a:t>Уч.стр.109 ЗАПОМНИ!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EFDC03-4778-083B-41D0-1F30757DD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09" y="1117945"/>
            <a:ext cx="10431624" cy="520820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                                                                                   </a:t>
            </a:r>
            <a:r>
              <a:rPr lang="ru-RU" sz="3200" i="1" dirty="0"/>
              <a:t>Лист успеха</a:t>
            </a:r>
            <a:endParaRPr lang="ru-RU" i="1" dirty="0"/>
          </a:p>
          <a:p>
            <a:pPr marL="0" indent="0">
              <a:buNone/>
            </a:pPr>
            <a:r>
              <a:rPr lang="ru-RU" dirty="0"/>
              <a:t>                  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133663-8651-7657-35B5-7C4179C19108}"/>
              </a:ext>
            </a:extLst>
          </p:cNvPr>
          <p:cNvSpPr/>
          <p:nvPr/>
        </p:nvSpPr>
        <p:spPr>
          <a:xfrm>
            <a:off x="4165587" y="1347726"/>
            <a:ext cx="2582183" cy="25196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F31F703-16DD-F59E-A403-0FA307A08E36}"/>
              </a:ext>
            </a:extLst>
          </p:cNvPr>
          <p:cNvCxnSpPr>
            <a:cxnSpLocks/>
          </p:cNvCxnSpPr>
          <p:nvPr/>
        </p:nvCxnSpPr>
        <p:spPr>
          <a:xfrm>
            <a:off x="5456678" y="1121835"/>
            <a:ext cx="0" cy="28166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F6FFBE6-6072-EA07-0C87-F723CE9055B0}"/>
              </a:ext>
            </a:extLst>
          </p:cNvPr>
          <p:cNvCxnSpPr>
            <a:cxnSpLocks/>
          </p:cNvCxnSpPr>
          <p:nvPr/>
        </p:nvCxnSpPr>
        <p:spPr>
          <a:xfrm>
            <a:off x="3994979" y="2588898"/>
            <a:ext cx="292339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DA3B90B-CEA8-E50F-8C00-FFC5B7D6D0F9}"/>
              </a:ext>
            </a:extLst>
          </p:cNvPr>
          <p:cNvCxnSpPr>
            <a:cxnSpLocks/>
          </p:cNvCxnSpPr>
          <p:nvPr/>
        </p:nvCxnSpPr>
        <p:spPr>
          <a:xfrm flipH="1" flipV="1">
            <a:off x="4076711" y="1251936"/>
            <a:ext cx="2801234" cy="27223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A5D4589B-49CA-32D7-6D44-2FFC6A8F9525}"/>
              </a:ext>
            </a:extLst>
          </p:cNvPr>
          <p:cNvCxnSpPr>
            <a:cxnSpLocks/>
          </p:cNvCxnSpPr>
          <p:nvPr/>
        </p:nvCxnSpPr>
        <p:spPr>
          <a:xfrm flipH="1">
            <a:off x="4093206" y="1240380"/>
            <a:ext cx="2777614" cy="269808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Такая сложная техника ТЕЛЕФОН ДИСКОВЫЙ | Фантастика История Фентези | Дзен">
            <a:extLst>
              <a:ext uri="{FF2B5EF4-FFF2-40B4-BE49-F238E27FC236}">
                <a16:creationId xmlns:a16="http://schemas.microsoft.com/office/drawing/2014/main" id="{E559E691-C6DB-3CB4-1714-56B493597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01" y="1347727"/>
            <a:ext cx="2936033" cy="254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078F883-E0BD-B307-DEB3-DE8FA1B4D1BC}"/>
              </a:ext>
            </a:extLst>
          </p:cNvPr>
          <p:cNvCxnSpPr>
            <a:cxnSpLocks/>
          </p:cNvCxnSpPr>
          <p:nvPr/>
        </p:nvCxnSpPr>
        <p:spPr>
          <a:xfrm>
            <a:off x="2450533" y="1117943"/>
            <a:ext cx="0" cy="277312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12CD05-8CE8-FB53-86BA-6D2BF72D5AD3}"/>
              </a:ext>
            </a:extLst>
          </p:cNvPr>
          <p:cNvSpPr/>
          <p:nvPr/>
        </p:nvSpPr>
        <p:spPr>
          <a:xfrm rot="10800000" flipV="1">
            <a:off x="955557" y="1117944"/>
            <a:ext cx="6210350" cy="28543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/>
              <a:t>№1 (2 б.)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D0B2435-E00F-3DAB-F3A6-219D5204F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t="8948" r="11965" b="7328"/>
          <a:stretch/>
        </p:blipFill>
        <p:spPr bwMode="auto">
          <a:xfrm>
            <a:off x="7483429" y="1812679"/>
            <a:ext cx="4311161" cy="4864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299BE185-D258-D2A6-2D25-449864F736A4}"/>
              </a:ext>
            </a:extLst>
          </p:cNvPr>
          <p:cNvCxnSpPr>
            <a:cxnSpLocks/>
          </p:cNvCxnSpPr>
          <p:nvPr/>
        </p:nvCxnSpPr>
        <p:spPr>
          <a:xfrm>
            <a:off x="9532404" y="1989447"/>
            <a:ext cx="0" cy="45112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46DB2BA2-FFCB-78D2-E334-6C2712103263}"/>
              </a:ext>
            </a:extLst>
          </p:cNvPr>
          <p:cNvCxnSpPr>
            <a:cxnSpLocks/>
          </p:cNvCxnSpPr>
          <p:nvPr/>
        </p:nvCxnSpPr>
        <p:spPr>
          <a:xfrm>
            <a:off x="9532404" y="2304662"/>
            <a:ext cx="23411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C71DA90E-FE67-BAB0-5277-82E4FF09D77C}"/>
              </a:ext>
            </a:extLst>
          </p:cNvPr>
          <p:cNvCxnSpPr>
            <a:cxnSpLocks/>
          </p:cNvCxnSpPr>
          <p:nvPr/>
        </p:nvCxnSpPr>
        <p:spPr>
          <a:xfrm>
            <a:off x="9766523" y="2302527"/>
            <a:ext cx="285583" cy="28637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48F5AA4E-0C79-3678-2D15-BFC0C9ABB65A}"/>
              </a:ext>
            </a:extLst>
          </p:cNvPr>
          <p:cNvCxnSpPr>
            <a:cxnSpLocks/>
          </p:cNvCxnSpPr>
          <p:nvPr/>
        </p:nvCxnSpPr>
        <p:spPr>
          <a:xfrm flipV="1">
            <a:off x="10052106" y="2607544"/>
            <a:ext cx="0" cy="48769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62FF2B8-9B88-100A-B6BC-F94923415A14}"/>
              </a:ext>
            </a:extLst>
          </p:cNvPr>
          <p:cNvCxnSpPr>
            <a:cxnSpLocks/>
          </p:cNvCxnSpPr>
          <p:nvPr/>
        </p:nvCxnSpPr>
        <p:spPr>
          <a:xfrm flipV="1">
            <a:off x="9766900" y="3076596"/>
            <a:ext cx="285206" cy="33884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864AAA76-C800-43FB-27E9-FF2084F4E35D}"/>
              </a:ext>
            </a:extLst>
          </p:cNvPr>
          <p:cNvCxnSpPr>
            <a:cxnSpLocks/>
          </p:cNvCxnSpPr>
          <p:nvPr/>
        </p:nvCxnSpPr>
        <p:spPr>
          <a:xfrm>
            <a:off x="9584530" y="3396343"/>
            <a:ext cx="23411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20704760-5C51-335D-179D-5FFBBF9DE5C5}"/>
              </a:ext>
            </a:extLst>
          </p:cNvPr>
          <p:cNvCxnSpPr>
            <a:cxnSpLocks/>
          </p:cNvCxnSpPr>
          <p:nvPr/>
        </p:nvCxnSpPr>
        <p:spPr>
          <a:xfrm>
            <a:off x="9532404" y="3638073"/>
            <a:ext cx="23411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8B7A79AC-1593-8A49-60A1-978C1019B4E5}"/>
              </a:ext>
            </a:extLst>
          </p:cNvPr>
          <p:cNvCxnSpPr>
            <a:cxnSpLocks/>
          </p:cNvCxnSpPr>
          <p:nvPr/>
        </p:nvCxnSpPr>
        <p:spPr>
          <a:xfrm>
            <a:off x="9538200" y="4985658"/>
            <a:ext cx="23411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B67C1FA0-3F04-6F8A-AA89-D9B7371E8822}"/>
              </a:ext>
            </a:extLst>
          </p:cNvPr>
          <p:cNvCxnSpPr>
            <a:cxnSpLocks/>
          </p:cNvCxnSpPr>
          <p:nvPr/>
        </p:nvCxnSpPr>
        <p:spPr>
          <a:xfrm flipH="1">
            <a:off x="9783335" y="3631854"/>
            <a:ext cx="1028" cy="272278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08903AFB-44D4-FA6C-E596-54B53907E954}"/>
              </a:ext>
            </a:extLst>
          </p:cNvPr>
          <p:cNvSpPr/>
          <p:nvPr/>
        </p:nvSpPr>
        <p:spPr>
          <a:xfrm>
            <a:off x="10882986" y="3371694"/>
            <a:ext cx="233091" cy="260160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4C600B88-87DD-1CEF-CF9A-EA3A691E3F57}"/>
              </a:ext>
            </a:extLst>
          </p:cNvPr>
          <p:cNvSpPr/>
          <p:nvPr/>
        </p:nvSpPr>
        <p:spPr>
          <a:xfrm>
            <a:off x="9798787" y="6110178"/>
            <a:ext cx="483550" cy="260160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96F6CC44-A436-F280-D21A-81E2D36AA1BF}"/>
              </a:ext>
            </a:extLst>
          </p:cNvPr>
          <p:cNvCxnSpPr>
            <a:cxnSpLocks/>
          </p:cNvCxnSpPr>
          <p:nvPr/>
        </p:nvCxnSpPr>
        <p:spPr>
          <a:xfrm>
            <a:off x="9816302" y="3646790"/>
            <a:ext cx="466035" cy="54013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27BD4553-83CA-4919-44CE-43C315C0A36C}"/>
              </a:ext>
            </a:extLst>
          </p:cNvPr>
          <p:cNvCxnSpPr>
            <a:cxnSpLocks/>
          </p:cNvCxnSpPr>
          <p:nvPr/>
        </p:nvCxnSpPr>
        <p:spPr>
          <a:xfrm flipV="1">
            <a:off x="10299201" y="3631854"/>
            <a:ext cx="549133" cy="57435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D2E1B064-A3D8-7E3F-4A55-E09A35BCDB5A}"/>
              </a:ext>
            </a:extLst>
          </p:cNvPr>
          <p:cNvSpPr/>
          <p:nvPr/>
        </p:nvSpPr>
        <p:spPr>
          <a:xfrm>
            <a:off x="7483429" y="1773812"/>
            <a:ext cx="4318283" cy="48647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/>
              <a:t>№3 (2 б.)</a:t>
            </a:r>
          </a:p>
        </p:txBody>
      </p:sp>
    </p:spTree>
    <p:extLst>
      <p:ext uri="{BB962C8B-B14F-4D97-AF65-F5344CB8AC3E}">
        <p14:creationId xmlns:p14="http://schemas.microsoft.com/office/powerpoint/2010/main" val="426693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17B65D-7A3F-5198-70D0-E5A763253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7" t="23241" r="19063" b="21988"/>
          <a:stretch/>
        </p:blipFill>
        <p:spPr>
          <a:xfrm>
            <a:off x="3735355" y="2488151"/>
            <a:ext cx="7660433" cy="3721448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DFF9D2C-7BAB-635D-6995-65F550D23771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8467628" y="3498979"/>
            <a:ext cx="769590" cy="19998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1F21E25-42D8-E4E0-06A8-9FB0BF3B1FCE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9316714" y="3548462"/>
            <a:ext cx="1142861" cy="162310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25AEB21-8FB9-851A-FD67-994DD418D5E2}"/>
              </a:ext>
            </a:extLst>
          </p:cNvPr>
          <p:cNvCxnSpPr>
            <a:cxnSpLocks/>
          </p:cNvCxnSpPr>
          <p:nvPr/>
        </p:nvCxnSpPr>
        <p:spPr>
          <a:xfrm flipH="1">
            <a:off x="8430769" y="5152593"/>
            <a:ext cx="2049142" cy="43853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250265A7-B5C6-8651-088E-7850363E6953}"/>
              </a:ext>
            </a:extLst>
          </p:cNvPr>
          <p:cNvSpPr/>
          <p:nvPr/>
        </p:nvSpPr>
        <p:spPr>
          <a:xfrm>
            <a:off x="9181323" y="3429000"/>
            <a:ext cx="158620" cy="139959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2B4C8DC-89C0-AD66-44D7-460BD9F8A5D4}"/>
              </a:ext>
            </a:extLst>
          </p:cNvPr>
          <p:cNvSpPr/>
          <p:nvPr/>
        </p:nvSpPr>
        <p:spPr>
          <a:xfrm>
            <a:off x="8332237" y="5478317"/>
            <a:ext cx="158620" cy="139959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5E2158A-0852-2B16-2E48-8CC59BC1DC4C}"/>
              </a:ext>
            </a:extLst>
          </p:cNvPr>
          <p:cNvSpPr/>
          <p:nvPr/>
        </p:nvSpPr>
        <p:spPr>
          <a:xfrm>
            <a:off x="10375642" y="5101585"/>
            <a:ext cx="158620" cy="139959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77F9793-5DAE-B121-F3E6-7599A5179D6A}"/>
                  </a:ext>
                </a:extLst>
              </p14:cNvPr>
              <p14:cNvContentPartPr/>
              <p14:nvPr/>
            </p14:nvContentPartPr>
            <p14:xfrm>
              <a:off x="9353177" y="2892700"/>
              <a:ext cx="360" cy="40212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77F9793-5DAE-B121-F3E6-7599A5179D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17177" y="2856700"/>
                <a:ext cx="72000" cy="47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F11AC8E-130A-2445-043D-E6CCB07EC84B}"/>
              </a:ext>
            </a:extLst>
          </p:cNvPr>
          <p:cNvGrpSpPr/>
          <p:nvPr/>
        </p:nvGrpSpPr>
        <p:grpSpPr>
          <a:xfrm>
            <a:off x="9391344" y="2921911"/>
            <a:ext cx="496800" cy="412560"/>
            <a:chOff x="7669352" y="1855073"/>
            <a:chExt cx="496800" cy="41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8" name="Рукописный ввод 17">
                  <a:extLst>
                    <a:ext uri="{FF2B5EF4-FFF2-40B4-BE49-F238E27FC236}">
                      <a16:creationId xmlns:a16="http://schemas.microsoft.com/office/drawing/2014/main" id="{8215C326-86A3-17E4-637C-0188F4EF2B80}"/>
                    </a:ext>
                  </a:extLst>
                </p14:cNvPr>
                <p14:cNvContentPartPr/>
                <p14:nvPr/>
              </p14:nvContentPartPr>
              <p14:xfrm>
                <a:off x="7669352" y="1855073"/>
                <a:ext cx="214920" cy="378360"/>
              </p14:xfrm>
            </p:contentPart>
          </mc:Choice>
          <mc:Fallback xmlns="">
            <p:pic>
              <p:nvPicPr>
                <p:cNvPr id="18" name="Рукописный ввод 17">
                  <a:extLst>
                    <a:ext uri="{FF2B5EF4-FFF2-40B4-BE49-F238E27FC236}">
                      <a16:creationId xmlns:a16="http://schemas.microsoft.com/office/drawing/2014/main" id="{8215C326-86A3-17E4-637C-0188F4EF2B8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33352" y="1819433"/>
                  <a:ext cx="28656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Рукописный ввод 18">
                  <a:extLst>
                    <a:ext uri="{FF2B5EF4-FFF2-40B4-BE49-F238E27FC236}">
                      <a16:creationId xmlns:a16="http://schemas.microsoft.com/office/drawing/2014/main" id="{B81A495F-1B98-74CA-58E1-B77B06395C4F}"/>
                    </a:ext>
                  </a:extLst>
                </p14:cNvPr>
                <p14:cNvContentPartPr/>
                <p14:nvPr/>
              </p14:nvContentPartPr>
              <p14:xfrm>
                <a:off x="8051672" y="2062433"/>
                <a:ext cx="114480" cy="205200"/>
              </p14:xfrm>
            </p:contentPart>
          </mc:Choice>
          <mc:Fallback xmlns="">
            <p:pic>
              <p:nvPicPr>
                <p:cNvPr id="19" name="Рукописный ввод 18">
                  <a:extLst>
                    <a:ext uri="{FF2B5EF4-FFF2-40B4-BE49-F238E27FC236}">
                      <a16:creationId xmlns:a16="http://schemas.microsoft.com/office/drawing/2014/main" id="{B81A495F-1B98-74CA-58E1-B77B06395C4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16032" y="2026793"/>
                  <a:ext cx="186120" cy="27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5612453-A0EF-920C-DFC7-742E8D505476}"/>
              </a:ext>
            </a:extLst>
          </p:cNvPr>
          <p:cNvGrpSpPr/>
          <p:nvPr/>
        </p:nvGrpSpPr>
        <p:grpSpPr>
          <a:xfrm>
            <a:off x="10606765" y="4970089"/>
            <a:ext cx="628200" cy="597960"/>
            <a:chOff x="6398912" y="4748753"/>
            <a:chExt cx="628200" cy="59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Рукописный ввод 23">
                  <a:extLst>
                    <a:ext uri="{FF2B5EF4-FFF2-40B4-BE49-F238E27FC236}">
                      <a16:creationId xmlns:a16="http://schemas.microsoft.com/office/drawing/2014/main" id="{4CB811B0-DC52-6078-F453-D71937A00DF8}"/>
                    </a:ext>
                  </a:extLst>
                </p14:cNvPr>
                <p14:cNvContentPartPr/>
                <p14:nvPr/>
              </p14:nvContentPartPr>
              <p14:xfrm>
                <a:off x="6398912" y="4758113"/>
                <a:ext cx="169920" cy="570240"/>
              </p14:xfrm>
            </p:contentPart>
          </mc:Choice>
          <mc:Fallback xmlns="">
            <p:pic>
              <p:nvPicPr>
                <p:cNvPr id="24" name="Рукописный ввод 23">
                  <a:extLst>
                    <a:ext uri="{FF2B5EF4-FFF2-40B4-BE49-F238E27FC236}">
                      <a16:creationId xmlns:a16="http://schemas.microsoft.com/office/drawing/2014/main" id="{4CB811B0-DC52-6078-F453-D71937A00D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363272" y="4722473"/>
                  <a:ext cx="241560" cy="64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5" name="Рукописный ввод 24">
                  <a:extLst>
                    <a:ext uri="{FF2B5EF4-FFF2-40B4-BE49-F238E27FC236}">
                      <a16:creationId xmlns:a16="http://schemas.microsoft.com/office/drawing/2014/main" id="{B6DB9354-A10F-6046-232D-28901579F009}"/>
                    </a:ext>
                  </a:extLst>
                </p14:cNvPr>
                <p14:cNvContentPartPr/>
                <p14:nvPr/>
              </p14:nvContentPartPr>
              <p14:xfrm>
                <a:off x="6605552" y="4748753"/>
                <a:ext cx="127800" cy="597960"/>
              </p14:xfrm>
            </p:contentPart>
          </mc:Choice>
          <mc:Fallback xmlns="">
            <p:pic>
              <p:nvPicPr>
                <p:cNvPr id="25" name="Рукописный ввод 24">
                  <a:extLst>
                    <a:ext uri="{FF2B5EF4-FFF2-40B4-BE49-F238E27FC236}">
                      <a16:creationId xmlns:a16="http://schemas.microsoft.com/office/drawing/2014/main" id="{B6DB9354-A10F-6046-232D-28901579F00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69552" y="4713113"/>
                  <a:ext cx="199440" cy="66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6" name="Рукописный ввод 25">
                  <a:extLst>
                    <a:ext uri="{FF2B5EF4-FFF2-40B4-BE49-F238E27FC236}">
                      <a16:creationId xmlns:a16="http://schemas.microsoft.com/office/drawing/2014/main" id="{B7C33AC4-D69F-07D4-36D5-6A0DB863DC89}"/>
                    </a:ext>
                  </a:extLst>
                </p14:cNvPr>
                <p14:cNvContentPartPr/>
                <p14:nvPr/>
              </p14:nvContentPartPr>
              <p14:xfrm>
                <a:off x="6512672" y="5113073"/>
                <a:ext cx="140040" cy="360"/>
              </p14:xfrm>
            </p:contentPart>
          </mc:Choice>
          <mc:Fallback xmlns="">
            <p:pic>
              <p:nvPicPr>
                <p:cNvPr id="26" name="Рукописный ввод 25">
                  <a:extLst>
                    <a:ext uri="{FF2B5EF4-FFF2-40B4-BE49-F238E27FC236}">
                      <a16:creationId xmlns:a16="http://schemas.microsoft.com/office/drawing/2014/main" id="{B7C33AC4-D69F-07D4-36D5-6A0DB863DC8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76672" y="5077073"/>
                  <a:ext cx="2116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7" name="Рукописный ввод 26">
                  <a:extLst>
                    <a:ext uri="{FF2B5EF4-FFF2-40B4-BE49-F238E27FC236}">
                      <a16:creationId xmlns:a16="http://schemas.microsoft.com/office/drawing/2014/main" id="{EEE8A4CB-691D-D51A-8DAD-5AF804223556}"/>
                    </a:ext>
                  </a:extLst>
                </p14:cNvPr>
                <p14:cNvContentPartPr/>
                <p14:nvPr/>
              </p14:nvContentPartPr>
              <p14:xfrm>
                <a:off x="6923072" y="5079953"/>
                <a:ext cx="104040" cy="219960"/>
              </p14:xfrm>
            </p:contentPart>
          </mc:Choice>
          <mc:Fallback xmlns="">
            <p:pic>
              <p:nvPicPr>
                <p:cNvPr id="27" name="Рукописный ввод 26">
                  <a:extLst>
                    <a:ext uri="{FF2B5EF4-FFF2-40B4-BE49-F238E27FC236}">
                      <a16:creationId xmlns:a16="http://schemas.microsoft.com/office/drawing/2014/main" id="{EEE8A4CB-691D-D51A-8DAD-5AF80422355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87072" y="5044313"/>
                  <a:ext cx="175680" cy="29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AFFDB2-8CFC-D4CB-195E-4768F5614513}"/>
              </a:ext>
            </a:extLst>
          </p:cNvPr>
          <p:cNvGrpSpPr/>
          <p:nvPr/>
        </p:nvGrpSpPr>
        <p:grpSpPr>
          <a:xfrm>
            <a:off x="7866121" y="5541504"/>
            <a:ext cx="426240" cy="515160"/>
            <a:chOff x="9310952" y="4169153"/>
            <a:chExt cx="426240" cy="51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" name="Рукописный ввод 28">
                  <a:extLst>
                    <a:ext uri="{FF2B5EF4-FFF2-40B4-BE49-F238E27FC236}">
                      <a16:creationId xmlns:a16="http://schemas.microsoft.com/office/drawing/2014/main" id="{BD3D7916-174D-E438-C8DE-D3697B91D87B}"/>
                    </a:ext>
                  </a:extLst>
                </p14:cNvPr>
                <p14:cNvContentPartPr/>
                <p14:nvPr/>
              </p14:nvContentPartPr>
              <p14:xfrm>
                <a:off x="9310952" y="4169153"/>
                <a:ext cx="228600" cy="431640"/>
              </p14:xfrm>
            </p:contentPart>
          </mc:Choice>
          <mc:Fallback xmlns="">
            <p:pic>
              <p:nvPicPr>
                <p:cNvPr id="29" name="Рукописный ввод 28">
                  <a:extLst>
                    <a:ext uri="{FF2B5EF4-FFF2-40B4-BE49-F238E27FC236}">
                      <a16:creationId xmlns:a16="http://schemas.microsoft.com/office/drawing/2014/main" id="{BD3D7916-174D-E438-C8DE-D3697B91D87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274952" y="4133513"/>
                  <a:ext cx="300240" cy="5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" name="Рукописный ввод 29">
                  <a:extLst>
                    <a:ext uri="{FF2B5EF4-FFF2-40B4-BE49-F238E27FC236}">
                      <a16:creationId xmlns:a16="http://schemas.microsoft.com/office/drawing/2014/main" id="{542218B8-F009-2B4E-A3DB-A367A5F500CC}"/>
                    </a:ext>
                  </a:extLst>
                </p14:cNvPr>
                <p14:cNvContentPartPr/>
                <p14:nvPr/>
              </p14:nvContentPartPr>
              <p14:xfrm>
                <a:off x="9647552" y="4408193"/>
                <a:ext cx="89640" cy="276120"/>
              </p14:xfrm>
            </p:contentPart>
          </mc:Choice>
          <mc:Fallback xmlns="">
            <p:pic>
              <p:nvPicPr>
                <p:cNvPr id="30" name="Рукописный ввод 29">
                  <a:extLst>
                    <a:ext uri="{FF2B5EF4-FFF2-40B4-BE49-F238E27FC236}">
                      <a16:creationId xmlns:a16="http://schemas.microsoft.com/office/drawing/2014/main" id="{542218B8-F009-2B4E-A3DB-A367A5F500C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611912" y="4372193"/>
                  <a:ext cx="161280" cy="347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AC5258-0A1B-F901-41DD-AC27543CEC60}"/>
              </a:ext>
            </a:extLst>
          </p:cNvPr>
          <p:cNvSpPr/>
          <p:nvPr/>
        </p:nvSpPr>
        <p:spPr>
          <a:xfrm>
            <a:off x="3735355" y="2488151"/>
            <a:ext cx="7825273" cy="39126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/>
              <a:t>№4 (4 б.)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E57DED-5783-2633-7B60-5ECDC75288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9780" y="258335"/>
            <a:ext cx="6341916" cy="1804098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72EB5DA-932B-B4A4-B866-D2CAE8977AF9}"/>
              </a:ext>
            </a:extLst>
          </p:cNvPr>
          <p:cNvCxnSpPr>
            <a:cxnSpLocks/>
          </p:cNvCxnSpPr>
          <p:nvPr/>
        </p:nvCxnSpPr>
        <p:spPr>
          <a:xfrm>
            <a:off x="1166327" y="357736"/>
            <a:ext cx="0" cy="17046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6632351-60F4-AE08-0B91-A38C0AB3F2D5}"/>
              </a:ext>
            </a:extLst>
          </p:cNvPr>
          <p:cNvCxnSpPr>
            <a:cxnSpLocks/>
          </p:cNvCxnSpPr>
          <p:nvPr/>
        </p:nvCxnSpPr>
        <p:spPr>
          <a:xfrm flipH="1">
            <a:off x="3735355" y="1156994"/>
            <a:ext cx="13498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DC7CA5-AA60-728D-C79B-BC8A49C20028}"/>
              </a:ext>
            </a:extLst>
          </p:cNvPr>
          <p:cNvSpPr/>
          <p:nvPr/>
        </p:nvSpPr>
        <p:spPr>
          <a:xfrm>
            <a:off x="329780" y="261508"/>
            <a:ext cx="6470914" cy="18970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№2 (2 б.)</a:t>
            </a:r>
          </a:p>
        </p:txBody>
      </p:sp>
    </p:spTree>
    <p:extLst>
      <p:ext uri="{BB962C8B-B14F-4D97-AF65-F5344CB8AC3E}">
        <p14:creationId xmlns:p14="http://schemas.microsoft.com/office/powerpoint/2010/main" val="6117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0BAC7-3AB0-B18B-DCA4-12C626C6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757" y="694092"/>
            <a:ext cx="9266851" cy="472235"/>
          </a:xfrm>
        </p:spPr>
        <p:txBody>
          <a:bodyPr>
            <a:normAutofit fontScale="90000"/>
          </a:bodyPr>
          <a:lstStyle/>
          <a:p>
            <a:r>
              <a:rPr lang="ru-RU" dirty="0">
                <a:highlight>
                  <a:srgbClr val="FFFF00"/>
                </a:highlight>
              </a:rPr>
              <a:t>Учебник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AAB68C-350F-09F1-64F3-73950326A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47" y="1362269"/>
            <a:ext cx="10487608" cy="5047862"/>
          </a:xfrm>
        </p:spPr>
        <p:txBody>
          <a:bodyPr>
            <a:normAutofit/>
          </a:bodyPr>
          <a:lstStyle/>
          <a:p>
            <a:r>
              <a:rPr lang="ru-RU" sz="2800" b="1" dirty="0"/>
              <a:t>Уч.стр.110 №4 (в тетради)</a:t>
            </a:r>
          </a:p>
          <a:p>
            <a:r>
              <a:rPr lang="ru-RU" sz="2800" b="1" dirty="0"/>
              <a:t>Уч.стр.110 №5А (а) (в тетради)</a:t>
            </a:r>
          </a:p>
          <a:p>
            <a:r>
              <a:rPr lang="ru-RU" sz="2800" b="1"/>
              <a:t>Уч</a:t>
            </a:r>
            <a:r>
              <a:rPr lang="ru-RU" sz="2800" b="1" dirty="0"/>
              <a:t>.стр.111 №10 (устно)</a:t>
            </a:r>
          </a:p>
          <a:p>
            <a:pPr marL="0" indent="0">
              <a:buNone/>
            </a:pPr>
            <a:endParaRPr lang="ru-RU" sz="2800" b="1" dirty="0"/>
          </a:p>
          <a:p>
            <a:r>
              <a:rPr lang="ru-RU" sz="2800" b="1" i="1" dirty="0"/>
              <a:t>Домашнее задание: уч.стр.109 выучить правило, №5 А(б), №11</a:t>
            </a:r>
          </a:p>
          <a:p>
            <a:endParaRPr lang="ru-RU" sz="2800" b="1" dirty="0"/>
          </a:p>
          <a:p>
            <a:endParaRPr lang="ru-RU" sz="2800" b="1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045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ABE38-20A7-10A2-036F-35433AF2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757" y="698757"/>
            <a:ext cx="9601196" cy="551545"/>
          </a:xfrm>
        </p:spPr>
        <p:txBody>
          <a:bodyPr>
            <a:normAutofit fontScale="90000"/>
          </a:bodyPr>
          <a:lstStyle/>
          <a:p>
            <a:r>
              <a:rPr lang="ru-RU" dirty="0"/>
              <a:t>Итог урока «Незаконченное предложение»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2C8C55-C968-2917-8FE5-3D74009C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757" y="1250301"/>
            <a:ext cx="9675840" cy="532778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Я знал(а) …</a:t>
            </a:r>
          </a:p>
          <a:p>
            <a:r>
              <a:rPr lang="ru-RU" dirty="0"/>
              <a:t>Новая для меня информация…</a:t>
            </a:r>
          </a:p>
          <a:p>
            <a:r>
              <a:rPr lang="ru-RU" dirty="0"/>
              <a:t>Было сложно…</a:t>
            </a:r>
          </a:p>
          <a:p>
            <a:r>
              <a:rPr lang="ru-RU" dirty="0"/>
              <a:t>Надо еще поработать над …</a:t>
            </a:r>
          </a:p>
          <a:p>
            <a:r>
              <a:rPr lang="ru-RU" dirty="0"/>
              <a:t>У симметричных фигур половины …</a:t>
            </a:r>
          </a:p>
          <a:p>
            <a:r>
              <a:rPr lang="ru-RU" dirty="0"/>
              <a:t>У симметричных фигур есть одна или несколько …</a:t>
            </a:r>
          </a:p>
          <a:p>
            <a:r>
              <a:rPr lang="ru-RU" dirty="0"/>
              <a:t>Было интересно…</a:t>
            </a:r>
          </a:p>
          <a:p>
            <a:r>
              <a:rPr lang="ru-RU" dirty="0"/>
              <a:t>Машина времени Герберта Уэллса имела форму … </a:t>
            </a:r>
          </a:p>
          <a:p>
            <a:r>
              <a:rPr lang="ru-RU" dirty="0"/>
              <a:t>Могу объяснить своему однокласснику …</a:t>
            </a:r>
          </a:p>
          <a:p>
            <a:pPr marL="0" indent="0">
              <a:buNone/>
            </a:pPr>
            <a:r>
              <a:rPr lang="ru-RU" sz="3600" dirty="0"/>
              <a:t>Рефлексия «Смайлик» 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B2D6C5-CA72-C985-20F6-54E42E8793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t="37572" r="14249" b="40703"/>
          <a:stretch/>
        </p:blipFill>
        <p:spPr bwMode="auto">
          <a:xfrm>
            <a:off x="5630027" y="5572243"/>
            <a:ext cx="2200910" cy="670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BE3A17-DE40-AA01-8411-551F49B9124A}"/>
              </a:ext>
            </a:extLst>
          </p:cNvPr>
          <p:cNvSpPr/>
          <p:nvPr/>
        </p:nvSpPr>
        <p:spPr>
          <a:xfrm>
            <a:off x="5966926" y="5673737"/>
            <a:ext cx="129074" cy="4855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29CD4B-CF4A-353E-E0A5-CCECB690A732}"/>
              </a:ext>
            </a:extLst>
          </p:cNvPr>
          <p:cNvSpPr/>
          <p:nvPr/>
        </p:nvSpPr>
        <p:spPr>
          <a:xfrm>
            <a:off x="6769857" y="5664770"/>
            <a:ext cx="129074" cy="4855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454F8D-8605-5517-1338-E821988AE816}"/>
              </a:ext>
            </a:extLst>
          </p:cNvPr>
          <p:cNvSpPr/>
          <p:nvPr/>
        </p:nvSpPr>
        <p:spPr>
          <a:xfrm>
            <a:off x="7508251" y="5664769"/>
            <a:ext cx="129074" cy="4855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219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1B99EF-E0FB-03F3-3BEE-26C5B46C4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11" y="643443"/>
            <a:ext cx="9882857" cy="55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7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61BA2-1FF1-C0AA-D147-DEE4BE46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690" y="887866"/>
            <a:ext cx="3418069" cy="5371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ED38EB-D6AA-0840-E704-0984D2B61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534" y="189793"/>
            <a:ext cx="2758458" cy="3851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4F58A5-AF14-C868-D12E-FB298226DF33}"/>
              </a:ext>
            </a:extLst>
          </p:cNvPr>
          <p:cNvSpPr/>
          <p:nvPr/>
        </p:nvSpPr>
        <p:spPr>
          <a:xfrm>
            <a:off x="7976674" y="189793"/>
            <a:ext cx="2854099" cy="4277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/>
              <a:t>1895 год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F50F00-1A21-6DF0-3422-4791E48C2A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5" t="27213" r="41990" b="43673"/>
          <a:stretch/>
        </p:blipFill>
        <p:spPr>
          <a:xfrm>
            <a:off x="1394882" y="4114800"/>
            <a:ext cx="5794310" cy="199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9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901B9-9336-06A6-1A55-90F98AD4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68" y="158622"/>
            <a:ext cx="11448662" cy="1247971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Машина времени имела форму треугольника. </a:t>
            </a:r>
            <a:br>
              <a:rPr lang="ru-RU" sz="2800" b="1" dirty="0"/>
            </a:br>
            <a:r>
              <a:rPr lang="ru-RU" sz="2800" b="1" dirty="0"/>
              <a:t>Проведите ось симметрии так, чтобы она разделила её пополам</a:t>
            </a:r>
            <a:br>
              <a:rPr lang="ru-RU" sz="2800" b="1" dirty="0"/>
            </a:br>
            <a:r>
              <a:rPr lang="ru-RU" sz="2800" b="1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D6BC3F-A4AC-6F45-086F-A79C55609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" t="26028" r="4838" b="2977"/>
          <a:stretch/>
        </p:blipFill>
        <p:spPr>
          <a:xfrm>
            <a:off x="3079101" y="970384"/>
            <a:ext cx="5906279" cy="5852746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464A526-1B16-3F0A-0E9A-498027C04CF6}"/>
              </a:ext>
            </a:extLst>
          </p:cNvPr>
          <p:cNvCxnSpPr>
            <a:cxnSpLocks/>
          </p:cNvCxnSpPr>
          <p:nvPr/>
        </p:nvCxnSpPr>
        <p:spPr>
          <a:xfrm flipH="1" flipV="1">
            <a:off x="6167535" y="877078"/>
            <a:ext cx="74645" cy="59809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E3F7D-DE6B-4424-AF64-C8DCBB8B2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9" t="8734" r="2877" b="9928"/>
          <a:stretch/>
        </p:blipFill>
        <p:spPr>
          <a:xfrm>
            <a:off x="625150" y="1119674"/>
            <a:ext cx="2220687" cy="13902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07E2D8-1724-2DEE-C568-F84196EEE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53361" y="2652203"/>
            <a:ext cx="1030001" cy="1543072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43AE9D8-49BB-FACA-7C71-47BAF0BE424F}"/>
              </a:ext>
            </a:extLst>
          </p:cNvPr>
          <p:cNvCxnSpPr>
            <a:cxnSpLocks/>
          </p:cNvCxnSpPr>
          <p:nvPr/>
        </p:nvCxnSpPr>
        <p:spPr>
          <a:xfrm>
            <a:off x="4581331" y="970384"/>
            <a:ext cx="0" cy="7441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B4A5DBC-ABAE-38CF-4AED-00295F41B459}"/>
              </a:ext>
            </a:extLst>
          </p:cNvPr>
          <p:cNvCxnSpPr>
            <a:cxnSpLocks/>
          </p:cNvCxnSpPr>
          <p:nvPr/>
        </p:nvCxnSpPr>
        <p:spPr>
          <a:xfrm>
            <a:off x="5200261" y="970384"/>
            <a:ext cx="0" cy="7441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A03408E-4EB2-212C-20F1-7615D4C27C17}"/>
              </a:ext>
            </a:extLst>
          </p:cNvPr>
          <p:cNvCxnSpPr>
            <a:cxnSpLocks/>
          </p:cNvCxnSpPr>
          <p:nvPr/>
        </p:nvCxnSpPr>
        <p:spPr>
          <a:xfrm>
            <a:off x="5862735" y="970384"/>
            <a:ext cx="0" cy="7441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02C072F-8422-929C-C084-02D0E97E0AA9}"/>
              </a:ext>
            </a:extLst>
          </p:cNvPr>
          <p:cNvCxnSpPr>
            <a:cxnSpLocks/>
          </p:cNvCxnSpPr>
          <p:nvPr/>
        </p:nvCxnSpPr>
        <p:spPr>
          <a:xfrm>
            <a:off x="7122367" y="1034533"/>
            <a:ext cx="0" cy="7441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2E945E5-254C-3FC0-3B33-48CA5DF03591}"/>
              </a:ext>
            </a:extLst>
          </p:cNvPr>
          <p:cNvCxnSpPr>
            <a:cxnSpLocks/>
          </p:cNvCxnSpPr>
          <p:nvPr/>
        </p:nvCxnSpPr>
        <p:spPr>
          <a:xfrm>
            <a:off x="7728858" y="1036479"/>
            <a:ext cx="0" cy="7441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772B320-F30A-7271-18A9-AFD196414C72}"/>
              </a:ext>
            </a:extLst>
          </p:cNvPr>
          <p:cNvCxnSpPr>
            <a:cxnSpLocks/>
          </p:cNvCxnSpPr>
          <p:nvPr/>
        </p:nvCxnSpPr>
        <p:spPr>
          <a:xfrm flipH="1">
            <a:off x="6853334" y="1406593"/>
            <a:ext cx="5380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85A95EA-82F5-7270-0494-2FDCEAA1320B}"/>
              </a:ext>
            </a:extLst>
          </p:cNvPr>
          <p:cNvCxnSpPr>
            <a:cxnSpLocks/>
          </p:cNvCxnSpPr>
          <p:nvPr/>
        </p:nvCxnSpPr>
        <p:spPr>
          <a:xfrm>
            <a:off x="7391399" y="1714503"/>
            <a:ext cx="0" cy="7441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A8CF1E2-99F9-3B30-CAD3-D1F227EA0381}"/>
              </a:ext>
            </a:extLst>
          </p:cNvPr>
          <p:cNvCxnSpPr>
            <a:cxnSpLocks/>
          </p:cNvCxnSpPr>
          <p:nvPr/>
        </p:nvCxnSpPr>
        <p:spPr>
          <a:xfrm flipH="1">
            <a:off x="4108580" y="2090838"/>
            <a:ext cx="5380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15A9287-55BD-D464-E3B7-299A2177FD4A}"/>
              </a:ext>
            </a:extLst>
          </p:cNvPr>
          <p:cNvCxnSpPr>
            <a:cxnSpLocks/>
          </p:cNvCxnSpPr>
          <p:nvPr/>
        </p:nvCxnSpPr>
        <p:spPr>
          <a:xfrm flipH="1">
            <a:off x="5324670" y="2090838"/>
            <a:ext cx="5380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6056159-1C03-BB18-0868-C62D68097229}"/>
              </a:ext>
            </a:extLst>
          </p:cNvPr>
          <p:cNvCxnSpPr>
            <a:cxnSpLocks/>
          </p:cNvCxnSpPr>
          <p:nvPr/>
        </p:nvCxnSpPr>
        <p:spPr>
          <a:xfrm flipH="1">
            <a:off x="6534537" y="2090838"/>
            <a:ext cx="5380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DD0323C-5A0B-8F22-1B77-D96F12AA86C6}"/>
              </a:ext>
            </a:extLst>
          </p:cNvPr>
          <p:cNvCxnSpPr>
            <a:cxnSpLocks/>
          </p:cNvCxnSpPr>
          <p:nvPr/>
        </p:nvCxnSpPr>
        <p:spPr>
          <a:xfrm flipH="1">
            <a:off x="7122367" y="2090838"/>
            <a:ext cx="5380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87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FB16F52-EC31-3DEB-A31E-AB973C8B55ED}"/>
              </a:ext>
            </a:extLst>
          </p:cNvPr>
          <p:cNvSpPr/>
          <p:nvPr/>
        </p:nvSpPr>
        <p:spPr>
          <a:xfrm>
            <a:off x="1265853" y="1670179"/>
            <a:ext cx="4432041" cy="2612572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6AF0E10-9A44-B486-ABC3-7E37D8705D26}"/>
              </a:ext>
            </a:extLst>
          </p:cNvPr>
          <p:cNvSpPr/>
          <p:nvPr/>
        </p:nvSpPr>
        <p:spPr>
          <a:xfrm>
            <a:off x="6229739" y="1670179"/>
            <a:ext cx="4603102" cy="2537927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>
                <a:latin typeface="Calibri" panose="020F0502020204030204" pitchFamily="34" charset="0"/>
                <a:cs typeface="Calibri" panose="020F0502020204030204" pitchFamily="34" charset="0"/>
              </a:rPr>
              <a:t>5387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A9FC882-D47E-F42C-FC6B-1EE3262B34C0}"/>
              </a:ext>
            </a:extLst>
          </p:cNvPr>
          <p:cNvCxnSpPr/>
          <p:nvPr/>
        </p:nvCxnSpPr>
        <p:spPr>
          <a:xfrm>
            <a:off x="3041780" y="1992085"/>
            <a:ext cx="0" cy="1968759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0944791-DD22-8D3D-CDB6-D2E45040B964}"/>
              </a:ext>
            </a:extLst>
          </p:cNvPr>
          <p:cNvCxnSpPr>
            <a:cxnSpLocks/>
          </p:cNvCxnSpPr>
          <p:nvPr/>
        </p:nvCxnSpPr>
        <p:spPr>
          <a:xfrm>
            <a:off x="8581052" y="2948466"/>
            <a:ext cx="852197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CA13046-DFCE-EA8A-98D4-4A8928B5819A}"/>
              </a:ext>
            </a:extLst>
          </p:cNvPr>
          <p:cNvCxnSpPr>
            <a:cxnSpLocks/>
          </p:cNvCxnSpPr>
          <p:nvPr/>
        </p:nvCxnSpPr>
        <p:spPr>
          <a:xfrm>
            <a:off x="7663541" y="2948466"/>
            <a:ext cx="852197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9BF86A99-4922-50B5-D3BB-6680B0AB7F3B}"/>
              </a:ext>
            </a:extLst>
          </p:cNvPr>
          <p:cNvCxnSpPr/>
          <p:nvPr/>
        </p:nvCxnSpPr>
        <p:spPr>
          <a:xfrm>
            <a:off x="9007151" y="1973419"/>
            <a:ext cx="0" cy="1968759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04587E9-B25C-8372-8E5B-C08310A9E617}"/>
              </a:ext>
            </a:extLst>
          </p:cNvPr>
          <p:cNvCxnSpPr>
            <a:cxnSpLocks/>
          </p:cNvCxnSpPr>
          <p:nvPr/>
        </p:nvCxnSpPr>
        <p:spPr>
          <a:xfrm>
            <a:off x="2615681" y="3026224"/>
            <a:ext cx="852197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76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52020-3765-30BA-7B50-034EEA1E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09127"/>
            <a:ext cx="9601196" cy="69979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Ось симметрии и симметричные фигуры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3B4E13-9451-4D12-D1B7-1EFF7620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651518"/>
            <a:ext cx="9601196" cy="4224350"/>
          </a:xfrm>
        </p:spPr>
        <p:txBody>
          <a:bodyPr/>
          <a:lstStyle/>
          <a:p>
            <a:r>
              <a:rPr lang="ru-RU" dirty="0"/>
              <a:t>Что нужно сделать, чтобы вырезать следующие фигуры?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A3545-CF8B-282D-D5C8-D55136715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8" t="22857" r="44515" b="28980"/>
          <a:stretch/>
        </p:blipFill>
        <p:spPr>
          <a:xfrm>
            <a:off x="3676261" y="2192694"/>
            <a:ext cx="4572000" cy="4483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E60D00D-F4BB-0CF2-6763-9D54501D268C}"/>
              </a:ext>
            </a:extLst>
          </p:cNvPr>
          <p:cNvCxnSpPr/>
          <p:nvPr/>
        </p:nvCxnSpPr>
        <p:spPr>
          <a:xfrm>
            <a:off x="4693298" y="2402656"/>
            <a:ext cx="0" cy="1735494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4F1CE55-E44C-3EC0-3023-D624D4E6676F}"/>
              </a:ext>
            </a:extLst>
          </p:cNvPr>
          <p:cNvCxnSpPr>
            <a:cxnSpLocks/>
          </p:cNvCxnSpPr>
          <p:nvPr/>
        </p:nvCxnSpPr>
        <p:spPr>
          <a:xfrm>
            <a:off x="7150359" y="2233126"/>
            <a:ext cx="0" cy="2320213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B4C7C3C-A56D-5830-5B5E-112219F14DA2}"/>
              </a:ext>
            </a:extLst>
          </p:cNvPr>
          <p:cNvCxnSpPr>
            <a:cxnSpLocks/>
          </p:cNvCxnSpPr>
          <p:nvPr/>
        </p:nvCxnSpPr>
        <p:spPr>
          <a:xfrm>
            <a:off x="5872065" y="4553339"/>
            <a:ext cx="0" cy="2122703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401D2-BB40-669D-A04D-254FC657E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108" y="1770518"/>
            <a:ext cx="993734" cy="99373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2FB4FD-6DDD-FF09-57A9-2B2A2032AB5A}"/>
              </a:ext>
            </a:extLst>
          </p:cNvPr>
          <p:cNvSpPr/>
          <p:nvPr/>
        </p:nvSpPr>
        <p:spPr>
          <a:xfrm>
            <a:off x="4731790" y="2402656"/>
            <a:ext cx="1096345" cy="18707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753A48-62C6-BB1E-2790-0004467AE276}"/>
              </a:ext>
            </a:extLst>
          </p:cNvPr>
          <p:cNvSpPr/>
          <p:nvPr/>
        </p:nvSpPr>
        <p:spPr>
          <a:xfrm>
            <a:off x="7188851" y="2233126"/>
            <a:ext cx="978546" cy="24974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4C966C-681B-484B-A629-4568F0B16149}"/>
              </a:ext>
            </a:extLst>
          </p:cNvPr>
          <p:cNvSpPr/>
          <p:nvPr/>
        </p:nvSpPr>
        <p:spPr>
          <a:xfrm>
            <a:off x="5902004" y="4679308"/>
            <a:ext cx="1096345" cy="18707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0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67C167B-D267-F658-1E44-510EFB47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976" y="597471"/>
            <a:ext cx="9526542" cy="1619752"/>
          </a:xfrm>
        </p:spPr>
        <p:txBody>
          <a:bodyPr>
            <a:normAutofit fontScale="90000"/>
          </a:bodyPr>
          <a:lstStyle/>
          <a:p>
            <a:r>
              <a:rPr lang="ru-RU" dirty="0"/>
              <a:t>Рассмотрите фигуры. Определите, сколько осей симметрии в каждой фигуре.</a:t>
            </a:r>
            <a:br>
              <a:rPr lang="ru-RU" dirty="0"/>
            </a:br>
            <a:r>
              <a:rPr lang="ru-RU" dirty="0"/>
              <a:t>Сложите фигуры, проверьте 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AB302D9-B8D2-A3F3-41F7-EC84FE6FB70E}"/>
              </a:ext>
            </a:extLst>
          </p:cNvPr>
          <p:cNvSpPr/>
          <p:nvPr/>
        </p:nvSpPr>
        <p:spPr>
          <a:xfrm>
            <a:off x="971936" y="2782938"/>
            <a:ext cx="3088433" cy="305802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0A68FA61-3D1A-F9A1-D0E1-FD27E98008B1}"/>
              </a:ext>
            </a:extLst>
          </p:cNvPr>
          <p:cNvSpPr/>
          <p:nvPr/>
        </p:nvSpPr>
        <p:spPr>
          <a:xfrm>
            <a:off x="4423403" y="2892490"/>
            <a:ext cx="3088433" cy="2771191"/>
          </a:xfrm>
          <a:prstGeom prst="hexago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E4001F-C57C-28AA-02CA-4C2DE47BD2A4}"/>
              </a:ext>
            </a:extLst>
          </p:cNvPr>
          <p:cNvSpPr/>
          <p:nvPr/>
        </p:nvSpPr>
        <p:spPr>
          <a:xfrm>
            <a:off x="8050074" y="2926354"/>
            <a:ext cx="2838059" cy="277119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F2AF3BB-7B29-136B-AFB1-0AA163F526B1}"/>
              </a:ext>
            </a:extLst>
          </p:cNvPr>
          <p:cNvCxnSpPr>
            <a:cxnSpLocks/>
          </p:cNvCxnSpPr>
          <p:nvPr/>
        </p:nvCxnSpPr>
        <p:spPr>
          <a:xfrm>
            <a:off x="807791" y="4313155"/>
            <a:ext cx="3407226" cy="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93472CA-F05C-DAC0-625D-FB23DDF9CA77}"/>
              </a:ext>
            </a:extLst>
          </p:cNvPr>
          <p:cNvCxnSpPr>
            <a:cxnSpLocks/>
          </p:cNvCxnSpPr>
          <p:nvPr/>
        </p:nvCxnSpPr>
        <p:spPr>
          <a:xfrm flipV="1">
            <a:off x="2511404" y="2537927"/>
            <a:ext cx="0" cy="34803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03659E4-DD37-1251-DE5A-BDAE32B85805}"/>
              </a:ext>
            </a:extLst>
          </p:cNvPr>
          <p:cNvCxnSpPr>
            <a:cxnSpLocks/>
          </p:cNvCxnSpPr>
          <p:nvPr/>
        </p:nvCxnSpPr>
        <p:spPr>
          <a:xfrm>
            <a:off x="4327421" y="4288621"/>
            <a:ext cx="3407226" cy="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921DD9E-DFED-B4C3-3BB9-4164A0C4061D}"/>
              </a:ext>
            </a:extLst>
          </p:cNvPr>
          <p:cNvCxnSpPr>
            <a:cxnSpLocks/>
          </p:cNvCxnSpPr>
          <p:nvPr/>
        </p:nvCxnSpPr>
        <p:spPr>
          <a:xfrm flipV="1">
            <a:off x="5975221" y="2571790"/>
            <a:ext cx="0" cy="34803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83A5A29-6A83-735A-EA49-D5C6E1C67255}"/>
              </a:ext>
            </a:extLst>
          </p:cNvPr>
          <p:cNvCxnSpPr>
            <a:cxnSpLocks/>
          </p:cNvCxnSpPr>
          <p:nvPr/>
        </p:nvCxnSpPr>
        <p:spPr>
          <a:xfrm flipV="1">
            <a:off x="9507292" y="2571790"/>
            <a:ext cx="0" cy="34803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84FDDD8E-65CD-2F3A-8638-9F613D4944D0}"/>
              </a:ext>
            </a:extLst>
          </p:cNvPr>
          <p:cNvCxnSpPr>
            <a:cxnSpLocks/>
          </p:cNvCxnSpPr>
          <p:nvPr/>
        </p:nvCxnSpPr>
        <p:spPr>
          <a:xfrm>
            <a:off x="7874870" y="4311949"/>
            <a:ext cx="327521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BD59025-C91E-4050-D259-E9C76FE205C5}"/>
              </a:ext>
            </a:extLst>
          </p:cNvPr>
          <p:cNvCxnSpPr>
            <a:cxnSpLocks/>
          </p:cNvCxnSpPr>
          <p:nvPr/>
        </p:nvCxnSpPr>
        <p:spPr>
          <a:xfrm>
            <a:off x="1083260" y="3013788"/>
            <a:ext cx="2844928" cy="25752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2C64771-561C-DE35-05AE-002626C8154E}"/>
              </a:ext>
            </a:extLst>
          </p:cNvPr>
          <p:cNvCxnSpPr>
            <a:cxnSpLocks/>
          </p:cNvCxnSpPr>
          <p:nvPr/>
        </p:nvCxnSpPr>
        <p:spPr>
          <a:xfrm flipV="1">
            <a:off x="1127711" y="2926354"/>
            <a:ext cx="2831118" cy="27029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097B7D7-F09C-A662-0BEE-B80180C102DE}"/>
              </a:ext>
            </a:extLst>
          </p:cNvPr>
          <p:cNvCxnSpPr>
            <a:cxnSpLocks/>
          </p:cNvCxnSpPr>
          <p:nvPr/>
        </p:nvCxnSpPr>
        <p:spPr>
          <a:xfrm flipH="1" flipV="1">
            <a:off x="1740428" y="2571790"/>
            <a:ext cx="1517557" cy="338114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68F9DC5-98FC-B629-6C7A-2D0FCB39134B}"/>
              </a:ext>
            </a:extLst>
          </p:cNvPr>
          <p:cNvCxnSpPr>
            <a:cxnSpLocks/>
          </p:cNvCxnSpPr>
          <p:nvPr/>
        </p:nvCxnSpPr>
        <p:spPr>
          <a:xfrm flipV="1">
            <a:off x="1824690" y="2571790"/>
            <a:ext cx="1459738" cy="344645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CD3F2576-9615-2D53-CDCF-634F0499DAEE}"/>
              </a:ext>
            </a:extLst>
          </p:cNvPr>
          <p:cNvCxnSpPr>
            <a:cxnSpLocks/>
          </p:cNvCxnSpPr>
          <p:nvPr/>
        </p:nvCxnSpPr>
        <p:spPr>
          <a:xfrm flipV="1">
            <a:off x="807791" y="3545633"/>
            <a:ext cx="3615612" cy="148870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43C6BA86-D9D0-9B83-BC38-D81EA9952C08}"/>
              </a:ext>
            </a:extLst>
          </p:cNvPr>
          <p:cNvCxnSpPr>
            <a:cxnSpLocks/>
          </p:cNvCxnSpPr>
          <p:nvPr/>
        </p:nvCxnSpPr>
        <p:spPr>
          <a:xfrm>
            <a:off x="795351" y="3675867"/>
            <a:ext cx="3492712" cy="129721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BA34A63E-826B-8796-859E-964B87741882}"/>
              </a:ext>
            </a:extLst>
          </p:cNvPr>
          <p:cNvCxnSpPr>
            <a:cxnSpLocks/>
          </p:cNvCxnSpPr>
          <p:nvPr/>
        </p:nvCxnSpPr>
        <p:spPr>
          <a:xfrm>
            <a:off x="4920358" y="2647988"/>
            <a:ext cx="2114924" cy="33049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18D36131-D418-03B6-6E86-1E9FA58CB34F}"/>
              </a:ext>
            </a:extLst>
          </p:cNvPr>
          <p:cNvCxnSpPr>
            <a:cxnSpLocks/>
          </p:cNvCxnSpPr>
          <p:nvPr/>
        </p:nvCxnSpPr>
        <p:spPr>
          <a:xfrm>
            <a:off x="4312846" y="3354180"/>
            <a:ext cx="3300075" cy="189895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EDEF71FE-1D54-1EDF-AE56-18FC6FE328AF}"/>
              </a:ext>
            </a:extLst>
          </p:cNvPr>
          <p:cNvCxnSpPr>
            <a:cxnSpLocks/>
          </p:cNvCxnSpPr>
          <p:nvPr/>
        </p:nvCxnSpPr>
        <p:spPr>
          <a:xfrm flipV="1">
            <a:off x="4314081" y="3404287"/>
            <a:ext cx="3280407" cy="176866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948FEAB8-5A0E-C1E3-24C1-19CAFB7D5F3D}"/>
              </a:ext>
            </a:extLst>
          </p:cNvPr>
          <p:cNvCxnSpPr>
            <a:cxnSpLocks/>
          </p:cNvCxnSpPr>
          <p:nvPr/>
        </p:nvCxnSpPr>
        <p:spPr>
          <a:xfrm flipV="1">
            <a:off x="4920358" y="2571790"/>
            <a:ext cx="2114924" cy="341500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4AEF378E-FD2E-4619-2DD5-F20FD8BF1F28}"/>
              </a:ext>
            </a:extLst>
          </p:cNvPr>
          <p:cNvCxnSpPr>
            <a:cxnSpLocks/>
          </p:cNvCxnSpPr>
          <p:nvPr/>
        </p:nvCxnSpPr>
        <p:spPr>
          <a:xfrm>
            <a:off x="7920203" y="2782938"/>
            <a:ext cx="3055449" cy="298338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D2C166FD-3D8B-29AD-6CDC-28EC1E8CF8D9}"/>
              </a:ext>
            </a:extLst>
          </p:cNvPr>
          <p:cNvCxnSpPr>
            <a:cxnSpLocks/>
          </p:cNvCxnSpPr>
          <p:nvPr/>
        </p:nvCxnSpPr>
        <p:spPr>
          <a:xfrm flipV="1">
            <a:off x="7895271" y="2782938"/>
            <a:ext cx="3163033" cy="306528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7C8CA2-CF57-C79F-972E-B3100EEE8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6" r="5297" b="66498"/>
          <a:stretch/>
        </p:blipFill>
        <p:spPr>
          <a:xfrm>
            <a:off x="228631" y="1542675"/>
            <a:ext cx="1798159" cy="81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2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DA556-B9F0-9E76-8EBA-444F7BC39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873" y="115259"/>
            <a:ext cx="9330347" cy="845485"/>
          </a:xfrm>
        </p:spPr>
        <p:txBody>
          <a:bodyPr>
            <a:noAutofit/>
          </a:bodyPr>
          <a:lstStyle/>
          <a:p>
            <a:r>
              <a:rPr lang="ru-RU" sz="2800" b="1" dirty="0"/>
              <a:t>Постройте треугольник А</a:t>
            </a:r>
            <a:r>
              <a:rPr lang="ru-RU" sz="2000" b="1" dirty="0"/>
              <a:t>1</a:t>
            </a:r>
            <a:r>
              <a:rPr lang="ru-RU" sz="2800" b="1" dirty="0"/>
              <a:t>В</a:t>
            </a:r>
            <a:r>
              <a:rPr lang="ru-RU" sz="2000" b="1" dirty="0"/>
              <a:t>1</a:t>
            </a:r>
            <a:r>
              <a:rPr lang="ru-RU" sz="2800" b="1" dirty="0"/>
              <a:t>С</a:t>
            </a:r>
            <a:r>
              <a:rPr lang="ru-RU" sz="2000" b="1" dirty="0"/>
              <a:t>1</a:t>
            </a:r>
            <a:r>
              <a:rPr lang="ru-RU" sz="2800" b="1" dirty="0"/>
              <a:t> симметричный треугольнику АВС относительно оси симметрии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C49C0B-E65C-D2A0-8621-145AD3066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4" t="18118" r="29183" b="31744"/>
          <a:stretch/>
        </p:blipFill>
        <p:spPr>
          <a:xfrm>
            <a:off x="1986640" y="1022911"/>
            <a:ext cx="8127744" cy="5606962"/>
          </a:xfrm>
          <a:prstGeom prst="rect">
            <a:avLst/>
          </a:prstGeom>
          <a:ln w="1270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13C3479-53F1-1C63-7BC7-06CE657F8F8F}"/>
              </a:ext>
            </a:extLst>
          </p:cNvPr>
          <p:cNvSpPr/>
          <p:nvPr/>
        </p:nvSpPr>
        <p:spPr>
          <a:xfrm>
            <a:off x="6410130" y="2836506"/>
            <a:ext cx="167951" cy="15862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AA95414-F237-6873-21E6-89748BC7277E}"/>
              </a:ext>
            </a:extLst>
          </p:cNvPr>
          <p:cNvSpPr/>
          <p:nvPr/>
        </p:nvSpPr>
        <p:spPr>
          <a:xfrm>
            <a:off x="7859485" y="3588462"/>
            <a:ext cx="167951" cy="15862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D132448-0A1C-005B-65A6-9180A05DD4C4}"/>
              </a:ext>
            </a:extLst>
          </p:cNvPr>
          <p:cNvSpPr/>
          <p:nvPr/>
        </p:nvSpPr>
        <p:spPr>
          <a:xfrm>
            <a:off x="6050512" y="5386874"/>
            <a:ext cx="167951" cy="15862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2F7911A-EC98-579C-1B6F-A96C3674DDA3}"/>
              </a:ext>
            </a:extLst>
          </p:cNvPr>
          <p:cNvCxnSpPr>
            <a:cxnSpLocks/>
          </p:cNvCxnSpPr>
          <p:nvPr/>
        </p:nvCxnSpPr>
        <p:spPr>
          <a:xfrm>
            <a:off x="6578081" y="2950103"/>
            <a:ext cx="1281404" cy="67264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D1D8FE0-1152-33BD-13A8-65D65EE6E433}"/>
              </a:ext>
            </a:extLst>
          </p:cNvPr>
          <p:cNvCxnSpPr>
            <a:cxnSpLocks/>
            <a:stCxn id="8" idx="7"/>
          </p:cNvCxnSpPr>
          <p:nvPr/>
        </p:nvCxnSpPr>
        <p:spPr>
          <a:xfrm flipV="1">
            <a:off x="6193867" y="3684916"/>
            <a:ext cx="1749593" cy="172518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8260261-BCFA-563B-F5CD-05FE8B45C89E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6134488" y="2995126"/>
            <a:ext cx="347760" cy="239174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AE8D14D-7690-AAC0-905D-A18BD7FA8778}"/>
              </a:ext>
            </a:extLst>
          </p:cNvPr>
          <p:cNvCxnSpPr/>
          <p:nvPr/>
        </p:nvCxnSpPr>
        <p:spPr>
          <a:xfrm>
            <a:off x="3834882" y="2950103"/>
            <a:ext cx="308843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C4F8D6A-ABE3-DB24-6B8C-812824CF3B49}"/>
              </a:ext>
            </a:extLst>
          </p:cNvPr>
          <p:cNvCxnSpPr>
            <a:cxnSpLocks/>
          </p:cNvCxnSpPr>
          <p:nvPr/>
        </p:nvCxnSpPr>
        <p:spPr>
          <a:xfrm>
            <a:off x="2606351" y="3622749"/>
            <a:ext cx="563258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9B54E9A5-C176-9622-30E4-2D2D6738AFD2}"/>
              </a:ext>
            </a:extLst>
          </p:cNvPr>
          <p:cNvCxnSpPr/>
          <p:nvPr/>
        </p:nvCxnSpPr>
        <p:spPr>
          <a:xfrm>
            <a:off x="3972897" y="5413190"/>
            <a:ext cx="308843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11F2C3-22CC-B827-4FBF-05487063E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28" t="1890" r="20322" b="9266"/>
          <a:stretch/>
        </p:blipFill>
        <p:spPr>
          <a:xfrm>
            <a:off x="480929" y="825521"/>
            <a:ext cx="1420303" cy="1687523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DBFAEA61-A935-05DF-0C82-E6C0A6F823E5}"/>
              </a:ext>
            </a:extLst>
          </p:cNvPr>
          <p:cNvSpPr/>
          <p:nvPr/>
        </p:nvSpPr>
        <p:spPr>
          <a:xfrm>
            <a:off x="2705878" y="3543439"/>
            <a:ext cx="167952" cy="141477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0F6FD17-6EDC-931F-A7FB-8B118039E8F6}"/>
              </a:ext>
            </a:extLst>
          </p:cNvPr>
          <p:cNvSpPr/>
          <p:nvPr/>
        </p:nvSpPr>
        <p:spPr>
          <a:xfrm>
            <a:off x="4155231" y="2853649"/>
            <a:ext cx="167952" cy="141477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7674812-1855-0CB1-B2C6-44222B47EA32}"/>
              </a:ext>
            </a:extLst>
          </p:cNvPr>
          <p:cNvSpPr/>
          <p:nvPr/>
        </p:nvSpPr>
        <p:spPr>
          <a:xfrm>
            <a:off x="4565781" y="5372202"/>
            <a:ext cx="167952" cy="141477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9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74D96D-C52C-58AE-A587-12133374E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86" t="31156" r="3850" b="18912"/>
          <a:stretch/>
        </p:blipFill>
        <p:spPr>
          <a:xfrm>
            <a:off x="970383" y="251926"/>
            <a:ext cx="4945225" cy="641306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F5073D-338F-BA70-2BF5-22AD84F85857}"/>
              </a:ext>
            </a:extLst>
          </p:cNvPr>
          <p:cNvSpPr/>
          <p:nvPr/>
        </p:nvSpPr>
        <p:spPr>
          <a:xfrm>
            <a:off x="503853" y="765110"/>
            <a:ext cx="5605141" cy="60928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2BD709-F2D6-B76C-958C-B52FAEE7F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0" t="22020" r="-1157" b="27096"/>
          <a:stretch/>
        </p:blipFill>
        <p:spPr>
          <a:xfrm>
            <a:off x="6276394" y="251924"/>
            <a:ext cx="5092725" cy="6413063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A08EE101-3ECF-36AE-886A-91261C1908FC}"/>
              </a:ext>
            </a:extLst>
          </p:cNvPr>
          <p:cNvGrpSpPr/>
          <p:nvPr/>
        </p:nvGrpSpPr>
        <p:grpSpPr>
          <a:xfrm>
            <a:off x="9327872" y="2594513"/>
            <a:ext cx="1245240" cy="427320"/>
            <a:chOff x="9327872" y="2594513"/>
            <a:chExt cx="1245240" cy="4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Рукописный ввод 6">
                  <a:extLst>
                    <a:ext uri="{FF2B5EF4-FFF2-40B4-BE49-F238E27FC236}">
                      <a16:creationId xmlns:a16="http://schemas.microsoft.com/office/drawing/2014/main" id="{3CB60F28-463E-449C-6B11-F0504A1943F9}"/>
                    </a:ext>
                  </a:extLst>
                </p14:cNvPr>
                <p14:cNvContentPartPr/>
                <p14:nvPr/>
              </p14:nvContentPartPr>
              <p14:xfrm>
                <a:off x="9327872" y="2683073"/>
                <a:ext cx="180000" cy="320400"/>
              </p14:xfrm>
            </p:contentPart>
          </mc:Choice>
          <mc:Fallback xmlns="">
            <p:pic>
              <p:nvPicPr>
                <p:cNvPr id="7" name="Рукописный ввод 6">
                  <a:extLst>
                    <a:ext uri="{FF2B5EF4-FFF2-40B4-BE49-F238E27FC236}">
                      <a16:creationId xmlns:a16="http://schemas.microsoft.com/office/drawing/2014/main" id="{3CB60F28-463E-449C-6B11-F0504A1943F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10232" y="2665073"/>
                  <a:ext cx="21564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Рукописный ввод 9">
                  <a:extLst>
                    <a:ext uri="{FF2B5EF4-FFF2-40B4-BE49-F238E27FC236}">
                      <a16:creationId xmlns:a16="http://schemas.microsoft.com/office/drawing/2014/main" id="{C1F0CB95-9931-416B-C438-5952DA08D974}"/>
                    </a:ext>
                  </a:extLst>
                </p14:cNvPr>
                <p14:cNvContentPartPr/>
                <p14:nvPr/>
              </p14:nvContentPartPr>
              <p14:xfrm>
                <a:off x="9501392" y="2668313"/>
                <a:ext cx="118080" cy="344880"/>
              </p14:xfrm>
            </p:contentPart>
          </mc:Choice>
          <mc:Fallback xmlns="">
            <p:pic>
              <p:nvPicPr>
                <p:cNvPr id="10" name="Рукописный ввод 9">
                  <a:extLst>
                    <a:ext uri="{FF2B5EF4-FFF2-40B4-BE49-F238E27FC236}">
                      <a16:creationId xmlns:a16="http://schemas.microsoft.com/office/drawing/2014/main" id="{C1F0CB95-9931-416B-C438-5952DA08D97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483392" y="2650313"/>
                  <a:ext cx="15372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4E07A70E-B09D-9EB8-7370-707BD9628509}"/>
                    </a:ext>
                  </a:extLst>
                </p14:cNvPr>
                <p14:cNvContentPartPr/>
                <p14:nvPr/>
              </p14:nvContentPartPr>
              <p14:xfrm>
                <a:off x="9386192" y="2882873"/>
                <a:ext cx="186480" cy="360"/>
              </p14:xfrm>
            </p:contentPart>
          </mc:Choice>
          <mc:Fallback xmlns=""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4E07A70E-B09D-9EB8-7370-707BD962850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368552" y="2865233"/>
                  <a:ext cx="222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Рукописный ввод 19">
                  <a:extLst>
                    <a:ext uri="{FF2B5EF4-FFF2-40B4-BE49-F238E27FC236}">
                      <a16:creationId xmlns:a16="http://schemas.microsoft.com/office/drawing/2014/main" id="{E0613304-270C-0958-8B00-80E3014E2799}"/>
                    </a:ext>
                  </a:extLst>
                </p14:cNvPr>
                <p14:cNvContentPartPr/>
                <p14:nvPr/>
              </p14:nvContentPartPr>
              <p14:xfrm>
                <a:off x="9740792" y="2612153"/>
                <a:ext cx="37800" cy="372600"/>
              </p14:xfrm>
            </p:contentPart>
          </mc:Choice>
          <mc:Fallback xmlns="">
            <p:pic>
              <p:nvPicPr>
                <p:cNvPr id="20" name="Рукописный ввод 19">
                  <a:extLst>
                    <a:ext uri="{FF2B5EF4-FFF2-40B4-BE49-F238E27FC236}">
                      <a16:creationId xmlns:a16="http://schemas.microsoft.com/office/drawing/2014/main" id="{E0613304-270C-0958-8B00-80E3014E279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722792" y="2594513"/>
                  <a:ext cx="7344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Рукописный ввод 20">
                  <a:extLst>
                    <a:ext uri="{FF2B5EF4-FFF2-40B4-BE49-F238E27FC236}">
                      <a16:creationId xmlns:a16="http://schemas.microsoft.com/office/drawing/2014/main" id="{54BFA2EE-59F6-C5AD-CE13-A5C0AB668AC3}"/>
                    </a:ext>
                  </a:extLst>
                </p14:cNvPr>
                <p14:cNvContentPartPr/>
                <p14:nvPr/>
              </p14:nvContentPartPr>
              <p14:xfrm>
                <a:off x="9945992" y="2603153"/>
                <a:ext cx="360" cy="381960"/>
              </p14:xfrm>
            </p:contentPart>
          </mc:Choice>
          <mc:Fallback xmlns="">
            <p:pic>
              <p:nvPicPr>
                <p:cNvPr id="21" name="Рукописный ввод 20">
                  <a:extLst>
                    <a:ext uri="{FF2B5EF4-FFF2-40B4-BE49-F238E27FC236}">
                      <a16:creationId xmlns:a16="http://schemas.microsoft.com/office/drawing/2014/main" id="{54BFA2EE-59F6-C5AD-CE13-A5C0AB668AC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928352" y="2585153"/>
                  <a:ext cx="3600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3" name="Рукописный ввод 22">
                  <a:extLst>
                    <a:ext uri="{FF2B5EF4-FFF2-40B4-BE49-F238E27FC236}">
                      <a16:creationId xmlns:a16="http://schemas.microsoft.com/office/drawing/2014/main" id="{F5D3AFCA-774E-F753-21B1-C9B06598626A}"/>
                    </a:ext>
                  </a:extLst>
                </p14:cNvPr>
                <p14:cNvContentPartPr/>
                <p14:nvPr/>
              </p14:nvContentPartPr>
              <p14:xfrm>
                <a:off x="10151192" y="2612153"/>
                <a:ext cx="10080" cy="409680"/>
              </p14:xfrm>
            </p:contentPart>
          </mc:Choice>
          <mc:Fallback xmlns="">
            <p:pic>
              <p:nvPicPr>
                <p:cNvPr id="23" name="Рукописный ввод 22">
                  <a:extLst>
                    <a:ext uri="{FF2B5EF4-FFF2-40B4-BE49-F238E27FC236}">
                      <a16:creationId xmlns:a16="http://schemas.microsoft.com/office/drawing/2014/main" id="{F5D3AFCA-774E-F753-21B1-C9B06598626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33192" y="2594513"/>
                  <a:ext cx="4572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4" name="Рукописный ввод 23">
                  <a:extLst>
                    <a:ext uri="{FF2B5EF4-FFF2-40B4-BE49-F238E27FC236}">
                      <a16:creationId xmlns:a16="http://schemas.microsoft.com/office/drawing/2014/main" id="{6D913689-733E-6008-A5D9-DD92D6D962A7}"/>
                    </a:ext>
                  </a:extLst>
                </p14:cNvPr>
                <p14:cNvContentPartPr/>
                <p14:nvPr/>
              </p14:nvContentPartPr>
              <p14:xfrm>
                <a:off x="9731432" y="2985113"/>
                <a:ext cx="410040" cy="11160"/>
              </p14:xfrm>
            </p:contentPart>
          </mc:Choice>
          <mc:Fallback xmlns="">
            <p:pic>
              <p:nvPicPr>
                <p:cNvPr id="24" name="Рукописный ввод 23">
                  <a:extLst>
                    <a:ext uri="{FF2B5EF4-FFF2-40B4-BE49-F238E27FC236}">
                      <a16:creationId xmlns:a16="http://schemas.microsoft.com/office/drawing/2014/main" id="{6D913689-733E-6008-A5D9-DD92D6D962A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713432" y="2967473"/>
                  <a:ext cx="4456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6" name="Рукописный ввод 25">
                  <a:extLst>
                    <a:ext uri="{FF2B5EF4-FFF2-40B4-BE49-F238E27FC236}">
                      <a16:creationId xmlns:a16="http://schemas.microsoft.com/office/drawing/2014/main" id="{B7A46A23-E116-83F6-C187-7000786864A0}"/>
                    </a:ext>
                  </a:extLst>
                </p14:cNvPr>
                <p14:cNvContentPartPr/>
                <p14:nvPr/>
              </p14:nvContentPartPr>
              <p14:xfrm>
                <a:off x="10299872" y="2612153"/>
                <a:ext cx="29160" cy="363240"/>
              </p14:xfrm>
            </p:contentPart>
          </mc:Choice>
          <mc:Fallback xmlns="">
            <p:pic>
              <p:nvPicPr>
                <p:cNvPr id="26" name="Рукописный ввод 25">
                  <a:extLst>
                    <a:ext uri="{FF2B5EF4-FFF2-40B4-BE49-F238E27FC236}">
                      <a16:creationId xmlns:a16="http://schemas.microsoft.com/office/drawing/2014/main" id="{B7A46A23-E116-83F6-C187-7000786864A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282232" y="2594513"/>
                  <a:ext cx="6480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2" name="Рукописный ввод 31">
                  <a:extLst>
                    <a:ext uri="{FF2B5EF4-FFF2-40B4-BE49-F238E27FC236}">
                      <a16:creationId xmlns:a16="http://schemas.microsoft.com/office/drawing/2014/main" id="{E53EEA76-19D3-A54E-27E9-476871DDB68F}"/>
                    </a:ext>
                  </a:extLst>
                </p14:cNvPr>
                <p14:cNvContentPartPr/>
                <p14:nvPr/>
              </p14:nvContentPartPr>
              <p14:xfrm>
                <a:off x="10347032" y="2594513"/>
                <a:ext cx="226080" cy="362880"/>
              </p14:xfrm>
            </p:contentPart>
          </mc:Choice>
          <mc:Fallback xmlns="">
            <p:pic>
              <p:nvPicPr>
                <p:cNvPr id="32" name="Рукописный ввод 31">
                  <a:extLst>
                    <a:ext uri="{FF2B5EF4-FFF2-40B4-BE49-F238E27FC236}">
                      <a16:creationId xmlns:a16="http://schemas.microsoft.com/office/drawing/2014/main" id="{E53EEA76-19D3-A54E-27E9-476871DDB68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329392" y="2576873"/>
                  <a:ext cx="261720" cy="39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6B5035C4-5D1C-099A-4C20-9CA0BB2EED9B}"/>
                  </a:ext>
                </a:extLst>
              </p14:cNvPr>
              <p14:cNvContentPartPr/>
              <p14:nvPr/>
            </p14:nvContentPartPr>
            <p14:xfrm>
              <a:off x="10700552" y="2500193"/>
              <a:ext cx="29520" cy="456480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6B5035C4-5D1C-099A-4C20-9CA0BB2EED9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682912" y="2482553"/>
                <a:ext cx="6516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1C0507D6-587D-A398-9954-FE111C925705}"/>
                  </a:ext>
                </a:extLst>
              </p14:cNvPr>
              <p14:cNvContentPartPr/>
              <p14:nvPr/>
            </p14:nvContentPartPr>
            <p14:xfrm>
              <a:off x="10748432" y="2465273"/>
              <a:ext cx="293760" cy="47304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1C0507D6-587D-A398-9954-FE111C9257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730432" y="2447633"/>
                <a:ext cx="329400" cy="50868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4076340-6A5F-01D4-8BC6-3B2A9901017D}"/>
              </a:ext>
            </a:extLst>
          </p:cNvPr>
          <p:cNvSpPr/>
          <p:nvPr/>
        </p:nvSpPr>
        <p:spPr>
          <a:xfrm>
            <a:off x="6281735" y="765110"/>
            <a:ext cx="5448169" cy="60928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3BD278-3222-2571-2D83-6E27C3796D4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15322" y="58911"/>
            <a:ext cx="1561072" cy="70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C6BBD4-B0FC-D794-CF4F-2C360DFA4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1" t="30068" r="-273" b="25714"/>
          <a:stretch/>
        </p:blipFill>
        <p:spPr>
          <a:xfrm>
            <a:off x="718457" y="401217"/>
            <a:ext cx="5193158" cy="566368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C3C5EA-8EBC-6187-90FA-2B307627D81C}"/>
              </a:ext>
            </a:extLst>
          </p:cNvPr>
          <p:cNvSpPr/>
          <p:nvPr/>
        </p:nvSpPr>
        <p:spPr>
          <a:xfrm>
            <a:off x="718457" y="793100"/>
            <a:ext cx="5428324" cy="59062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A8D408-6CB9-30CD-49DA-682371AB8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9" t="11292" r="15929" b="48776"/>
          <a:stretch/>
        </p:blipFill>
        <p:spPr>
          <a:xfrm>
            <a:off x="6368901" y="401217"/>
            <a:ext cx="4664421" cy="5776406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DF3644B-129A-974A-C0FD-1573C3BE9595}"/>
              </a:ext>
            </a:extLst>
          </p:cNvPr>
          <p:cNvGrpSpPr/>
          <p:nvPr/>
        </p:nvGrpSpPr>
        <p:grpSpPr>
          <a:xfrm>
            <a:off x="8581952" y="5197313"/>
            <a:ext cx="566640" cy="337320"/>
            <a:chOff x="8581952" y="5197313"/>
            <a:chExt cx="56664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Рукописный ввод 5">
                  <a:extLst>
                    <a:ext uri="{FF2B5EF4-FFF2-40B4-BE49-F238E27FC236}">
                      <a16:creationId xmlns:a16="http://schemas.microsoft.com/office/drawing/2014/main" id="{DBF36AE4-0DA8-90C6-A39E-BA07A1F8C93C}"/>
                    </a:ext>
                  </a:extLst>
                </p14:cNvPr>
                <p14:cNvContentPartPr/>
                <p14:nvPr/>
              </p14:nvContentPartPr>
              <p14:xfrm>
                <a:off x="8911712" y="5197313"/>
                <a:ext cx="236880" cy="333360"/>
              </p14:xfrm>
            </p:contentPart>
          </mc:Choice>
          <mc:Fallback xmlns="">
            <p:pic>
              <p:nvPicPr>
                <p:cNvPr id="6" name="Рукописный ввод 5">
                  <a:extLst>
                    <a:ext uri="{FF2B5EF4-FFF2-40B4-BE49-F238E27FC236}">
                      <a16:creationId xmlns:a16="http://schemas.microsoft.com/office/drawing/2014/main" id="{DBF36AE4-0DA8-90C6-A39E-BA07A1F8C93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94072" y="5179673"/>
                  <a:ext cx="27252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Рукописный ввод 6">
                  <a:extLst>
                    <a:ext uri="{FF2B5EF4-FFF2-40B4-BE49-F238E27FC236}">
                      <a16:creationId xmlns:a16="http://schemas.microsoft.com/office/drawing/2014/main" id="{C370616C-1DFA-01AA-5D97-29B37E5D44D1}"/>
                    </a:ext>
                  </a:extLst>
                </p14:cNvPr>
                <p14:cNvContentPartPr/>
                <p14:nvPr/>
              </p14:nvContentPartPr>
              <p14:xfrm>
                <a:off x="8956712" y="5308553"/>
                <a:ext cx="112320" cy="18360"/>
              </p14:xfrm>
            </p:contentPart>
          </mc:Choice>
          <mc:Fallback xmlns="">
            <p:pic>
              <p:nvPicPr>
                <p:cNvPr id="7" name="Рукописный ввод 6">
                  <a:extLst>
                    <a:ext uri="{FF2B5EF4-FFF2-40B4-BE49-F238E27FC236}">
                      <a16:creationId xmlns:a16="http://schemas.microsoft.com/office/drawing/2014/main" id="{C370616C-1DFA-01AA-5D97-29B37E5D44D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39072" y="5290913"/>
                  <a:ext cx="1479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Рукописный ввод 8">
                  <a:extLst>
                    <a:ext uri="{FF2B5EF4-FFF2-40B4-BE49-F238E27FC236}">
                      <a16:creationId xmlns:a16="http://schemas.microsoft.com/office/drawing/2014/main" id="{50C7CC4A-5FEC-DD66-11CD-286F59770A4F}"/>
                    </a:ext>
                  </a:extLst>
                </p14:cNvPr>
                <p14:cNvContentPartPr/>
                <p14:nvPr/>
              </p14:nvContentPartPr>
              <p14:xfrm>
                <a:off x="8581952" y="5205953"/>
                <a:ext cx="238320" cy="328680"/>
              </p14:xfrm>
            </p:contentPart>
          </mc:Choice>
          <mc:Fallback xmlns="">
            <p:pic>
              <p:nvPicPr>
                <p:cNvPr id="9" name="Рукописный ввод 8">
                  <a:extLst>
                    <a:ext uri="{FF2B5EF4-FFF2-40B4-BE49-F238E27FC236}">
                      <a16:creationId xmlns:a16="http://schemas.microsoft.com/office/drawing/2014/main" id="{50C7CC4A-5FEC-DD66-11CD-286F59770A4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64312" y="5188313"/>
                  <a:ext cx="273960" cy="36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667B8B44-3374-A5CE-A859-AB5F079BC300}"/>
                  </a:ext>
                </a:extLst>
              </p14:cNvPr>
              <p14:cNvContentPartPr/>
              <p14:nvPr/>
            </p14:nvContentPartPr>
            <p14:xfrm>
              <a:off x="7883552" y="5205953"/>
              <a:ext cx="29520" cy="39132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667B8B44-3374-A5CE-A859-AB5F079BC30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65552" y="5188313"/>
                <a:ext cx="65160" cy="42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EDF19C0-85C4-16E2-2C71-133D9E5B52E9}"/>
              </a:ext>
            </a:extLst>
          </p:cNvPr>
          <p:cNvGrpSpPr/>
          <p:nvPr/>
        </p:nvGrpSpPr>
        <p:grpSpPr>
          <a:xfrm>
            <a:off x="7930712" y="5216393"/>
            <a:ext cx="532080" cy="354960"/>
            <a:chOff x="7930712" y="5216393"/>
            <a:chExt cx="532080" cy="35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Рукописный ввод 10">
                  <a:extLst>
                    <a:ext uri="{FF2B5EF4-FFF2-40B4-BE49-F238E27FC236}">
                      <a16:creationId xmlns:a16="http://schemas.microsoft.com/office/drawing/2014/main" id="{B3557EF1-C4ED-6F58-14FF-FDE3A3C537E1}"/>
                    </a:ext>
                  </a:extLst>
                </p14:cNvPr>
                <p14:cNvContentPartPr/>
                <p14:nvPr/>
              </p14:nvContentPartPr>
              <p14:xfrm>
                <a:off x="8172632" y="5216393"/>
                <a:ext cx="290160" cy="354960"/>
              </p14:xfrm>
            </p:contentPart>
          </mc:Choice>
          <mc:Fallback xmlns="">
            <p:pic>
              <p:nvPicPr>
                <p:cNvPr id="11" name="Рукописный ввод 10">
                  <a:extLst>
                    <a:ext uri="{FF2B5EF4-FFF2-40B4-BE49-F238E27FC236}">
                      <a16:creationId xmlns:a16="http://schemas.microsoft.com/office/drawing/2014/main" id="{B3557EF1-C4ED-6F58-14FF-FDE3A3C537E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54992" y="5198753"/>
                  <a:ext cx="32580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Рукописный ввод 11">
                  <a:extLst>
                    <a:ext uri="{FF2B5EF4-FFF2-40B4-BE49-F238E27FC236}">
                      <a16:creationId xmlns:a16="http://schemas.microsoft.com/office/drawing/2014/main" id="{CD333742-63A1-5AC7-CB09-F58874D28174}"/>
                    </a:ext>
                  </a:extLst>
                </p14:cNvPr>
                <p14:cNvContentPartPr/>
                <p14:nvPr/>
              </p14:nvContentPartPr>
              <p14:xfrm>
                <a:off x="8201432" y="5346353"/>
                <a:ext cx="139320" cy="360"/>
              </p14:xfrm>
            </p:contentPart>
          </mc:Choice>
          <mc:Fallback xmlns="">
            <p:pic>
              <p:nvPicPr>
                <p:cNvPr id="12" name="Рукописный ввод 11">
                  <a:extLst>
                    <a:ext uri="{FF2B5EF4-FFF2-40B4-BE49-F238E27FC236}">
                      <a16:creationId xmlns:a16="http://schemas.microsoft.com/office/drawing/2014/main" id="{CD333742-63A1-5AC7-CB09-F58874D281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183432" y="5328353"/>
                  <a:ext cx="174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5EA7045C-3499-2F40-75F0-D02E098FB217}"/>
                    </a:ext>
                  </a:extLst>
                </p14:cNvPr>
                <p14:cNvContentPartPr/>
                <p14:nvPr/>
              </p14:nvContentPartPr>
              <p14:xfrm>
                <a:off x="7930712" y="5218913"/>
                <a:ext cx="169200" cy="352440"/>
              </p14:xfrm>
            </p:contentPart>
          </mc:Choice>
          <mc:Fallback xmlns="">
            <p:pic>
              <p:nvPicPr>
                <p:cNvPr id="15" name="Рукописный ввод 14">
                  <a:extLst>
                    <a:ext uri="{FF2B5EF4-FFF2-40B4-BE49-F238E27FC236}">
                      <a16:creationId xmlns:a16="http://schemas.microsoft.com/office/drawing/2014/main" id="{5EA7045C-3499-2F40-75F0-D02E098FB21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912712" y="5200913"/>
                  <a:ext cx="204840" cy="38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9C02767-9E53-744E-4E5C-2FDCE438DF33}"/>
              </a:ext>
            </a:extLst>
          </p:cNvPr>
          <p:cNvGrpSpPr/>
          <p:nvPr/>
        </p:nvGrpSpPr>
        <p:grpSpPr>
          <a:xfrm>
            <a:off x="7073552" y="5177513"/>
            <a:ext cx="678960" cy="394920"/>
            <a:chOff x="7073552" y="5177513"/>
            <a:chExt cx="678960" cy="39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Рукописный ввод 16">
                  <a:extLst>
                    <a:ext uri="{FF2B5EF4-FFF2-40B4-BE49-F238E27FC236}">
                      <a16:creationId xmlns:a16="http://schemas.microsoft.com/office/drawing/2014/main" id="{173F1D65-0E43-373F-292B-BF2CFE26CFB9}"/>
                    </a:ext>
                  </a:extLst>
                </p14:cNvPr>
                <p14:cNvContentPartPr/>
                <p14:nvPr/>
              </p14:nvContentPartPr>
              <p14:xfrm>
                <a:off x="7631552" y="5187593"/>
                <a:ext cx="10440" cy="335160"/>
              </p14:xfrm>
            </p:contentPart>
          </mc:Choice>
          <mc:Fallback xmlns="">
            <p:pic>
              <p:nvPicPr>
                <p:cNvPr id="17" name="Рукописный ввод 16">
                  <a:extLst>
                    <a:ext uri="{FF2B5EF4-FFF2-40B4-BE49-F238E27FC236}">
                      <a16:creationId xmlns:a16="http://schemas.microsoft.com/office/drawing/2014/main" id="{173F1D65-0E43-373F-292B-BF2CFE26CFB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13912" y="5169593"/>
                  <a:ext cx="460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Рукописный ввод 17">
                  <a:extLst>
                    <a:ext uri="{FF2B5EF4-FFF2-40B4-BE49-F238E27FC236}">
                      <a16:creationId xmlns:a16="http://schemas.microsoft.com/office/drawing/2014/main" id="{B16DFAF8-75AA-CC42-6DF5-C97C63FD837E}"/>
                    </a:ext>
                  </a:extLst>
                </p14:cNvPr>
                <p14:cNvContentPartPr/>
                <p14:nvPr/>
              </p14:nvContentPartPr>
              <p14:xfrm>
                <a:off x="7464152" y="5551193"/>
                <a:ext cx="288360" cy="360"/>
              </p14:xfrm>
            </p:contentPart>
          </mc:Choice>
          <mc:Fallback xmlns="">
            <p:pic>
              <p:nvPicPr>
                <p:cNvPr id="18" name="Рукописный ввод 17">
                  <a:extLst>
                    <a:ext uri="{FF2B5EF4-FFF2-40B4-BE49-F238E27FC236}">
                      <a16:creationId xmlns:a16="http://schemas.microsoft.com/office/drawing/2014/main" id="{B16DFAF8-75AA-CC42-6DF5-C97C63FD837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46512" y="5533193"/>
                  <a:ext cx="324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Рукописный ввод 18">
                  <a:extLst>
                    <a:ext uri="{FF2B5EF4-FFF2-40B4-BE49-F238E27FC236}">
                      <a16:creationId xmlns:a16="http://schemas.microsoft.com/office/drawing/2014/main" id="{69299E6C-F26D-74D2-7BAB-4D10F59221E9}"/>
                    </a:ext>
                  </a:extLst>
                </p14:cNvPr>
                <p14:cNvContentPartPr/>
                <p14:nvPr/>
              </p14:nvContentPartPr>
              <p14:xfrm>
                <a:off x="7073552" y="5177513"/>
                <a:ext cx="335880" cy="394920"/>
              </p14:xfrm>
            </p:contentPart>
          </mc:Choice>
          <mc:Fallback xmlns="">
            <p:pic>
              <p:nvPicPr>
                <p:cNvPr id="19" name="Рукописный ввод 18">
                  <a:extLst>
                    <a:ext uri="{FF2B5EF4-FFF2-40B4-BE49-F238E27FC236}">
                      <a16:creationId xmlns:a16="http://schemas.microsoft.com/office/drawing/2014/main" id="{69299E6C-F26D-74D2-7BAB-4D10F59221E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055552" y="5159873"/>
                  <a:ext cx="371520" cy="430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D896ACB-C552-D1D8-694E-D34BAAF92CD5}"/>
              </a:ext>
            </a:extLst>
          </p:cNvPr>
          <p:cNvSpPr/>
          <p:nvPr/>
        </p:nvSpPr>
        <p:spPr>
          <a:xfrm>
            <a:off x="6328925" y="793099"/>
            <a:ext cx="5428324" cy="59062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0CB1F5-D8E1-1CE0-8BF1-8BF5233B61B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16365" y="-4202"/>
            <a:ext cx="1762455" cy="79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1184</TotalTime>
  <Words>249</Words>
  <Application>Microsoft Office PowerPoint</Application>
  <PresentationFormat>Широкоэкранный</PresentationFormat>
  <Paragraphs>42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Garamond</vt:lpstr>
      <vt:lpstr>Times New Roman</vt:lpstr>
      <vt:lpstr>Натуральные материалы</vt:lpstr>
      <vt:lpstr>Симметричные фигуры. Писатели-фантасты, заглянувшие в будущее.</vt:lpstr>
      <vt:lpstr>Презентация PowerPoint</vt:lpstr>
      <vt:lpstr>Машина времени имела форму треугольника.  Проведите ось симметрии так, чтобы она разделила её пополам  </vt:lpstr>
      <vt:lpstr>Презентация PowerPoint</vt:lpstr>
      <vt:lpstr>Ось симметрии и симметричные фигуры</vt:lpstr>
      <vt:lpstr>Рассмотрите фигуры. Определите, сколько осей симметрии в каждой фигуре. Сложите фигуры, проверьте </vt:lpstr>
      <vt:lpstr>Постройте треугольник А1В1С1 симметричный треугольнику АВС относительно оси симметрии</vt:lpstr>
      <vt:lpstr>Презентация PowerPoint</vt:lpstr>
      <vt:lpstr>Презентация PowerPoint</vt:lpstr>
      <vt:lpstr>Презентация PowerPoint</vt:lpstr>
      <vt:lpstr>Уч.стр.109 ЗАПОМНИ!</vt:lpstr>
      <vt:lpstr>Презентация PowerPoint</vt:lpstr>
      <vt:lpstr>Учебник</vt:lpstr>
      <vt:lpstr>Итог урока «Незаконченное предложение»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Гриша Желев</dc:creator>
  <cp:lastModifiedBy>Гриша Желев</cp:lastModifiedBy>
  <cp:revision>26</cp:revision>
  <dcterms:created xsi:type="dcterms:W3CDTF">2024-05-01T10:14:41Z</dcterms:created>
  <dcterms:modified xsi:type="dcterms:W3CDTF">2024-05-12T14:05:19Z</dcterms:modified>
</cp:coreProperties>
</file>