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64" r:id="rId2"/>
    <p:sldId id="274" r:id="rId3"/>
    <p:sldId id="268" r:id="rId4"/>
    <p:sldId id="270" r:id="rId5"/>
    <p:sldId id="273" r:id="rId6"/>
    <p:sldId id="271" r:id="rId7"/>
    <p:sldId id="272" r:id="rId8"/>
    <p:sldId id="275" r:id="rId9"/>
    <p:sldId id="301" r:id="rId10"/>
    <p:sldId id="289" r:id="rId11"/>
    <p:sldId id="279" r:id="rId12"/>
    <p:sldId id="278" r:id="rId13"/>
    <p:sldId id="277" r:id="rId14"/>
    <p:sldId id="281" r:id="rId15"/>
    <p:sldId id="280" r:id="rId16"/>
    <p:sldId id="300" r:id="rId17"/>
    <p:sldId id="284" r:id="rId18"/>
    <p:sldId id="285" r:id="rId19"/>
    <p:sldId id="286" r:id="rId20"/>
    <p:sldId id="287" r:id="rId21"/>
    <p:sldId id="288" r:id="rId22"/>
    <p:sldId id="282" r:id="rId23"/>
    <p:sldId id="299" r:id="rId24"/>
    <p:sldId id="291" r:id="rId25"/>
    <p:sldId id="292" r:id="rId26"/>
    <p:sldId id="293" r:id="rId27"/>
    <p:sldId id="294" r:id="rId28"/>
    <p:sldId id="295" r:id="rId29"/>
    <p:sldId id="296" r:id="rId30"/>
    <p:sldId id="302" r:id="rId31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4660"/>
  </p:normalViewPr>
  <p:slideViewPr>
    <p:cSldViewPr>
      <p:cViewPr varScale="1">
        <p:scale>
          <a:sx n="89" d="100"/>
          <a:sy n="89" d="100"/>
        </p:scale>
        <p:origin x="157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Коваленко" userId="c7bb9a87af5c5f6e" providerId="LiveId" clId="{6F2ED009-C5E6-46C9-AB3A-64C27609311E}"/>
    <pc:docChg chg="undo redo custSel addSld delSld modSld sldOrd">
      <pc:chgData name="Наталья Коваленко" userId="c7bb9a87af5c5f6e" providerId="LiveId" clId="{6F2ED009-C5E6-46C9-AB3A-64C27609311E}" dt="2025-02-15T08:55:42.932" v="498" actId="2696"/>
      <pc:docMkLst>
        <pc:docMk/>
      </pc:docMkLst>
      <pc:sldChg chg="modSp mod">
        <pc:chgData name="Наталья Коваленко" userId="c7bb9a87af5c5f6e" providerId="LiveId" clId="{6F2ED009-C5E6-46C9-AB3A-64C27609311E}" dt="2025-02-15T08:40:44.551" v="311" actId="14100"/>
        <pc:sldMkLst>
          <pc:docMk/>
          <pc:sldMk cId="3198711932" sldId="264"/>
        </pc:sldMkLst>
        <pc:spChg chg="mod">
          <ac:chgData name="Наталья Коваленко" userId="c7bb9a87af5c5f6e" providerId="LiveId" clId="{6F2ED009-C5E6-46C9-AB3A-64C27609311E}" dt="2025-02-15T08:40:44.551" v="311" actId="14100"/>
          <ac:spMkLst>
            <pc:docMk/>
            <pc:sldMk cId="3198711932" sldId="264"/>
            <ac:spMk id="2" creationId="{00000000-0000-0000-0000-000000000000}"/>
          </ac:spMkLst>
        </pc:spChg>
        <pc:spChg chg="mod">
          <ac:chgData name="Наталья Коваленко" userId="c7bb9a87af5c5f6e" providerId="LiveId" clId="{6F2ED009-C5E6-46C9-AB3A-64C27609311E}" dt="2025-02-14T05:25:39.902" v="38" actId="255"/>
          <ac:spMkLst>
            <pc:docMk/>
            <pc:sldMk cId="3198711932" sldId="264"/>
            <ac:spMk id="4" creationId="{00000000-0000-0000-0000-000000000000}"/>
          </ac:spMkLst>
        </pc:spChg>
      </pc:sldChg>
      <pc:sldChg chg="del">
        <pc:chgData name="Наталья Коваленко" userId="c7bb9a87af5c5f6e" providerId="LiveId" clId="{6F2ED009-C5E6-46C9-AB3A-64C27609311E}" dt="2025-02-15T08:55:42.932" v="498" actId="2696"/>
        <pc:sldMkLst>
          <pc:docMk/>
          <pc:sldMk cId="3740735178" sldId="266"/>
        </pc:sldMkLst>
      </pc:sldChg>
      <pc:sldChg chg="addSp delSp modSp mod modAnim">
        <pc:chgData name="Наталья Коваленко" userId="c7bb9a87af5c5f6e" providerId="LiveId" clId="{6F2ED009-C5E6-46C9-AB3A-64C27609311E}" dt="2025-02-15T08:41:38.489" v="318" actId="1076"/>
        <pc:sldMkLst>
          <pc:docMk/>
          <pc:sldMk cId="2735180520" sldId="268"/>
        </pc:sldMkLst>
        <pc:spChg chg="mod">
          <ac:chgData name="Наталья Коваленко" userId="c7bb9a87af5c5f6e" providerId="LiveId" clId="{6F2ED009-C5E6-46C9-AB3A-64C27609311E}" dt="2025-02-14T02:45:09.128" v="7" actId="1582"/>
          <ac:spMkLst>
            <pc:docMk/>
            <pc:sldMk cId="2735180520" sldId="268"/>
            <ac:spMk id="2" creationId="{00000000-0000-0000-0000-000000000000}"/>
          </ac:spMkLst>
        </pc:spChg>
        <pc:spChg chg="add del">
          <ac:chgData name="Наталья Коваленко" userId="c7bb9a87af5c5f6e" providerId="LiveId" clId="{6F2ED009-C5E6-46C9-AB3A-64C27609311E}" dt="2025-02-14T22:25:42.821" v="67" actId="11529"/>
          <ac:spMkLst>
            <pc:docMk/>
            <pc:sldMk cId="2735180520" sldId="268"/>
            <ac:spMk id="4" creationId="{30336DF4-9CB4-4EB6-A410-E66A6AAFA8B0}"/>
          </ac:spMkLst>
        </pc:spChg>
        <pc:spChg chg="mod">
          <ac:chgData name="Наталья Коваленко" userId="c7bb9a87af5c5f6e" providerId="LiveId" clId="{6F2ED009-C5E6-46C9-AB3A-64C27609311E}" dt="2025-02-14T22:28:17.162" v="74" actId="14100"/>
          <ac:spMkLst>
            <pc:docMk/>
            <pc:sldMk cId="2735180520" sldId="268"/>
            <ac:spMk id="17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5T08:41:38.489" v="318" actId="1076"/>
          <ac:spMkLst>
            <pc:docMk/>
            <pc:sldMk cId="2735180520" sldId="268"/>
            <ac:spMk id="18" creationId="{22A798CE-ED8D-426D-9991-52FB27A8ACAD}"/>
          </ac:spMkLst>
        </pc:spChg>
        <pc:spChg chg="add mod">
          <ac:chgData name="Наталья Коваленко" userId="c7bb9a87af5c5f6e" providerId="LiveId" clId="{6F2ED009-C5E6-46C9-AB3A-64C27609311E}" dt="2025-02-14T22:28:38.298" v="79" actId="1076"/>
          <ac:spMkLst>
            <pc:docMk/>
            <pc:sldMk cId="2735180520" sldId="268"/>
            <ac:spMk id="19" creationId="{7A666CDC-C2C6-4D70-B240-77AB9F6D5799}"/>
          </ac:spMkLst>
        </pc:spChg>
        <pc:picChg chg="add del">
          <ac:chgData name="Наталья Коваленко" userId="c7bb9a87af5c5f6e" providerId="LiveId" clId="{6F2ED009-C5E6-46C9-AB3A-64C27609311E}" dt="2025-02-14T02:45:45.351" v="10" actId="478"/>
          <ac:picMkLst>
            <pc:docMk/>
            <pc:sldMk cId="2735180520" sldId="268"/>
            <ac:picMk id="5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5:04.807" v="343"/>
        <pc:sldMkLst>
          <pc:docMk/>
          <pc:sldMk cId="1966899076" sldId="270"/>
        </pc:sldMkLst>
        <pc:spChg chg="mod">
          <ac:chgData name="Наталья Коваленко" userId="c7bb9a87af5c5f6e" providerId="LiveId" clId="{6F2ED009-C5E6-46C9-AB3A-64C27609311E}" dt="2025-02-14T22:29:04.278" v="81" actId="1582"/>
          <ac:spMkLst>
            <pc:docMk/>
            <pc:sldMk cId="1966899076" sldId="270"/>
            <ac:spMk id="2" creationId="{00000000-0000-0000-0000-000000000000}"/>
          </ac:spMkLst>
        </pc:spChg>
        <pc:spChg chg="del mod">
          <ac:chgData name="Наталья Коваленко" userId="c7bb9a87af5c5f6e" providerId="LiveId" clId="{6F2ED009-C5E6-46C9-AB3A-64C27609311E}" dt="2025-02-15T08:45:03.166" v="342" actId="478"/>
          <ac:spMkLst>
            <pc:docMk/>
            <pc:sldMk cId="1966899076" sldId="270"/>
            <ac:spMk id="19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29:23.351" v="83"/>
          <ac:spMkLst>
            <pc:docMk/>
            <pc:sldMk cId="1966899076" sldId="270"/>
            <ac:spMk id="20" creationId="{27B0E273-2803-4C3D-A954-4D0B28FD026B}"/>
          </ac:spMkLst>
        </pc:spChg>
        <pc:spChg chg="add mod">
          <ac:chgData name="Наталья Коваленко" userId="c7bb9a87af5c5f6e" providerId="LiveId" clId="{6F2ED009-C5E6-46C9-AB3A-64C27609311E}" dt="2025-02-15T08:43:16.798" v="319"/>
          <ac:spMkLst>
            <pc:docMk/>
            <pc:sldMk cId="1966899076" sldId="270"/>
            <ac:spMk id="21" creationId="{6553C25D-2E50-40CA-B018-96C4856E4C1D}"/>
          </ac:spMkLst>
        </pc:spChg>
        <pc:spChg chg="add mod">
          <ac:chgData name="Наталья Коваленко" userId="c7bb9a87af5c5f6e" providerId="LiveId" clId="{6F2ED009-C5E6-46C9-AB3A-64C27609311E}" dt="2025-02-15T08:45:04.807" v="343"/>
          <ac:spMkLst>
            <pc:docMk/>
            <pc:sldMk cId="1966899076" sldId="270"/>
            <ac:spMk id="22" creationId="{9F27A79D-E649-4945-8BC2-A5BFDCCF41D0}"/>
          </ac:spMkLst>
        </pc:spChg>
        <pc:picChg chg="del">
          <ac:chgData name="Наталья Коваленко" userId="c7bb9a87af5c5f6e" providerId="LiveId" clId="{6F2ED009-C5E6-46C9-AB3A-64C27609311E}" dt="2025-02-14T02:46:12.979" v="11" actId="478"/>
          <ac:picMkLst>
            <pc:docMk/>
            <pc:sldMk cId="1966899076" sldId="270"/>
            <ac:picMk id="18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5:17.941" v="347"/>
        <pc:sldMkLst>
          <pc:docMk/>
          <pc:sldMk cId="1653218424" sldId="271"/>
        </pc:sldMkLst>
        <pc:spChg chg="mod">
          <ac:chgData name="Наталья Коваленко" userId="c7bb9a87af5c5f6e" providerId="LiveId" clId="{6F2ED009-C5E6-46C9-AB3A-64C27609311E}" dt="2025-02-14T22:34:03.433" v="147" actId="1582"/>
          <ac:spMkLst>
            <pc:docMk/>
            <pc:sldMk cId="1653218424" sldId="271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5:16.539" v="346" actId="478"/>
          <ac:spMkLst>
            <pc:docMk/>
            <pc:sldMk cId="1653218424" sldId="271"/>
            <ac:spMk id="21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29:30.577" v="85"/>
          <ac:spMkLst>
            <pc:docMk/>
            <pc:sldMk cId="1653218424" sldId="271"/>
            <ac:spMk id="22" creationId="{0A26E36D-87F8-403E-92A5-B3A6E9192055}"/>
          </ac:spMkLst>
        </pc:spChg>
        <pc:spChg chg="add mod">
          <ac:chgData name="Наталья Коваленко" userId="c7bb9a87af5c5f6e" providerId="LiveId" clId="{6F2ED009-C5E6-46C9-AB3A-64C27609311E}" dt="2025-02-15T08:43:22.360" v="321"/>
          <ac:spMkLst>
            <pc:docMk/>
            <pc:sldMk cId="1653218424" sldId="271"/>
            <ac:spMk id="23" creationId="{1CFC3108-F604-4DE7-BE7D-EE3FF3799646}"/>
          </ac:spMkLst>
        </pc:spChg>
        <pc:spChg chg="add mod">
          <ac:chgData name="Наталья Коваленко" userId="c7bb9a87af5c5f6e" providerId="LiveId" clId="{6F2ED009-C5E6-46C9-AB3A-64C27609311E}" dt="2025-02-15T08:45:17.941" v="347"/>
          <ac:spMkLst>
            <pc:docMk/>
            <pc:sldMk cId="1653218424" sldId="271"/>
            <ac:spMk id="24" creationId="{042A314F-2411-4ED5-91C3-0C2B673CA41F}"/>
          </ac:spMkLst>
        </pc:spChg>
        <pc:picChg chg="del">
          <ac:chgData name="Наталья Коваленко" userId="c7bb9a87af5c5f6e" providerId="LiveId" clId="{6F2ED009-C5E6-46C9-AB3A-64C27609311E}" dt="2025-02-14T02:46:19.294" v="13" actId="478"/>
          <ac:picMkLst>
            <pc:docMk/>
            <pc:sldMk cId="1653218424" sldId="271"/>
            <ac:picMk id="20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5:31.798" v="349"/>
        <pc:sldMkLst>
          <pc:docMk/>
          <pc:sldMk cId="2918724957" sldId="272"/>
        </pc:sldMkLst>
        <pc:spChg chg="mod">
          <ac:chgData name="Наталья Коваленко" userId="c7bb9a87af5c5f6e" providerId="LiveId" clId="{6F2ED009-C5E6-46C9-AB3A-64C27609311E}" dt="2025-02-14T22:33:56.649" v="145" actId="1582"/>
          <ac:spMkLst>
            <pc:docMk/>
            <pc:sldMk cId="2918724957" sldId="272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5:30.404" v="348" actId="478"/>
          <ac:spMkLst>
            <pc:docMk/>
            <pc:sldMk cId="2918724957" sldId="272"/>
            <ac:spMk id="21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29:33.836" v="86"/>
          <ac:spMkLst>
            <pc:docMk/>
            <pc:sldMk cId="2918724957" sldId="272"/>
            <ac:spMk id="22" creationId="{176BEBDF-53F8-480E-A3EE-404644F11C47}"/>
          </ac:spMkLst>
        </pc:spChg>
        <pc:spChg chg="add mod">
          <ac:chgData name="Наталья Коваленко" userId="c7bb9a87af5c5f6e" providerId="LiveId" clId="{6F2ED009-C5E6-46C9-AB3A-64C27609311E}" dt="2025-02-15T08:43:25.989" v="322"/>
          <ac:spMkLst>
            <pc:docMk/>
            <pc:sldMk cId="2918724957" sldId="272"/>
            <ac:spMk id="23" creationId="{0D076760-9F3D-4AFC-B7ED-BE798911E017}"/>
          </ac:spMkLst>
        </pc:spChg>
        <pc:spChg chg="add mod">
          <ac:chgData name="Наталья Коваленко" userId="c7bb9a87af5c5f6e" providerId="LiveId" clId="{6F2ED009-C5E6-46C9-AB3A-64C27609311E}" dt="2025-02-15T08:45:31.798" v="349"/>
          <ac:spMkLst>
            <pc:docMk/>
            <pc:sldMk cId="2918724957" sldId="272"/>
            <ac:spMk id="24" creationId="{3007717E-2671-4620-8063-F634D9BB8F56}"/>
          </ac:spMkLst>
        </pc:spChg>
        <pc:picChg chg="del">
          <ac:chgData name="Наталья Коваленко" userId="c7bb9a87af5c5f6e" providerId="LiveId" clId="{6F2ED009-C5E6-46C9-AB3A-64C27609311E}" dt="2025-02-14T02:46:21.495" v="14" actId="478"/>
          <ac:picMkLst>
            <pc:docMk/>
            <pc:sldMk cId="2918724957" sldId="272"/>
            <ac:picMk id="20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5:10.176" v="345"/>
        <pc:sldMkLst>
          <pc:docMk/>
          <pc:sldMk cId="1231418019" sldId="273"/>
        </pc:sldMkLst>
        <pc:spChg chg="mod">
          <ac:chgData name="Наталья Коваленко" userId="c7bb9a87af5c5f6e" providerId="LiveId" clId="{6F2ED009-C5E6-46C9-AB3A-64C27609311E}" dt="2025-02-14T22:34:12.384" v="149" actId="1582"/>
          <ac:spMkLst>
            <pc:docMk/>
            <pc:sldMk cId="1231418019" sldId="273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5:08.950" v="344" actId="478"/>
          <ac:spMkLst>
            <pc:docMk/>
            <pc:sldMk cId="1231418019" sldId="273"/>
            <ac:spMk id="16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29:27.116" v="84"/>
          <ac:spMkLst>
            <pc:docMk/>
            <pc:sldMk cId="1231418019" sldId="273"/>
            <ac:spMk id="17" creationId="{FD48A265-AC7E-492D-A2ED-471D5A75E4EA}"/>
          </ac:spMkLst>
        </pc:spChg>
        <pc:spChg chg="add mod">
          <ac:chgData name="Наталья Коваленко" userId="c7bb9a87af5c5f6e" providerId="LiveId" clId="{6F2ED009-C5E6-46C9-AB3A-64C27609311E}" dt="2025-02-15T08:43:20.012" v="320"/>
          <ac:spMkLst>
            <pc:docMk/>
            <pc:sldMk cId="1231418019" sldId="273"/>
            <ac:spMk id="18" creationId="{7B645FD3-F37A-43CE-B6A3-1637A80C1F47}"/>
          </ac:spMkLst>
        </pc:spChg>
        <pc:spChg chg="add mod">
          <ac:chgData name="Наталья Коваленко" userId="c7bb9a87af5c5f6e" providerId="LiveId" clId="{6F2ED009-C5E6-46C9-AB3A-64C27609311E}" dt="2025-02-15T08:45:10.176" v="345"/>
          <ac:spMkLst>
            <pc:docMk/>
            <pc:sldMk cId="1231418019" sldId="273"/>
            <ac:spMk id="19" creationId="{7DDFF560-06AD-4CFE-8CB2-D3A55F0E682C}"/>
          </ac:spMkLst>
        </pc:spChg>
        <pc:picChg chg="del">
          <ac:chgData name="Наталья Коваленко" userId="c7bb9a87af5c5f6e" providerId="LiveId" clId="{6F2ED009-C5E6-46C9-AB3A-64C27609311E}" dt="2025-02-14T02:46:16.915" v="12" actId="478"/>
          <ac:picMkLst>
            <pc:docMk/>
            <pc:sldMk cId="1231418019" sldId="273"/>
            <ac:picMk id="15" creationId="{00000000-0000-0000-0000-000000000000}"/>
          </ac:picMkLst>
        </pc:picChg>
      </pc:sldChg>
      <pc:sldChg chg="addSp delSp modSp mod">
        <pc:chgData name="Наталья Коваленко" userId="c7bb9a87af5c5f6e" providerId="LiveId" clId="{6F2ED009-C5E6-46C9-AB3A-64C27609311E}" dt="2025-02-15T08:54:54.348" v="486" actId="1076"/>
        <pc:sldMkLst>
          <pc:docMk/>
          <pc:sldMk cId="29963691" sldId="274"/>
        </pc:sldMkLst>
        <pc:spChg chg="mod">
          <ac:chgData name="Наталья Коваленко" userId="c7bb9a87af5c5f6e" providerId="LiveId" clId="{6F2ED009-C5E6-46C9-AB3A-64C27609311E}" dt="2025-02-15T08:41:02.350" v="315" actId="14100"/>
          <ac:spMkLst>
            <pc:docMk/>
            <pc:sldMk cId="29963691" sldId="274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4T05:26:57.812" v="46" actId="478"/>
          <ac:spMkLst>
            <pc:docMk/>
            <pc:sldMk cId="29963691" sldId="274"/>
            <ac:spMk id="3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5T08:33:39.068" v="207" actId="1076"/>
          <ac:spMkLst>
            <pc:docMk/>
            <pc:sldMk cId="29963691" sldId="274"/>
            <ac:spMk id="3" creationId="{F809B7E1-58A7-4DF2-8B23-55B46D3EBE61}"/>
          </ac:spMkLst>
        </pc:spChg>
        <pc:spChg chg="del mod">
          <ac:chgData name="Наталья Коваленко" userId="c7bb9a87af5c5f6e" providerId="LiveId" clId="{6F2ED009-C5E6-46C9-AB3A-64C27609311E}" dt="2025-02-14T05:26:51.095" v="44" actId="478"/>
          <ac:spMkLst>
            <pc:docMk/>
            <pc:sldMk cId="29963691" sldId="274"/>
            <ac:spMk id="4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5T08:52:56.355" v="413" actId="1076"/>
          <ac:spMkLst>
            <pc:docMk/>
            <pc:sldMk cId="29963691" sldId="274"/>
            <ac:spMk id="5" creationId="{6F4C5E4B-8BF1-4D97-927B-E4D28C88EA46}"/>
          </ac:spMkLst>
        </pc:spChg>
        <pc:spChg chg="mod">
          <ac:chgData name="Наталья Коваленко" userId="c7bb9a87af5c5f6e" providerId="LiveId" clId="{6F2ED009-C5E6-46C9-AB3A-64C27609311E}" dt="2025-02-15T08:31:07.132" v="177" actId="1076"/>
          <ac:spMkLst>
            <pc:docMk/>
            <pc:sldMk cId="29963691" sldId="274"/>
            <ac:spMk id="6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5T08:54:54.348" v="486" actId="1076"/>
          <ac:spMkLst>
            <pc:docMk/>
            <pc:sldMk cId="29963691" sldId="274"/>
            <ac:spMk id="7" creationId="{65DBEC53-BB84-4682-A4F2-CA8F7D069D5E}"/>
          </ac:spMkLst>
        </pc:spChg>
        <pc:spChg chg="mod">
          <ac:chgData name="Наталья Коваленко" userId="c7bb9a87af5c5f6e" providerId="LiveId" clId="{6F2ED009-C5E6-46C9-AB3A-64C27609311E}" dt="2025-02-15T08:30:51.986" v="174" actId="1076"/>
          <ac:spMkLst>
            <pc:docMk/>
            <pc:sldMk cId="29963691" sldId="274"/>
            <ac:spMk id="8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5T08:52:53.355" v="412" actId="1076"/>
          <ac:spMkLst>
            <pc:docMk/>
            <pc:sldMk cId="29963691" sldId="274"/>
            <ac:spMk id="9" creationId="{DDFCC420-9103-48EF-ADF8-04C68EB911FD}"/>
          </ac:spMkLst>
        </pc:spChg>
        <pc:spChg chg="mod">
          <ac:chgData name="Наталья Коваленко" userId="c7bb9a87af5c5f6e" providerId="LiveId" clId="{6F2ED009-C5E6-46C9-AB3A-64C27609311E}" dt="2025-02-15T08:31:25.564" v="178" actId="1076"/>
          <ac:spMkLst>
            <pc:docMk/>
            <pc:sldMk cId="29963691" sldId="274"/>
            <ac:spMk id="10" creationId="{00000000-0000-0000-0000-000000000000}"/>
          </ac:spMkLst>
        </pc:spChg>
        <pc:spChg chg="mod">
          <ac:chgData name="Наталья Коваленко" userId="c7bb9a87af5c5f6e" providerId="LiveId" clId="{6F2ED009-C5E6-46C9-AB3A-64C27609311E}" dt="2025-02-15T08:31:28.778" v="179" actId="1076"/>
          <ac:spMkLst>
            <pc:docMk/>
            <pc:sldMk cId="29963691" sldId="274"/>
            <ac:spMk id="11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5T08:52:59.026" v="414" actId="1076"/>
          <ac:spMkLst>
            <pc:docMk/>
            <pc:sldMk cId="29963691" sldId="274"/>
            <ac:spMk id="12" creationId="{ECAB6930-7165-4836-A7DE-880F135B4B20}"/>
          </ac:spMkLst>
        </pc:spChg>
        <pc:spChg chg="add mod">
          <ac:chgData name="Наталья Коваленко" userId="c7bb9a87af5c5f6e" providerId="LiveId" clId="{6F2ED009-C5E6-46C9-AB3A-64C27609311E}" dt="2025-02-15T08:53:02.035" v="415" actId="1076"/>
          <ac:spMkLst>
            <pc:docMk/>
            <pc:sldMk cId="29963691" sldId="274"/>
            <ac:spMk id="13" creationId="{8EE367A6-2EEC-4BEF-9F66-8775DCB1FC68}"/>
          </ac:spMkLst>
        </pc:spChg>
        <pc:picChg chg="del">
          <ac:chgData name="Наталья Коваленко" userId="c7bb9a87af5c5f6e" providerId="LiveId" clId="{6F2ED009-C5E6-46C9-AB3A-64C27609311E}" dt="2025-02-14T05:26:53.780" v="45" actId="478"/>
          <ac:picMkLst>
            <pc:docMk/>
            <pc:sldMk cId="29963691" sldId="274"/>
            <ac:picMk id="7170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5:35.375" v="350"/>
        <pc:sldMkLst>
          <pc:docMk/>
          <pc:sldMk cId="4162070360" sldId="275"/>
        </pc:sldMkLst>
        <pc:spChg chg="mod">
          <ac:chgData name="Наталья Коваленко" userId="c7bb9a87af5c5f6e" providerId="LiveId" clId="{6F2ED009-C5E6-46C9-AB3A-64C27609311E}" dt="2025-02-15T08:24:12.037" v="151" actId="1076"/>
          <ac:spMkLst>
            <pc:docMk/>
            <pc:sldMk cId="4162070360" sldId="275"/>
            <ac:spMk id="2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29:37.689" v="87"/>
          <ac:spMkLst>
            <pc:docMk/>
            <pc:sldMk cId="4162070360" sldId="275"/>
            <ac:spMk id="19" creationId="{B3505E5A-21C7-4CF9-93F2-AD3C62F6B27B}"/>
          </ac:spMkLst>
        </pc:spChg>
        <pc:spChg chg="add mod">
          <ac:chgData name="Наталья Коваленко" userId="c7bb9a87af5c5f6e" providerId="LiveId" clId="{6F2ED009-C5E6-46C9-AB3A-64C27609311E}" dt="2025-02-15T08:43:31.742" v="323"/>
          <ac:spMkLst>
            <pc:docMk/>
            <pc:sldMk cId="4162070360" sldId="275"/>
            <ac:spMk id="20" creationId="{912A1077-3D7F-4DEC-9F4F-9119C5B6AEBA}"/>
          </ac:spMkLst>
        </pc:spChg>
        <pc:spChg chg="add mod">
          <ac:chgData name="Наталья Коваленко" userId="c7bb9a87af5c5f6e" providerId="LiveId" clId="{6F2ED009-C5E6-46C9-AB3A-64C27609311E}" dt="2025-02-15T08:45:35.375" v="350"/>
          <ac:spMkLst>
            <pc:docMk/>
            <pc:sldMk cId="4162070360" sldId="275"/>
            <ac:spMk id="22" creationId="{7B5FD3F8-21E4-4961-AE49-3214813B55CB}"/>
          </ac:spMkLst>
        </pc:spChg>
        <pc:picChg chg="del">
          <ac:chgData name="Наталья Коваленко" userId="c7bb9a87af5c5f6e" providerId="LiveId" clId="{6F2ED009-C5E6-46C9-AB3A-64C27609311E}" dt="2025-02-14T02:46:23.399" v="15" actId="478"/>
          <ac:picMkLst>
            <pc:docMk/>
            <pc:sldMk cId="4162070360" sldId="275"/>
            <ac:picMk id="17" creationId="{00000000-0000-0000-0000-000000000000}"/>
          </ac:picMkLst>
        </pc:picChg>
      </pc:sldChg>
      <pc:sldChg chg="del">
        <pc:chgData name="Наталья Коваленко" userId="c7bb9a87af5c5f6e" providerId="LiveId" clId="{6F2ED009-C5E6-46C9-AB3A-64C27609311E}" dt="2025-02-14T02:46:30.708" v="16" actId="2696"/>
        <pc:sldMkLst>
          <pc:docMk/>
          <pc:sldMk cId="1842313395" sldId="276"/>
        </pc:sldMkLst>
      </pc:sldChg>
      <pc:sldChg chg="addSp delSp modSp mod modAnim">
        <pc:chgData name="Наталья Коваленко" userId="c7bb9a87af5c5f6e" providerId="LiveId" clId="{6F2ED009-C5E6-46C9-AB3A-64C27609311E}" dt="2025-02-15T08:46:08.210" v="359"/>
        <pc:sldMkLst>
          <pc:docMk/>
          <pc:sldMk cId="3634902062" sldId="277"/>
        </pc:sldMkLst>
        <pc:spChg chg="mod">
          <ac:chgData name="Наталья Коваленко" userId="c7bb9a87af5c5f6e" providerId="LiveId" clId="{6F2ED009-C5E6-46C9-AB3A-64C27609311E}" dt="2025-02-14T22:33:16.975" v="135" actId="1582"/>
          <ac:spMkLst>
            <pc:docMk/>
            <pc:sldMk cId="3634902062" sldId="277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6:06.667" v="358" actId="478"/>
          <ac:spMkLst>
            <pc:docMk/>
            <pc:sldMk cId="3634902062" sldId="277"/>
            <ac:spMk id="17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5T08:43:46.488" v="327"/>
          <ac:spMkLst>
            <pc:docMk/>
            <pc:sldMk cId="3634902062" sldId="277"/>
            <ac:spMk id="20" creationId="{8C0C4E1C-F023-47B5-83BC-54CCBE65009E}"/>
          </ac:spMkLst>
        </pc:spChg>
        <pc:spChg chg="add mod">
          <ac:chgData name="Наталья Коваленко" userId="c7bb9a87af5c5f6e" providerId="LiveId" clId="{6F2ED009-C5E6-46C9-AB3A-64C27609311E}" dt="2025-02-14T22:30:05.378" v="91"/>
          <ac:spMkLst>
            <pc:docMk/>
            <pc:sldMk cId="3634902062" sldId="277"/>
            <ac:spMk id="21" creationId="{18BEB6EF-3CA7-450D-82D6-9869ECFDC2DD}"/>
          </ac:spMkLst>
        </pc:spChg>
        <pc:spChg chg="add mod">
          <ac:chgData name="Наталья Коваленко" userId="c7bb9a87af5c5f6e" providerId="LiveId" clId="{6F2ED009-C5E6-46C9-AB3A-64C27609311E}" dt="2025-02-15T08:46:08.210" v="359"/>
          <ac:spMkLst>
            <pc:docMk/>
            <pc:sldMk cId="3634902062" sldId="277"/>
            <ac:spMk id="22" creationId="{162A598E-6F62-44BD-9D17-41EA7E0AD06A}"/>
          </ac:spMkLst>
        </pc:spChg>
        <pc:picChg chg="del">
          <ac:chgData name="Наталья Коваленко" userId="c7bb9a87af5c5f6e" providerId="LiveId" clId="{6F2ED009-C5E6-46C9-AB3A-64C27609311E}" dt="2025-02-14T02:47:43.161" v="23" actId="478"/>
          <ac:picMkLst>
            <pc:docMk/>
            <pc:sldMk cId="3634902062" sldId="277"/>
            <ac:picMk id="20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6:00.513" v="357"/>
        <pc:sldMkLst>
          <pc:docMk/>
          <pc:sldMk cId="681366850" sldId="278"/>
        </pc:sldMkLst>
        <pc:spChg chg="mod">
          <ac:chgData name="Наталья Коваленко" userId="c7bb9a87af5c5f6e" providerId="LiveId" clId="{6F2ED009-C5E6-46C9-AB3A-64C27609311E}" dt="2025-02-14T22:33:26.177" v="137" actId="1582"/>
          <ac:spMkLst>
            <pc:docMk/>
            <pc:sldMk cId="681366850" sldId="278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5:59.003" v="356" actId="478"/>
          <ac:spMkLst>
            <pc:docMk/>
            <pc:sldMk cId="681366850" sldId="278"/>
            <ac:spMk id="19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5T08:43:44.175" v="326"/>
          <ac:spMkLst>
            <pc:docMk/>
            <pc:sldMk cId="681366850" sldId="278"/>
            <ac:spMk id="24" creationId="{18A5C030-7ED1-48A3-B7E1-7D21B0CF73B8}"/>
          </ac:spMkLst>
        </pc:spChg>
        <pc:spChg chg="add mod">
          <ac:chgData name="Наталья Коваленко" userId="c7bb9a87af5c5f6e" providerId="LiveId" clId="{6F2ED009-C5E6-46C9-AB3A-64C27609311E}" dt="2025-02-14T22:30:01.874" v="90"/>
          <ac:spMkLst>
            <pc:docMk/>
            <pc:sldMk cId="681366850" sldId="278"/>
            <ac:spMk id="25" creationId="{065A2538-D1F0-4DA1-BA19-252837E30F87}"/>
          </ac:spMkLst>
        </pc:spChg>
        <pc:spChg chg="add mod">
          <ac:chgData name="Наталья Коваленко" userId="c7bb9a87af5c5f6e" providerId="LiveId" clId="{6F2ED009-C5E6-46C9-AB3A-64C27609311E}" dt="2025-02-15T08:46:00.513" v="357"/>
          <ac:spMkLst>
            <pc:docMk/>
            <pc:sldMk cId="681366850" sldId="278"/>
            <ac:spMk id="26" creationId="{6A24D9C8-64BF-41D4-8342-5FDA01F7F17F}"/>
          </ac:spMkLst>
        </pc:spChg>
        <pc:picChg chg="del">
          <ac:chgData name="Наталья Коваленко" userId="c7bb9a87af5c5f6e" providerId="LiveId" clId="{6F2ED009-C5E6-46C9-AB3A-64C27609311E}" dt="2025-02-14T02:47:38.697" v="21" actId="478"/>
          <ac:picMkLst>
            <pc:docMk/>
            <pc:sldMk cId="681366850" sldId="278"/>
            <ac:picMk id="24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5:52.440" v="355"/>
        <pc:sldMkLst>
          <pc:docMk/>
          <pc:sldMk cId="152176172" sldId="279"/>
        </pc:sldMkLst>
        <pc:spChg chg="mod">
          <ac:chgData name="Наталья Коваленко" userId="c7bb9a87af5c5f6e" providerId="LiveId" clId="{6F2ED009-C5E6-46C9-AB3A-64C27609311E}" dt="2025-02-14T22:33:32.454" v="139" actId="1582"/>
          <ac:spMkLst>
            <pc:docMk/>
            <pc:sldMk cId="152176172" sldId="279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5:51.078" v="354" actId="478"/>
          <ac:spMkLst>
            <pc:docMk/>
            <pc:sldMk cId="152176172" sldId="279"/>
            <ac:spMk id="16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5T08:43:41.424" v="325"/>
          <ac:spMkLst>
            <pc:docMk/>
            <pc:sldMk cId="152176172" sldId="279"/>
            <ac:spMk id="18" creationId="{D3101EA7-C9E9-4725-87AF-49460055EF97}"/>
          </ac:spMkLst>
        </pc:spChg>
        <pc:spChg chg="add mod">
          <ac:chgData name="Наталья Коваленко" userId="c7bb9a87af5c5f6e" providerId="LiveId" clId="{6F2ED009-C5E6-46C9-AB3A-64C27609311E}" dt="2025-02-14T22:29:59.388" v="89"/>
          <ac:spMkLst>
            <pc:docMk/>
            <pc:sldMk cId="152176172" sldId="279"/>
            <ac:spMk id="19" creationId="{C55F5F2F-4CE6-4C0C-A2B9-8A8FB132E0C6}"/>
          </ac:spMkLst>
        </pc:spChg>
        <pc:spChg chg="add mod">
          <ac:chgData name="Наталья Коваленко" userId="c7bb9a87af5c5f6e" providerId="LiveId" clId="{6F2ED009-C5E6-46C9-AB3A-64C27609311E}" dt="2025-02-15T08:45:52.440" v="355"/>
          <ac:spMkLst>
            <pc:docMk/>
            <pc:sldMk cId="152176172" sldId="279"/>
            <ac:spMk id="20" creationId="{F5D4623C-D5B7-4CE8-8E0F-EFFEE45CB0C0}"/>
          </ac:spMkLst>
        </pc:spChg>
        <pc:picChg chg="del">
          <ac:chgData name="Наталья Коваленко" userId="c7bb9a87af5c5f6e" providerId="LiveId" clId="{6F2ED009-C5E6-46C9-AB3A-64C27609311E}" dt="2025-02-14T02:47:40.297" v="22" actId="478"/>
          <ac:picMkLst>
            <pc:docMk/>
            <pc:sldMk cId="152176172" sldId="279"/>
            <ac:picMk id="18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6:17.951" v="363"/>
        <pc:sldMkLst>
          <pc:docMk/>
          <pc:sldMk cId="909678493" sldId="280"/>
        </pc:sldMkLst>
        <pc:spChg chg="mod">
          <ac:chgData name="Наталья Коваленко" userId="c7bb9a87af5c5f6e" providerId="LiveId" clId="{6F2ED009-C5E6-46C9-AB3A-64C27609311E}" dt="2025-02-14T22:32:56.129" v="131" actId="1582"/>
          <ac:spMkLst>
            <pc:docMk/>
            <pc:sldMk cId="909678493" sldId="280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6:16.266" v="362" actId="478"/>
          <ac:spMkLst>
            <pc:docMk/>
            <pc:sldMk cId="909678493" sldId="280"/>
            <ac:spMk id="20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14.100" v="93"/>
          <ac:spMkLst>
            <pc:docMk/>
            <pc:sldMk cId="909678493" sldId="280"/>
            <ac:spMk id="26" creationId="{7166BE6D-6AB2-48F4-AA45-6EEA1A2B0F95}"/>
          </ac:spMkLst>
        </pc:spChg>
        <pc:spChg chg="add mod">
          <ac:chgData name="Наталья Коваленко" userId="c7bb9a87af5c5f6e" providerId="LiveId" clId="{6F2ED009-C5E6-46C9-AB3A-64C27609311E}" dt="2025-02-15T08:43:51.251" v="329"/>
          <ac:spMkLst>
            <pc:docMk/>
            <pc:sldMk cId="909678493" sldId="280"/>
            <ac:spMk id="27" creationId="{DC1A4437-73B7-4F9E-A9A4-AF2778C88A33}"/>
          </ac:spMkLst>
        </pc:spChg>
        <pc:spChg chg="add mod">
          <ac:chgData name="Наталья Коваленко" userId="c7bb9a87af5c5f6e" providerId="LiveId" clId="{6F2ED009-C5E6-46C9-AB3A-64C27609311E}" dt="2025-02-15T08:46:17.951" v="363"/>
          <ac:spMkLst>
            <pc:docMk/>
            <pc:sldMk cId="909678493" sldId="280"/>
            <ac:spMk id="28" creationId="{46C7B240-02D2-4360-A26D-868A1DD4DA78}"/>
          </ac:spMkLst>
        </pc:spChg>
        <pc:picChg chg="del">
          <ac:chgData name="Наталья Коваленко" userId="c7bb9a87af5c5f6e" providerId="LiveId" clId="{6F2ED009-C5E6-46C9-AB3A-64C27609311E}" dt="2025-02-14T02:47:47.862" v="25" actId="478"/>
          <ac:picMkLst>
            <pc:docMk/>
            <pc:sldMk cId="909678493" sldId="280"/>
            <ac:picMk id="27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6:13.248" v="361"/>
        <pc:sldMkLst>
          <pc:docMk/>
          <pc:sldMk cId="3731192964" sldId="281"/>
        </pc:sldMkLst>
        <pc:spChg chg="mod">
          <ac:chgData name="Наталья Коваленко" userId="c7bb9a87af5c5f6e" providerId="LiveId" clId="{6F2ED009-C5E6-46C9-AB3A-64C27609311E}" dt="2025-02-14T22:33:07.492" v="133" actId="1582"/>
          <ac:spMkLst>
            <pc:docMk/>
            <pc:sldMk cId="3731192964" sldId="281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6:11.948" v="360" actId="478"/>
          <ac:spMkLst>
            <pc:docMk/>
            <pc:sldMk cId="3731192964" sldId="281"/>
            <ac:spMk id="21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5T08:43:49.101" v="328"/>
          <ac:spMkLst>
            <pc:docMk/>
            <pc:sldMk cId="3731192964" sldId="281"/>
            <ac:spMk id="28" creationId="{1E29C64A-E389-4E74-9000-EDB1F090D13E}"/>
          </ac:spMkLst>
        </pc:spChg>
        <pc:spChg chg="add mod">
          <ac:chgData name="Наталья Коваленко" userId="c7bb9a87af5c5f6e" providerId="LiveId" clId="{6F2ED009-C5E6-46C9-AB3A-64C27609311E}" dt="2025-02-14T22:30:10.597" v="92"/>
          <ac:spMkLst>
            <pc:docMk/>
            <pc:sldMk cId="3731192964" sldId="281"/>
            <ac:spMk id="29" creationId="{AAB0B393-84A5-419E-8FC4-650FE6EAF531}"/>
          </ac:spMkLst>
        </pc:spChg>
        <pc:spChg chg="add mod">
          <ac:chgData name="Наталья Коваленко" userId="c7bb9a87af5c5f6e" providerId="LiveId" clId="{6F2ED009-C5E6-46C9-AB3A-64C27609311E}" dt="2025-02-15T08:46:13.248" v="361"/>
          <ac:spMkLst>
            <pc:docMk/>
            <pc:sldMk cId="3731192964" sldId="281"/>
            <ac:spMk id="30" creationId="{2985E05B-BA4A-47E2-995E-8EB721FC39AA}"/>
          </ac:spMkLst>
        </pc:spChg>
        <pc:picChg chg="del">
          <ac:chgData name="Наталья Коваленко" userId="c7bb9a87af5c5f6e" providerId="LiveId" clId="{6F2ED009-C5E6-46C9-AB3A-64C27609311E}" dt="2025-02-14T02:47:46.225" v="24" actId="478"/>
          <ac:picMkLst>
            <pc:docMk/>
            <pc:sldMk cId="3731192964" sldId="281"/>
            <ac:picMk id="28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6:57.361" v="376"/>
        <pc:sldMkLst>
          <pc:docMk/>
          <pc:sldMk cId="2733890257" sldId="282"/>
        </pc:sldMkLst>
        <pc:spChg chg="mod">
          <ac:chgData name="Наталья Коваленко" userId="c7bb9a87af5c5f6e" providerId="LiveId" clId="{6F2ED009-C5E6-46C9-AB3A-64C27609311E}" dt="2025-02-14T22:32:04.573" v="119" actId="1582"/>
          <ac:spMkLst>
            <pc:docMk/>
            <pc:sldMk cId="2733890257" sldId="282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6:56.324" v="375" actId="478"/>
          <ac:spMkLst>
            <pc:docMk/>
            <pc:sldMk cId="2733890257" sldId="282"/>
            <ac:spMk id="18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39.690" v="99"/>
          <ac:spMkLst>
            <pc:docMk/>
            <pc:sldMk cId="2733890257" sldId="282"/>
            <ac:spMk id="19" creationId="{3D225159-401E-46FC-8CBE-EA1D298202E6}"/>
          </ac:spMkLst>
        </pc:spChg>
        <pc:spChg chg="add mod">
          <ac:chgData name="Наталья Коваленко" userId="c7bb9a87af5c5f6e" providerId="LiveId" clId="{6F2ED009-C5E6-46C9-AB3A-64C27609311E}" dt="2025-02-15T08:44:15.486" v="335"/>
          <ac:spMkLst>
            <pc:docMk/>
            <pc:sldMk cId="2733890257" sldId="282"/>
            <ac:spMk id="20" creationId="{1C6A9A21-7783-47C2-9382-6F8C35CC2AE9}"/>
          </ac:spMkLst>
        </pc:spChg>
        <pc:spChg chg="add mod">
          <ac:chgData name="Наталья Коваленко" userId="c7bb9a87af5c5f6e" providerId="LiveId" clId="{6F2ED009-C5E6-46C9-AB3A-64C27609311E}" dt="2025-02-15T08:46:57.361" v="376"/>
          <ac:spMkLst>
            <pc:docMk/>
            <pc:sldMk cId="2733890257" sldId="282"/>
            <ac:spMk id="22" creationId="{E9C3DD41-D842-4B6E-BA29-C9D41E1FA46B}"/>
          </ac:spMkLst>
        </pc:spChg>
        <pc:picChg chg="del">
          <ac:chgData name="Наталья Коваленко" userId="c7bb9a87af5c5f6e" providerId="LiveId" clId="{6F2ED009-C5E6-46C9-AB3A-64C27609311E}" dt="2025-02-14T02:47:58.708" v="31" actId="478"/>
          <ac:picMkLst>
            <pc:docMk/>
            <pc:sldMk cId="2733890257" sldId="282"/>
            <ac:picMk id="26" creationId="{00000000-0000-0000-0000-000000000000}"/>
          </ac:picMkLst>
        </pc:picChg>
      </pc:sldChg>
      <pc:sldChg chg="del">
        <pc:chgData name="Наталья Коваленко" userId="c7bb9a87af5c5f6e" providerId="LiveId" clId="{6F2ED009-C5E6-46C9-AB3A-64C27609311E}" dt="2025-02-14T02:47:08.605" v="17" actId="2696"/>
        <pc:sldMkLst>
          <pc:docMk/>
          <pc:sldMk cId="3988026951" sldId="283"/>
        </pc:sldMkLst>
      </pc:sldChg>
      <pc:sldChg chg="addSp delSp modSp mod modAnim">
        <pc:chgData name="Наталья Коваленко" userId="c7bb9a87af5c5f6e" providerId="LiveId" clId="{6F2ED009-C5E6-46C9-AB3A-64C27609311E}" dt="2025-02-15T08:46:35.144" v="366"/>
        <pc:sldMkLst>
          <pc:docMk/>
          <pc:sldMk cId="212024270" sldId="284"/>
        </pc:sldMkLst>
        <pc:spChg chg="mod">
          <ac:chgData name="Наталья Коваленко" userId="c7bb9a87af5c5f6e" providerId="LiveId" clId="{6F2ED009-C5E6-46C9-AB3A-64C27609311E}" dt="2025-02-14T22:32:49.052" v="129" actId="1582"/>
          <ac:spMkLst>
            <pc:docMk/>
            <pc:sldMk cId="212024270" sldId="284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6:33.891" v="365" actId="478"/>
          <ac:spMkLst>
            <pc:docMk/>
            <pc:sldMk cId="212024270" sldId="284"/>
            <ac:spMk id="20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17.931" v="94"/>
          <ac:spMkLst>
            <pc:docMk/>
            <pc:sldMk cId="212024270" sldId="284"/>
            <ac:spMk id="21" creationId="{768DD570-4758-48C9-94CB-6728C821FA2B}"/>
          </ac:spMkLst>
        </pc:spChg>
        <pc:spChg chg="add mod">
          <ac:chgData name="Наталья Коваленко" userId="c7bb9a87af5c5f6e" providerId="LiveId" clId="{6F2ED009-C5E6-46C9-AB3A-64C27609311E}" dt="2025-02-15T08:44:01.205" v="330"/>
          <ac:spMkLst>
            <pc:docMk/>
            <pc:sldMk cId="212024270" sldId="284"/>
            <ac:spMk id="22" creationId="{5BF17099-252D-4A25-966A-0F0AC76ECF8A}"/>
          </ac:spMkLst>
        </pc:spChg>
        <pc:spChg chg="add mod">
          <ac:chgData name="Наталья Коваленко" userId="c7bb9a87af5c5f6e" providerId="LiveId" clId="{6F2ED009-C5E6-46C9-AB3A-64C27609311E}" dt="2025-02-15T08:46:35.144" v="366"/>
          <ac:spMkLst>
            <pc:docMk/>
            <pc:sldMk cId="212024270" sldId="284"/>
            <ac:spMk id="23" creationId="{BC187926-3D71-4426-A84E-94493D40CD4C}"/>
          </ac:spMkLst>
        </pc:spChg>
        <pc:picChg chg="del">
          <ac:chgData name="Наталья Коваленко" userId="c7bb9a87af5c5f6e" providerId="LiveId" clId="{6F2ED009-C5E6-46C9-AB3A-64C27609311E}" dt="2025-02-14T02:47:49.650" v="26" actId="478"/>
          <ac:picMkLst>
            <pc:docMk/>
            <pc:sldMk cId="212024270" sldId="284"/>
            <ac:picMk id="32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6:39.022" v="368"/>
        <pc:sldMkLst>
          <pc:docMk/>
          <pc:sldMk cId="1082940362" sldId="285"/>
        </pc:sldMkLst>
        <pc:spChg chg="mod">
          <ac:chgData name="Наталья Коваленко" userId="c7bb9a87af5c5f6e" providerId="LiveId" clId="{6F2ED009-C5E6-46C9-AB3A-64C27609311E}" dt="2025-02-14T22:32:41.574" v="127" actId="1582"/>
          <ac:spMkLst>
            <pc:docMk/>
            <pc:sldMk cId="1082940362" sldId="285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6:38.536" v="367" actId="478"/>
          <ac:spMkLst>
            <pc:docMk/>
            <pc:sldMk cId="1082940362" sldId="285"/>
            <ac:spMk id="17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23.171" v="95"/>
          <ac:spMkLst>
            <pc:docMk/>
            <pc:sldMk cId="1082940362" sldId="285"/>
            <ac:spMk id="18" creationId="{D5BA27E5-674C-4C91-AC42-06E69BB5A511}"/>
          </ac:spMkLst>
        </pc:spChg>
        <pc:spChg chg="add mod">
          <ac:chgData name="Наталья Коваленко" userId="c7bb9a87af5c5f6e" providerId="LiveId" clId="{6F2ED009-C5E6-46C9-AB3A-64C27609311E}" dt="2025-02-15T08:44:04.184" v="331"/>
          <ac:spMkLst>
            <pc:docMk/>
            <pc:sldMk cId="1082940362" sldId="285"/>
            <ac:spMk id="19" creationId="{522B3306-8E4E-4669-B5F4-913D7269EDE2}"/>
          </ac:spMkLst>
        </pc:spChg>
        <pc:spChg chg="add mod">
          <ac:chgData name="Наталья Коваленко" userId="c7bb9a87af5c5f6e" providerId="LiveId" clId="{6F2ED009-C5E6-46C9-AB3A-64C27609311E}" dt="2025-02-15T08:46:39.022" v="368"/>
          <ac:spMkLst>
            <pc:docMk/>
            <pc:sldMk cId="1082940362" sldId="285"/>
            <ac:spMk id="20" creationId="{56AD21B1-4F95-43AA-A4EA-456234E7834B}"/>
          </ac:spMkLst>
        </pc:spChg>
        <pc:picChg chg="del">
          <ac:chgData name="Наталья Коваленко" userId="c7bb9a87af5c5f6e" providerId="LiveId" clId="{6F2ED009-C5E6-46C9-AB3A-64C27609311E}" dt="2025-02-14T02:47:51.484" v="27" actId="478"/>
          <ac:picMkLst>
            <pc:docMk/>
            <pc:sldMk cId="1082940362" sldId="285"/>
            <ac:picMk id="23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6:43.023" v="370"/>
        <pc:sldMkLst>
          <pc:docMk/>
          <pc:sldMk cId="3412211358" sldId="286"/>
        </pc:sldMkLst>
        <pc:spChg chg="mod">
          <ac:chgData name="Наталья Коваленко" userId="c7bb9a87af5c5f6e" providerId="LiveId" clId="{6F2ED009-C5E6-46C9-AB3A-64C27609311E}" dt="2025-02-14T22:32:31.376" v="125" actId="1582"/>
          <ac:spMkLst>
            <pc:docMk/>
            <pc:sldMk cId="3412211358" sldId="286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6:41.710" v="369" actId="478"/>
          <ac:spMkLst>
            <pc:docMk/>
            <pc:sldMk cId="3412211358" sldId="286"/>
            <ac:spMk id="19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31.186" v="96"/>
          <ac:spMkLst>
            <pc:docMk/>
            <pc:sldMk cId="3412211358" sldId="286"/>
            <ac:spMk id="20" creationId="{0E176BD5-6D44-4D3C-9E65-73C769653664}"/>
          </ac:spMkLst>
        </pc:spChg>
        <pc:spChg chg="add mod">
          <ac:chgData name="Наталья Коваленко" userId="c7bb9a87af5c5f6e" providerId="LiveId" clId="{6F2ED009-C5E6-46C9-AB3A-64C27609311E}" dt="2025-02-15T08:44:07.520" v="332"/>
          <ac:spMkLst>
            <pc:docMk/>
            <pc:sldMk cId="3412211358" sldId="286"/>
            <ac:spMk id="21" creationId="{2BF60C14-3BBF-4D16-98BD-9D7427BFF612}"/>
          </ac:spMkLst>
        </pc:spChg>
        <pc:spChg chg="add mod">
          <ac:chgData name="Наталья Коваленко" userId="c7bb9a87af5c5f6e" providerId="LiveId" clId="{6F2ED009-C5E6-46C9-AB3A-64C27609311E}" dt="2025-02-15T08:46:43.023" v="370"/>
          <ac:spMkLst>
            <pc:docMk/>
            <pc:sldMk cId="3412211358" sldId="286"/>
            <ac:spMk id="22" creationId="{61A3611E-CCFF-415C-82DC-CEA85E2E9844}"/>
          </ac:spMkLst>
        </pc:spChg>
        <pc:picChg chg="del">
          <ac:chgData name="Наталья Коваленко" userId="c7bb9a87af5c5f6e" providerId="LiveId" clId="{6F2ED009-C5E6-46C9-AB3A-64C27609311E}" dt="2025-02-14T02:47:54.201" v="28" actId="478"/>
          <ac:picMkLst>
            <pc:docMk/>
            <pc:sldMk cId="3412211358" sldId="286"/>
            <ac:picMk id="29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6:47.159" v="372"/>
        <pc:sldMkLst>
          <pc:docMk/>
          <pc:sldMk cId="3851298228" sldId="287"/>
        </pc:sldMkLst>
        <pc:spChg chg="mod">
          <ac:chgData name="Наталья Коваленко" userId="c7bb9a87af5c5f6e" providerId="LiveId" clId="{6F2ED009-C5E6-46C9-AB3A-64C27609311E}" dt="2025-02-14T22:32:23.369" v="123" actId="1582"/>
          <ac:spMkLst>
            <pc:docMk/>
            <pc:sldMk cId="3851298228" sldId="287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6:45.546" v="371" actId="478"/>
          <ac:spMkLst>
            <pc:docMk/>
            <pc:sldMk cId="3851298228" sldId="287"/>
            <ac:spMk id="21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33.915" v="97"/>
          <ac:spMkLst>
            <pc:docMk/>
            <pc:sldMk cId="3851298228" sldId="287"/>
            <ac:spMk id="22" creationId="{EB1C3751-FAA4-41C3-9511-C943F1BF52BB}"/>
          </ac:spMkLst>
        </pc:spChg>
        <pc:spChg chg="add mod">
          <ac:chgData name="Наталья Коваленко" userId="c7bb9a87af5c5f6e" providerId="LiveId" clId="{6F2ED009-C5E6-46C9-AB3A-64C27609311E}" dt="2025-02-15T08:44:09.877" v="333"/>
          <ac:spMkLst>
            <pc:docMk/>
            <pc:sldMk cId="3851298228" sldId="287"/>
            <ac:spMk id="23" creationId="{99826790-78EB-4C8A-AE41-6088DDA43874}"/>
          </ac:spMkLst>
        </pc:spChg>
        <pc:spChg chg="add mod">
          <ac:chgData name="Наталья Коваленко" userId="c7bb9a87af5c5f6e" providerId="LiveId" clId="{6F2ED009-C5E6-46C9-AB3A-64C27609311E}" dt="2025-02-15T08:46:47.159" v="372"/>
          <ac:spMkLst>
            <pc:docMk/>
            <pc:sldMk cId="3851298228" sldId="287"/>
            <ac:spMk id="24" creationId="{606D789D-1FAE-4C83-AB36-C218C500E82B}"/>
          </ac:spMkLst>
        </pc:spChg>
        <pc:picChg chg="del">
          <ac:chgData name="Наталья Коваленко" userId="c7bb9a87af5c5f6e" providerId="LiveId" clId="{6F2ED009-C5E6-46C9-AB3A-64C27609311E}" dt="2025-02-14T02:47:55.679" v="29" actId="478"/>
          <ac:picMkLst>
            <pc:docMk/>
            <pc:sldMk cId="3851298228" sldId="287"/>
            <ac:picMk id="35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6:53.247" v="374"/>
        <pc:sldMkLst>
          <pc:docMk/>
          <pc:sldMk cId="3462908505" sldId="288"/>
        </pc:sldMkLst>
        <pc:spChg chg="mod">
          <ac:chgData name="Наталья Коваленко" userId="c7bb9a87af5c5f6e" providerId="LiveId" clId="{6F2ED009-C5E6-46C9-AB3A-64C27609311E}" dt="2025-02-14T22:32:13.296" v="121" actId="1582"/>
          <ac:spMkLst>
            <pc:docMk/>
            <pc:sldMk cId="3462908505" sldId="288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6:52.057" v="373" actId="478"/>
          <ac:spMkLst>
            <pc:docMk/>
            <pc:sldMk cId="3462908505" sldId="288"/>
            <ac:spMk id="16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36.712" v="98"/>
          <ac:spMkLst>
            <pc:docMk/>
            <pc:sldMk cId="3462908505" sldId="288"/>
            <ac:spMk id="17" creationId="{9558E4F9-8566-4EC0-8B75-FD223EBD7CA8}"/>
          </ac:spMkLst>
        </pc:spChg>
        <pc:spChg chg="add mod">
          <ac:chgData name="Наталья Коваленко" userId="c7bb9a87af5c5f6e" providerId="LiveId" clId="{6F2ED009-C5E6-46C9-AB3A-64C27609311E}" dt="2025-02-15T08:44:12.572" v="334"/>
          <ac:spMkLst>
            <pc:docMk/>
            <pc:sldMk cId="3462908505" sldId="288"/>
            <ac:spMk id="18" creationId="{B952BDF7-742E-45FF-874A-E5CEFF69BACB}"/>
          </ac:spMkLst>
        </pc:spChg>
        <pc:spChg chg="add mod">
          <ac:chgData name="Наталья Коваленко" userId="c7bb9a87af5c5f6e" providerId="LiveId" clId="{6F2ED009-C5E6-46C9-AB3A-64C27609311E}" dt="2025-02-15T08:46:53.247" v="374"/>
          <ac:spMkLst>
            <pc:docMk/>
            <pc:sldMk cId="3462908505" sldId="288"/>
            <ac:spMk id="20" creationId="{E5CA2488-24AB-4875-8DB1-6F7BFAE5F312}"/>
          </ac:spMkLst>
        </pc:spChg>
        <pc:picChg chg="del">
          <ac:chgData name="Наталья Коваленко" userId="c7bb9a87af5c5f6e" providerId="LiveId" clId="{6F2ED009-C5E6-46C9-AB3A-64C27609311E}" dt="2025-02-14T02:47:57.240" v="30" actId="478"/>
          <ac:picMkLst>
            <pc:docMk/>
            <pc:sldMk cId="3462908505" sldId="288"/>
            <ac:picMk id="20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5:46.696" v="353"/>
        <pc:sldMkLst>
          <pc:docMk/>
          <pc:sldMk cId="3619520799" sldId="289"/>
        </pc:sldMkLst>
        <pc:spChg chg="mod">
          <ac:chgData name="Наталья Коваленко" userId="c7bb9a87af5c5f6e" providerId="LiveId" clId="{6F2ED009-C5E6-46C9-AB3A-64C27609311E}" dt="2025-02-14T22:33:39.123" v="141" actId="1582"/>
          <ac:spMkLst>
            <pc:docMk/>
            <pc:sldMk cId="3619520799" sldId="289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5:45.445" v="352" actId="478"/>
          <ac:spMkLst>
            <pc:docMk/>
            <pc:sldMk cId="3619520799" sldId="289"/>
            <ac:spMk id="18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29:55.920" v="88"/>
          <ac:spMkLst>
            <pc:docMk/>
            <pc:sldMk cId="3619520799" sldId="289"/>
            <ac:spMk id="21" creationId="{395768F1-9F10-4287-800D-F1541E6CB2C2}"/>
          </ac:spMkLst>
        </pc:spChg>
        <pc:spChg chg="add mod">
          <ac:chgData name="Наталья Коваленко" userId="c7bb9a87af5c5f6e" providerId="LiveId" clId="{6F2ED009-C5E6-46C9-AB3A-64C27609311E}" dt="2025-02-15T08:43:38.991" v="324"/>
          <ac:spMkLst>
            <pc:docMk/>
            <pc:sldMk cId="3619520799" sldId="289"/>
            <ac:spMk id="23" creationId="{D796BAF2-BE12-4F36-9568-D6E5716C6321}"/>
          </ac:spMkLst>
        </pc:spChg>
        <pc:spChg chg="add mod">
          <ac:chgData name="Наталья Коваленко" userId="c7bb9a87af5c5f6e" providerId="LiveId" clId="{6F2ED009-C5E6-46C9-AB3A-64C27609311E}" dt="2025-02-15T08:45:46.696" v="353"/>
          <ac:spMkLst>
            <pc:docMk/>
            <pc:sldMk cId="3619520799" sldId="289"/>
            <ac:spMk id="24" creationId="{C35592DA-93E0-4B21-AC1F-5349B22D2440}"/>
          </ac:spMkLst>
        </pc:spChg>
        <pc:picChg chg="del">
          <ac:chgData name="Наталья Коваленко" userId="c7bb9a87af5c5f6e" providerId="LiveId" clId="{6F2ED009-C5E6-46C9-AB3A-64C27609311E}" dt="2025-02-14T02:47:33.965" v="20" actId="478"/>
          <ac:picMkLst>
            <pc:docMk/>
            <pc:sldMk cId="3619520799" sldId="289"/>
            <ac:picMk id="23" creationId="{00000000-0000-0000-0000-000000000000}"/>
          </ac:picMkLst>
        </pc:picChg>
      </pc:sldChg>
      <pc:sldChg chg="del">
        <pc:chgData name="Наталья Коваленко" userId="c7bb9a87af5c5f6e" providerId="LiveId" clId="{6F2ED009-C5E6-46C9-AB3A-64C27609311E}" dt="2025-02-14T02:47:13.007" v="18" actId="2696"/>
        <pc:sldMkLst>
          <pc:docMk/>
          <pc:sldMk cId="2836198204" sldId="290"/>
        </pc:sldMkLst>
      </pc:sldChg>
      <pc:sldChg chg="addSp delSp modSp mod modAnim">
        <pc:chgData name="Наталья Коваленко" userId="c7bb9a87af5c5f6e" providerId="LiveId" clId="{6F2ED009-C5E6-46C9-AB3A-64C27609311E}" dt="2025-02-15T08:47:07.551" v="379"/>
        <pc:sldMkLst>
          <pc:docMk/>
          <pc:sldMk cId="2136901678" sldId="291"/>
        </pc:sldMkLst>
        <pc:spChg chg="mod">
          <ac:chgData name="Наталья Коваленко" userId="c7bb9a87af5c5f6e" providerId="LiveId" clId="{6F2ED009-C5E6-46C9-AB3A-64C27609311E}" dt="2025-02-14T22:31:55.885" v="117" actId="1582"/>
          <ac:spMkLst>
            <pc:docMk/>
            <pc:sldMk cId="2136901678" sldId="291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7:06.354" v="378" actId="478"/>
          <ac:spMkLst>
            <pc:docMk/>
            <pc:sldMk cId="2136901678" sldId="291"/>
            <ac:spMk id="18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43.043" v="100"/>
          <ac:spMkLst>
            <pc:docMk/>
            <pc:sldMk cId="2136901678" sldId="291"/>
            <ac:spMk id="19" creationId="{181870D0-2528-40A8-86B5-4079169BC979}"/>
          </ac:spMkLst>
        </pc:spChg>
        <pc:spChg chg="add mod">
          <ac:chgData name="Наталья Коваленко" userId="c7bb9a87af5c5f6e" providerId="LiveId" clId="{6F2ED009-C5E6-46C9-AB3A-64C27609311E}" dt="2025-02-15T08:44:20.783" v="336"/>
          <ac:spMkLst>
            <pc:docMk/>
            <pc:sldMk cId="2136901678" sldId="291"/>
            <ac:spMk id="21" creationId="{06BD6D01-5893-4D93-A0E8-DFCA0DF9F317}"/>
          </ac:spMkLst>
        </pc:spChg>
        <pc:spChg chg="add mod">
          <ac:chgData name="Наталья Коваленко" userId="c7bb9a87af5c5f6e" providerId="LiveId" clId="{6F2ED009-C5E6-46C9-AB3A-64C27609311E}" dt="2025-02-15T08:47:07.551" v="379"/>
          <ac:spMkLst>
            <pc:docMk/>
            <pc:sldMk cId="2136901678" sldId="291"/>
            <ac:spMk id="24" creationId="{EDC9DC80-B6DA-4523-B79D-865239E9D094}"/>
          </ac:spMkLst>
        </pc:spChg>
        <pc:picChg chg="del">
          <ac:chgData name="Наталья Коваленко" userId="c7bb9a87af5c5f6e" providerId="LiveId" clId="{6F2ED009-C5E6-46C9-AB3A-64C27609311E}" dt="2025-02-14T02:48:01.154" v="32" actId="478"/>
          <ac:picMkLst>
            <pc:docMk/>
            <pc:sldMk cId="2136901678" sldId="291"/>
            <ac:picMk id="27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7:11.585" v="381"/>
        <pc:sldMkLst>
          <pc:docMk/>
          <pc:sldMk cId="3241884052" sldId="292"/>
        </pc:sldMkLst>
        <pc:spChg chg="mod">
          <ac:chgData name="Наталья Коваленко" userId="c7bb9a87af5c5f6e" providerId="LiveId" clId="{6F2ED009-C5E6-46C9-AB3A-64C27609311E}" dt="2025-02-14T22:31:46.882" v="115" actId="1582"/>
          <ac:spMkLst>
            <pc:docMk/>
            <pc:sldMk cId="3241884052" sldId="292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7:10.146" v="380" actId="478"/>
          <ac:spMkLst>
            <pc:docMk/>
            <pc:sldMk cId="3241884052" sldId="292"/>
            <ac:spMk id="17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46.308" v="101"/>
          <ac:spMkLst>
            <pc:docMk/>
            <pc:sldMk cId="3241884052" sldId="292"/>
            <ac:spMk id="18" creationId="{C1C046A3-CD21-4E7E-BC0B-5586E6F5195A}"/>
          </ac:spMkLst>
        </pc:spChg>
        <pc:spChg chg="add mod">
          <ac:chgData name="Наталья Коваленко" userId="c7bb9a87af5c5f6e" providerId="LiveId" clId="{6F2ED009-C5E6-46C9-AB3A-64C27609311E}" dt="2025-02-15T08:44:23.255" v="337"/>
          <ac:spMkLst>
            <pc:docMk/>
            <pc:sldMk cId="3241884052" sldId="292"/>
            <ac:spMk id="21" creationId="{AC3E33EC-99EF-468C-A2EE-9111C532436E}"/>
          </ac:spMkLst>
        </pc:spChg>
        <pc:spChg chg="add mod">
          <ac:chgData name="Наталья Коваленко" userId="c7bb9a87af5c5f6e" providerId="LiveId" clId="{6F2ED009-C5E6-46C9-AB3A-64C27609311E}" dt="2025-02-15T08:47:11.585" v="381"/>
          <ac:spMkLst>
            <pc:docMk/>
            <pc:sldMk cId="3241884052" sldId="292"/>
            <ac:spMk id="22" creationId="{49650321-AE02-4F65-AA75-A2EC2109533A}"/>
          </ac:spMkLst>
        </pc:spChg>
        <pc:picChg chg="del">
          <ac:chgData name="Наталья Коваленко" userId="c7bb9a87af5c5f6e" providerId="LiveId" clId="{6F2ED009-C5E6-46C9-AB3A-64C27609311E}" dt="2025-02-14T02:48:02.991" v="33" actId="478"/>
          <ac:picMkLst>
            <pc:docMk/>
            <pc:sldMk cId="3241884052" sldId="292"/>
            <ac:picMk id="24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7:15.614" v="383"/>
        <pc:sldMkLst>
          <pc:docMk/>
          <pc:sldMk cId="3380782237" sldId="293"/>
        </pc:sldMkLst>
        <pc:spChg chg="mod">
          <ac:chgData name="Наталья Коваленко" userId="c7bb9a87af5c5f6e" providerId="LiveId" clId="{6F2ED009-C5E6-46C9-AB3A-64C27609311E}" dt="2025-02-14T22:31:35.028" v="113" actId="1582"/>
          <ac:spMkLst>
            <pc:docMk/>
            <pc:sldMk cId="3380782237" sldId="293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7:14.192" v="382" actId="478"/>
          <ac:spMkLst>
            <pc:docMk/>
            <pc:sldMk cId="3380782237" sldId="293"/>
            <ac:spMk id="20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49.714" v="102"/>
          <ac:spMkLst>
            <pc:docMk/>
            <pc:sldMk cId="3380782237" sldId="293"/>
            <ac:spMk id="21" creationId="{CD76CA81-F87B-491F-87EE-C5C992188EEA}"/>
          </ac:spMkLst>
        </pc:spChg>
        <pc:spChg chg="add mod">
          <ac:chgData name="Наталья Коваленко" userId="c7bb9a87af5c5f6e" providerId="LiveId" clId="{6F2ED009-C5E6-46C9-AB3A-64C27609311E}" dt="2025-02-15T08:44:26.117" v="338"/>
          <ac:spMkLst>
            <pc:docMk/>
            <pc:sldMk cId="3380782237" sldId="293"/>
            <ac:spMk id="26" creationId="{67231B4E-5322-4ACD-BF08-79F980088FF6}"/>
          </ac:spMkLst>
        </pc:spChg>
        <pc:spChg chg="add mod">
          <ac:chgData name="Наталья Коваленко" userId="c7bb9a87af5c5f6e" providerId="LiveId" clId="{6F2ED009-C5E6-46C9-AB3A-64C27609311E}" dt="2025-02-15T08:47:15.614" v="383"/>
          <ac:spMkLst>
            <pc:docMk/>
            <pc:sldMk cId="3380782237" sldId="293"/>
            <ac:spMk id="27" creationId="{8CC0ED8A-AC16-455A-B295-F51055570EA6}"/>
          </ac:spMkLst>
        </pc:spChg>
        <pc:picChg chg="del">
          <ac:chgData name="Наталья Коваленко" userId="c7bb9a87af5c5f6e" providerId="LiveId" clId="{6F2ED009-C5E6-46C9-AB3A-64C27609311E}" dt="2025-02-14T02:48:04.785" v="34" actId="478"/>
          <ac:picMkLst>
            <pc:docMk/>
            <pc:sldMk cId="3380782237" sldId="293"/>
            <ac:picMk id="36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7:21.434" v="385"/>
        <pc:sldMkLst>
          <pc:docMk/>
          <pc:sldMk cId="1230241208" sldId="294"/>
        </pc:sldMkLst>
        <pc:spChg chg="mod">
          <ac:chgData name="Наталья Коваленко" userId="c7bb9a87af5c5f6e" providerId="LiveId" clId="{6F2ED009-C5E6-46C9-AB3A-64C27609311E}" dt="2025-02-14T22:31:25.159" v="111" actId="1582"/>
          <ac:spMkLst>
            <pc:docMk/>
            <pc:sldMk cId="1230241208" sldId="294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7:20.046" v="384" actId="478"/>
          <ac:spMkLst>
            <pc:docMk/>
            <pc:sldMk cId="1230241208" sldId="294"/>
            <ac:spMk id="16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51.722" v="103"/>
          <ac:spMkLst>
            <pc:docMk/>
            <pc:sldMk cId="1230241208" sldId="294"/>
            <ac:spMk id="17" creationId="{7F7F881B-7F6D-4E8C-8D1C-B61439A97DF0}"/>
          </ac:spMkLst>
        </pc:spChg>
        <pc:spChg chg="add mod">
          <ac:chgData name="Наталья Коваленко" userId="c7bb9a87af5c5f6e" providerId="LiveId" clId="{6F2ED009-C5E6-46C9-AB3A-64C27609311E}" dt="2025-02-15T08:44:31.117" v="339"/>
          <ac:spMkLst>
            <pc:docMk/>
            <pc:sldMk cId="1230241208" sldId="294"/>
            <ac:spMk id="19" creationId="{FFBAA96D-552C-49B4-92E7-D975028F95D1}"/>
          </ac:spMkLst>
        </pc:spChg>
        <pc:spChg chg="add mod">
          <ac:chgData name="Наталья Коваленко" userId="c7bb9a87af5c5f6e" providerId="LiveId" clId="{6F2ED009-C5E6-46C9-AB3A-64C27609311E}" dt="2025-02-15T08:47:21.434" v="385"/>
          <ac:spMkLst>
            <pc:docMk/>
            <pc:sldMk cId="1230241208" sldId="294"/>
            <ac:spMk id="20" creationId="{D2653094-9958-455C-ADB9-226A97A3AE2C}"/>
          </ac:spMkLst>
        </pc:spChg>
        <pc:picChg chg="del">
          <ac:chgData name="Наталья Коваленко" userId="c7bb9a87af5c5f6e" providerId="LiveId" clId="{6F2ED009-C5E6-46C9-AB3A-64C27609311E}" dt="2025-02-14T02:48:06.528" v="35" actId="478"/>
          <ac:picMkLst>
            <pc:docMk/>
            <pc:sldMk cId="1230241208" sldId="294"/>
            <ac:picMk id="21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7:26.537" v="387"/>
        <pc:sldMkLst>
          <pc:docMk/>
          <pc:sldMk cId="2426262458" sldId="295"/>
        </pc:sldMkLst>
        <pc:spChg chg="mod">
          <ac:chgData name="Наталья Коваленко" userId="c7bb9a87af5c5f6e" providerId="LiveId" clId="{6F2ED009-C5E6-46C9-AB3A-64C27609311E}" dt="2025-02-14T22:31:18.361" v="109" actId="1582"/>
          <ac:spMkLst>
            <pc:docMk/>
            <pc:sldMk cId="2426262458" sldId="295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7:25.466" v="386" actId="478"/>
          <ac:spMkLst>
            <pc:docMk/>
            <pc:sldMk cId="2426262458" sldId="295"/>
            <ac:spMk id="19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54.171" v="104"/>
          <ac:spMkLst>
            <pc:docMk/>
            <pc:sldMk cId="2426262458" sldId="295"/>
            <ac:spMk id="20" creationId="{10B33C17-5A32-4D9F-B156-D9D95341A019}"/>
          </ac:spMkLst>
        </pc:spChg>
        <pc:spChg chg="add mod">
          <ac:chgData name="Наталья Коваленко" userId="c7bb9a87af5c5f6e" providerId="LiveId" clId="{6F2ED009-C5E6-46C9-AB3A-64C27609311E}" dt="2025-02-15T08:44:33.807" v="340"/>
          <ac:spMkLst>
            <pc:docMk/>
            <pc:sldMk cId="2426262458" sldId="295"/>
            <ac:spMk id="25" creationId="{7A92AA87-7A7F-4FEA-9C86-55900B1EEEC3}"/>
          </ac:spMkLst>
        </pc:spChg>
        <pc:spChg chg="add mod">
          <ac:chgData name="Наталья Коваленко" userId="c7bb9a87af5c5f6e" providerId="LiveId" clId="{6F2ED009-C5E6-46C9-AB3A-64C27609311E}" dt="2025-02-15T08:47:26.537" v="387"/>
          <ac:spMkLst>
            <pc:docMk/>
            <pc:sldMk cId="2426262458" sldId="295"/>
            <ac:spMk id="26" creationId="{73A0012C-BC06-4EA0-8AE4-02522803817F}"/>
          </ac:spMkLst>
        </pc:spChg>
        <pc:picChg chg="del">
          <ac:chgData name="Наталья Коваленко" userId="c7bb9a87af5c5f6e" providerId="LiveId" clId="{6F2ED009-C5E6-46C9-AB3A-64C27609311E}" dt="2025-02-14T02:48:08.395" v="36" actId="478"/>
          <ac:picMkLst>
            <pc:docMk/>
            <pc:sldMk cId="2426262458" sldId="295"/>
            <ac:picMk id="30" creationId="{00000000-0000-0000-0000-000000000000}"/>
          </ac:picMkLst>
        </pc:picChg>
      </pc:sldChg>
      <pc:sldChg chg="addSp delSp modSp mod modAnim">
        <pc:chgData name="Наталья Коваленко" userId="c7bb9a87af5c5f6e" providerId="LiveId" clId="{6F2ED009-C5E6-46C9-AB3A-64C27609311E}" dt="2025-02-15T08:47:30.696" v="389"/>
        <pc:sldMkLst>
          <pc:docMk/>
          <pc:sldMk cId="2159420345" sldId="296"/>
        </pc:sldMkLst>
        <pc:spChg chg="mod">
          <ac:chgData name="Наталья Коваленко" userId="c7bb9a87af5c5f6e" providerId="LiveId" clId="{6F2ED009-C5E6-46C9-AB3A-64C27609311E}" dt="2025-02-14T22:31:08.795" v="107" actId="1582"/>
          <ac:spMkLst>
            <pc:docMk/>
            <pc:sldMk cId="2159420345" sldId="296"/>
            <ac:spMk id="2" creationId="{00000000-0000-0000-0000-000000000000}"/>
          </ac:spMkLst>
        </pc:spChg>
        <pc:spChg chg="del">
          <ac:chgData name="Наталья Коваленко" userId="c7bb9a87af5c5f6e" providerId="LiveId" clId="{6F2ED009-C5E6-46C9-AB3A-64C27609311E}" dt="2025-02-15T08:47:29.557" v="388" actId="478"/>
          <ac:spMkLst>
            <pc:docMk/>
            <pc:sldMk cId="2159420345" sldId="296"/>
            <ac:spMk id="21" creationId="{00000000-0000-0000-0000-000000000000}"/>
          </ac:spMkLst>
        </pc:spChg>
        <pc:spChg chg="add mod">
          <ac:chgData name="Наталья Коваленко" userId="c7bb9a87af5c5f6e" providerId="LiveId" clId="{6F2ED009-C5E6-46C9-AB3A-64C27609311E}" dt="2025-02-14T22:30:58.901" v="105"/>
          <ac:spMkLst>
            <pc:docMk/>
            <pc:sldMk cId="2159420345" sldId="296"/>
            <ac:spMk id="22" creationId="{92755212-3DEC-4EDD-98B2-34C80004B0DB}"/>
          </ac:spMkLst>
        </pc:spChg>
        <pc:spChg chg="add mod">
          <ac:chgData name="Наталья Коваленко" userId="c7bb9a87af5c5f6e" providerId="LiveId" clId="{6F2ED009-C5E6-46C9-AB3A-64C27609311E}" dt="2025-02-15T08:44:36.347" v="341"/>
          <ac:spMkLst>
            <pc:docMk/>
            <pc:sldMk cId="2159420345" sldId="296"/>
            <ac:spMk id="29" creationId="{D37E6EBC-3149-4639-9DE8-FCC6B0240A59}"/>
          </ac:spMkLst>
        </pc:spChg>
        <pc:spChg chg="add mod">
          <ac:chgData name="Наталья Коваленко" userId="c7bb9a87af5c5f6e" providerId="LiveId" clId="{6F2ED009-C5E6-46C9-AB3A-64C27609311E}" dt="2025-02-15T08:47:30.696" v="389"/>
          <ac:spMkLst>
            <pc:docMk/>
            <pc:sldMk cId="2159420345" sldId="296"/>
            <ac:spMk id="30" creationId="{40EF94FC-7FF9-45C7-809E-BC5C87EC3292}"/>
          </ac:spMkLst>
        </pc:spChg>
        <pc:picChg chg="del">
          <ac:chgData name="Наталья Коваленко" userId="c7bb9a87af5c5f6e" providerId="LiveId" clId="{6F2ED009-C5E6-46C9-AB3A-64C27609311E}" dt="2025-02-14T02:48:10.148" v="37" actId="478"/>
          <ac:picMkLst>
            <pc:docMk/>
            <pc:sldMk cId="2159420345" sldId="296"/>
            <ac:picMk id="36" creationId="{00000000-0000-0000-0000-000000000000}"/>
          </ac:picMkLst>
        </pc:picChg>
      </pc:sldChg>
      <pc:sldChg chg="addSp modSp new del mod">
        <pc:chgData name="Наталья Коваленко" userId="c7bb9a87af5c5f6e" providerId="LiveId" clId="{6F2ED009-C5E6-46C9-AB3A-64C27609311E}" dt="2025-02-15T08:55:22.148" v="494" actId="2696"/>
        <pc:sldMkLst>
          <pc:docMk/>
          <pc:sldMk cId="104682980" sldId="297"/>
        </pc:sldMkLst>
        <pc:spChg chg="add mod">
          <ac:chgData name="Наталья Коваленко" userId="c7bb9a87af5c5f6e" providerId="LiveId" clId="{6F2ED009-C5E6-46C9-AB3A-64C27609311E}" dt="2025-02-15T08:24:26.279" v="154" actId="14100"/>
          <ac:spMkLst>
            <pc:docMk/>
            <pc:sldMk cId="104682980" sldId="297"/>
            <ac:spMk id="2" creationId="{C9C9D410-0A0F-4F0D-91F3-50174FF5B2A1}"/>
          </ac:spMkLst>
        </pc:spChg>
        <pc:spChg chg="add mod">
          <ac:chgData name="Наталья Коваленко" userId="c7bb9a87af5c5f6e" providerId="LiveId" clId="{6F2ED009-C5E6-46C9-AB3A-64C27609311E}" dt="2025-02-15T08:45:39.752" v="351"/>
          <ac:spMkLst>
            <pc:docMk/>
            <pc:sldMk cId="104682980" sldId="297"/>
            <ac:spMk id="3" creationId="{E87C89E1-C74A-4A66-8F6E-80D94C6CE5A8}"/>
          </ac:spMkLst>
        </pc:spChg>
      </pc:sldChg>
      <pc:sldChg chg="del">
        <pc:chgData name="Наталья Коваленко" userId="c7bb9a87af5c5f6e" providerId="LiveId" clId="{6F2ED009-C5E6-46C9-AB3A-64C27609311E}" dt="2025-02-14T02:47:17.761" v="19" actId="2696"/>
        <pc:sldMkLst>
          <pc:docMk/>
          <pc:sldMk cId="252225544" sldId="297"/>
        </pc:sldMkLst>
      </pc:sldChg>
      <pc:sldChg chg="addSp modSp add del ord">
        <pc:chgData name="Наталья Коваленко" userId="c7bb9a87af5c5f6e" providerId="LiveId" clId="{6F2ED009-C5E6-46C9-AB3A-64C27609311E}" dt="2025-02-15T08:55:14.499" v="490" actId="2696"/>
        <pc:sldMkLst>
          <pc:docMk/>
          <pc:sldMk cId="1750777174" sldId="298"/>
        </pc:sldMkLst>
        <pc:spChg chg="add mod">
          <ac:chgData name="Наталья Коваленко" userId="c7bb9a87af5c5f6e" providerId="LiveId" clId="{6F2ED009-C5E6-46C9-AB3A-64C27609311E}" dt="2025-02-15T08:46:21.938" v="364"/>
          <ac:spMkLst>
            <pc:docMk/>
            <pc:sldMk cId="1750777174" sldId="298"/>
            <ac:spMk id="3" creationId="{204660A7-75FF-473C-9046-9ACDF1573B34}"/>
          </ac:spMkLst>
        </pc:spChg>
      </pc:sldChg>
      <pc:sldChg chg="new del">
        <pc:chgData name="Наталья Коваленко" userId="c7bb9a87af5c5f6e" providerId="LiveId" clId="{6F2ED009-C5E6-46C9-AB3A-64C27609311E}" dt="2025-02-15T08:25:34.690" v="156" actId="680"/>
        <pc:sldMkLst>
          <pc:docMk/>
          <pc:sldMk cId="3401226344" sldId="298"/>
        </pc:sldMkLst>
      </pc:sldChg>
      <pc:sldChg chg="addSp delSp modSp add mod ord modAnim">
        <pc:chgData name="Наталья Коваленко" userId="c7bb9a87af5c5f6e" providerId="LiveId" clId="{6F2ED009-C5E6-46C9-AB3A-64C27609311E}" dt="2025-02-15T08:51:49.072" v="411"/>
        <pc:sldMkLst>
          <pc:docMk/>
          <pc:sldMk cId="3169150762" sldId="299"/>
        </pc:sldMkLst>
        <pc:spChg chg="mod">
          <ac:chgData name="Наталья Коваленко" userId="c7bb9a87af5c5f6e" providerId="LiveId" clId="{6F2ED009-C5E6-46C9-AB3A-64C27609311E}" dt="2025-02-15T08:51:19.548" v="407" actId="1076"/>
          <ac:spMkLst>
            <pc:docMk/>
            <pc:sldMk cId="3169150762" sldId="299"/>
            <ac:spMk id="2" creationId="{C9C9D410-0A0F-4F0D-91F3-50174FF5B2A1}"/>
          </ac:spMkLst>
        </pc:spChg>
        <pc:spChg chg="add del">
          <ac:chgData name="Наталья Коваленко" userId="c7bb9a87af5c5f6e" providerId="LiveId" clId="{6F2ED009-C5E6-46C9-AB3A-64C27609311E}" dt="2025-02-15T08:29:08.829" v="164" actId="22"/>
          <ac:spMkLst>
            <pc:docMk/>
            <pc:sldMk cId="3169150762" sldId="299"/>
            <ac:spMk id="4" creationId="{3538B55A-495B-4BC5-9C0E-F514F89847F2}"/>
          </ac:spMkLst>
        </pc:spChg>
        <pc:spChg chg="add mod">
          <ac:chgData name="Наталья Коваленко" userId="c7bb9a87af5c5f6e" providerId="LiveId" clId="{6F2ED009-C5E6-46C9-AB3A-64C27609311E}" dt="2025-02-15T08:47:00.294" v="377"/>
          <ac:spMkLst>
            <pc:docMk/>
            <pc:sldMk cId="3169150762" sldId="299"/>
            <ac:spMk id="5" creationId="{34983057-CBCD-4D20-915B-42541AE2F074}"/>
          </ac:spMkLst>
        </pc:spChg>
        <pc:spChg chg="add mod">
          <ac:chgData name="Наталья Коваленко" userId="c7bb9a87af5c5f6e" providerId="LiveId" clId="{6F2ED009-C5E6-46C9-AB3A-64C27609311E}" dt="2025-02-15T08:51:25.167" v="409" actId="1076"/>
          <ac:spMkLst>
            <pc:docMk/>
            <pc:sldMk cId="3169150762" sldId="299"/>
            <ac:spMk id="6" creationId="{52312A35-DAB2-4A4F-9CA6-244E139DFCD0}"/>
          </ac:spMkLst>
        </pc:spChg>
      </pc:sldChg>
      <pc:sldChg chg="add ord">
        <pc:chgData name="Наталья Коваленко" userId="c7bb9a87af5c5f6e" providerId="LiveId" clId="{6F2ED009-C5E6-46C9-AB3A-64C27609311E}" dt="2025-02-15T08:55:11.630" v="489"/>
        <pc:sldMkLst>
          <pc:docMk/>
          <pc:sldMk cId="2600358416" sldId="300"/>
        </pc:sldMkLst>
      </pc:sldChg>
      <pc:sldChg chg="add ord">
        <pc:chgData name="Наталья Коваленко" userId="c7bb9a87af5c5f6e" providerId="LiveId" clId="{6F2ED009-C5E6-46C9-AB3A-64C27609311E}" dt="2025-02-15T08:55:19.209" v="493"/>
        <pc:sldMkLst>
          <pc:docMk/>
          <pc:sldMk cId="484203768" sldId="301"/>
        </pc:sldMkLst>
      </pc:sldChg>
      <pc:sldChg chg="add ord">
        <pc:chgData name="Наталья Коваленко" userId="c7bb9a87af5c5f6e" providerId="LiveId" clId="{6F2ED009-C5E6-46C9-AB3A-64C27609311E}" dt="2025-02-15T08:55:40.310" v="497"/>
        <pc:sldMkLst>
          <pc:docMk/>
          <pc:sldMk cId="3106059848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96098-8A1C-4C4A-B4E7-6848D368863B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9EE8B-E158-46EF-BA81-99F53B820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6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EE8B-E158-46EF-BA81-99F53B820C5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7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4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0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5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1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7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1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9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8187"/>
            </a:avLst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Посчитай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Автоматизация звука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Согласование числительного с существительным</a:t>
            </a:r>
          </a:p>
        </p:txBody>
      </p:sp>
      <p:pic>
        <p:nvPicPr>
          <p:cNvPr id="1026" name="Picture 2" descr="http://4.bp.blogspot.com/-MlBWT2Gsn7U/VEdLUh16z8I/AAAAAAAALrw/D7JOAd7jFCQ/s1600/101690851_large_0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3513">
            <a:off x="678179" y="1104558"/>
            <a:ext cx="3023825" cy="6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s48lastochka.ru/logoped_I/logope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52" y="344141"/>
            <a:ext cx="3240120" cy="221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2627784" y="5445224"/>
            <a:ext cx="3816424" cy="7703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ИГРАТЬ</a:t>
            </a:r>
          </a:p>
        </p:txBody>
      </p:sp>
    </p:spTree>
    <p:extLst>
      <p:ext uri="{BB962C8B-B14F-4D97-AF65-F5344CB8AC3E}">
        <p14:creationId xmlns:p14="http://schemas.microsoft.com/office/powerpoint/2010/main" val="31987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0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95768F1-9F10-4287-800D-F1541E6CB2C2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Назад&quot; или &quot;Предыдущий&quot;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796BAF2-BE12-4F36-9568-D6E5716C6321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C35592DA-93E0-4B21-AC1F-5349B22D2440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FEA93BDB-1DBB-405D-A89D-787F9EFA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2375760" cy="15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icture background">
            <a:extLst>
              <a:ext uri="{FF2B5EF4-FFF2-40B4-BE49-F238E27FC236}">
                <a16:creationId xmlns:a16="http://schemas.microsoft.com/office/drawing/2014/main" id="{05BAF1CD-8B68-4D54-9EF1-5EEA4C13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0253"/>
            <a:ext cx="2375760" cy="15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icture background">
            <a:extLst>
              <a:ext uri="{FF2B5EF4-FFF2-40B4-BE49-F238E27FC236}">
                <a16:creationId xmlns:a16="http://schemas.microsoft.com/office/drawing/2014/main" id="{6E26885F-1D84-40E5-AAE1-6252C2B5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15267"/>
            <a:ext cx="2375760" cy="15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cture background">
            <a:extLst>
              <a:ext uri="{FF2B5EF4-FFF2-40B4-BE49-F238E27FC236}">
                <a16:creationId xmlns:a16="http://schemas.microsoft.com/office/drawing/2014/main" id="{37B83845-75D6-44CF-9410-D92E3351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23" y="4459244"/>
            <a:ext cx="2375760" cy="15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0C9672-133B-4373-AED4-E7F845ACF211}"/>
              </a:ext>
            </a:extLst>
          </p:cNvPr>
          <p:cNvSpPr txBox="1"/>
          <p:nvPr/>
        </p:nvSpPr>
        <p:spPr>
          <a:xfrm>
            <a:off x="4080519" y="6404832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КОРОВА</a:t>
            </a:r>
          </a:p>
        </p:txBody>
      </p:sp>
    </p:spTree>
    <p:extLst>
      <p:ext uri="{BB962C8B-B14F-4D97-AF65-F5344CB8AC3E}">
        <p14:creationId xmlns:p14="http://schemas.microsoft.com/office/powerpoint/2010/main" val="36195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55F5F2F-4CE6-4C0C-A2B9-8A8FB132E0C6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&quot;Назад&quot; или &quot;Предыдущий&quot;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3101EA7-C9E9-4725-87AF-49460055EF97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5D4623C-D5B7-4CE8-8E0F-EFFEE45CB0C0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2F14DA5-A93D-4339-9A80-58759438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4860032" cy="221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icture background">
            <a:extLst>
              <a:ext uri="{FF2B5EF4-FFF2-40B4-BE49-F238E27FC236}">
                <a16:creationId xmlns:a16="http://schemas.microsoft.com/office/drawing/2014/main" id="{44988C79-9B05-441C-878B-49084558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84" y="3880125"/>
            <a:ext cx="4860032" cy="221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16A9B-C9DF-4223-84C3-B12C8DF41CE8}"/>
              </a:ext>
            </a:extLst>
          </p:cNvPr>
          <p:cNvSpPr txBox="1"/>
          <p:nvPr/>
        </p:nvSpPr>
        <p:spPr>
          <a:xfrm flipH="1">
            <a:off x="4032942" y="6378619"/>
            <a:ext cx="107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ПЕРО</a:t>
            </a:r>
          </a:p>
        </p:txBody>
      </p:sp>
    </p:spTree>
    <p:extLst>
      <p:ext uri="{BB962C8B-B14F-4D97-AF65-F5344CB8AC3E}">
        <p14:creationId xmlns:p14="http://schemas.microsoft.com/office/powerpoint/2010/main" val="1521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5A2538-D1F0-4DA1-BA19-252837E30F87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&quot;Назад&quot; или &quot;Предыдущий&quot; 2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8A5C030-7ED1-48A3-B7E1-7D21B0CF73B8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6A24D9C8-64BF-41D4-8342-5FDA01F7F17F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85EE29F-77B4-455D-B29B-A42373C2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9" y="662225"/>
            <a:ext cx="2555660" cy="17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cture background">
            <a:extLst>
              <a:ext uri="{FF2B5EF4-FFF2-40B4-BE49-F238E27FC236}">
                <a16:creationId xmlns:a16="http://schemas.microsoft.com/office/drawing/2014/main" id="{07425F10-BB5A-48B2-AD22-FD60BEA2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75" y="662225"/>
            <a:ext cx="2555660" cy="17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icture background">
            <a:extLst>
              <a:ext uri="{FF2B5EF4-FFF2-40B4-BE49-F238E27FC236}">
                <a16:creationId xmlns:a16="http://schemas.microsoft.com/office/drawing/2014/main" id="{61118876-6634-4D37-A583-EA4E491B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70" y="2688458"/>
            <a:ext cx="2555660" cy="17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icture background">
            <a:extLst>
              <a:ext uri="{FF2B5EF4-FFF2-40B4-BE49-F238E27FC236}">
                <a16:creationId xmlns:a16="http://schemas.microsoft.com/office/drawing/2014/main" id="{37F5247E-43BA-48B3-B0A9-A45A166C7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9" y="4428482"/>
            <a:ext cx="2555660" cy="17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icture background">
            <a:extLst>
              <a:ext uri="{FF2B5EF4-FFF2-40B4-BE49-F238E27FC236}">
                <a16:creationId xmlns:a16="http://schemas.microsoft.com/office/drawing/2014/main" id="{D10762FE-BF0C-4B34-AB17-3E51C3B12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80" y="4437858"/>
            <a:ext cx="2555660" cy="17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D452E-353C-41DC-AF8F-9EC3F3115B54}"/>
              </a:ext>
            </a:extLst>
          </p:cNvPr>
          <p:cNvSpPr txBox="1"/>
          <p:nvPr/>
        </p:nvSpPr>
        <p:spPr>
          <a:xfrm>
            <a:off x="4088334" y="6405247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ВОРОНА</a:t>
            </a:r>
          </a:p>
        </p:txBody>
      </p:sp>
    </p:spTree>
    <p:extLst>
      <p:ext uri="{BB962C8B-B14F-4D97-AF65-F5344CB8AC3E}">
        <p14:creationId xmlns:p14="http://schemas.microsoft.com/office/powerpoint/2010/main" val="6813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8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BEB6EF-3CA7-450D-82D6-9869ECFDC2DD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&quot;Назад&quot; или &quot;Предыдущий&quot;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C0C4E1C-F023-47B5-83BC-54CCBE65009E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162A598E-6F62-44BD-9D17-41EA7E0AD06A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CAFEA1D1-5606-4D3D-A38E-16A43D51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47" b="89788" l="6000" r="91900">
                        <a14:foregroundMark x1="9800" y1="31300" x2="7900" y2="48806"/>
                        <a14:foregroundMark x1="7900" y1="48806" x2="10000" y2="40584"/>
                        <a14:foregroundMark x1="10000" y1="40584" x2="10200" y2="31300"/>
                        <a14:foregroundMark x1="89900" y1="30106" x2="94600" y2="45225"/>
                        <a14:foregroundMark x1="94600" y1="45225" x2="91500" y2="53183"/>
                        <a14:foregroundMark x1="91500" y1="53183" x2="90600" y2="60080"/>
                        <a14:foregroundMark x1="90600" y1="60080" x2="90000" y2="36207"/>
                        <a14:foregroundMark x1="90000" y1="36207" x2="91700" y2="32759"/>
                        <a14:foregroundMark x1="92400" y1="50796" x2="94300" y2="57560"/>
                        <a14:foregroundMark x1="94300" y1="57560" x2="93100" y2="65650"/>
                        <a14:foregroundMark x1="93100" y1="65650" x2="90400" y2="72016"/>
                        <a14:foregroundMark x1="90400" y1="72016" x2="73900" y2="85013"/>
                        <a14:foregroundMark x1="73900" y1="85013" x2="39400" y2="90318"/>
                        <a14:foregroundMark x1="39400" y1="90318" x2="13900" y2="80769"/>
                        <a14:foregroundMark x1="13900" y1="80769" x2="6500" y2="68302"/>
                        <a14:foregroundMark x1="6500" y1="68302" x2="5100" y2="61538"/>
                        <a14:foregroundMark x1="5100" y1="61538" x2="6000" y2="53448"/>
                        <a14:foregroundMark x1="6000" y1="53448" x2="8800" y2="48674"/>
                        <a14:foregroundMark x1="8700" y1="51326" x2="13800" y2="67772"/>
                        <a14:foregroundMark x1="13800" y1="67772" x2="30000" y2="81167"/>
                        <a14:foregroundMark x1="30000" y1="81167" x2="36900" y2="83156"/>
                        <a14:foregroundMark x1="36900" y1="83156" x2="46300" y2="82891"/>
                        <a14:foregroundMark x1="46300" y1="82891" x2="44700" y2="87401"/>
                        <a14:foregroundMark x1="67600" y1="88992" x2="82300" y2="81300"/>
                        <a14:foregroundMark x1="82300" y1="81300" x2="91900" y2="68700"/>
                        <a14:foregroundMark x1="91900" y1="68700" x2="91900" y2="6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48" y="241813"/>
            <a:ext cx="282850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icture background">
            <a:extLst>
              <a:ext uri="{FF2B5EF4-FFF2-40B4-BE49-F238E27FC236}">
                <a16:creationId xmlns:a16="http://schemas.microsoft.com/office/drawing/2014/main" id="{E2A0DD3B-A3C2-4D61-83BC-3A047380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47" b="89788" l="6000" r="91900">
                        <a14:foregroundMark x1="9800" y1="31300" x2="7900" y2="48806"/>
                        <a14:foregroundMark x1="7900" y1="48806" x2="10000" y2="40584"/>
                        <a14:foregroundMark x1="10000" y1="40584" x2="10200" y2="31300"/>
                        <a14:foregroundMark x1="89900" y1="30106" x2="94600" y2="45225"/>
                        <a14:foregroundMark x1="94600" y1="45225" x2="91500" y2="53183"/>
                        <a14:foregroundMark x1="91500" y1="53183" x2="90600" y2="60080"/>
                        <a14:foregroundMark x1="90600" y1="60080" x2="90000" y2="36207"/>
                        <a14:foregroundMark x1="90000" y1="36207" x2="91700" y2="32759"/>
                        <a14:foregroundMark x1="92400" y1="50796" x2="94300" y2="57560"/>
                        <a14:foregroundMark x1="94300" y1="57560" x2="93100" y2="65650"/>
                        <a14:foregroundMark x1="93100" y1="65650" x2="90400" y2="72016"/>
                        <a14:foregroundMark x1="90400" y1="72016" x2="73900" y2="85013"/>
                        <a14:foregroundMark x1="73900" y1="85013" x2="39400" y2="90318"/>
                        <a14:foregroundMark x1="39400" y1="90318" x2="13900" y2="80769"/>
                        <a14:foregroundMark x1="13900" y1="80769" x2="6500" y2="68302"/>
                        <a14:foregroundMark x1="6500" y1="68302" x2="5100" y2="61538"/>
                        <a14:foregroundMark x1="5100" y1="61538" x2="6000" y2="53448"/>
                        <a14:foregroundMark x1="6000" y1="53448" x2="8800" y2="48674"/>
                        <a14:foregroundMark x1="8700" y1="51326" x2="13800" y2="67772"/>
                        <a14:foregroundMark x1="13800" y1="67772" x2="30000" y2="81167"/>
                        <a14:foregroundMark x1="30000" y1="81167" x2="36900" y2="83156"/>
                        <a14:foregroundMark x1="36900" y1="83156" x2="46300" y2="82891"/>
                        <a14:foregroundMark x1="46300" y1="82891" x2="44700" y2="87401"/>
                        <a14:foregroundMark x1="67600" y1="88992" x2="82300" y2="81300"/>
                        <a14:foregroundMark x1="82300" y1="81300" x2="91900" y2="68700"/>
                        <a14:foregroundMark x1="91900" y1="68700" x2="91900" y2="6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86" y="2300063"/>
            <a:ext cx="282850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Picture background">
            <a:extLst>
              <a:ext uri="{FF2B5EF4-FFF2-40B4-BE49-F238E27FC236}">
                <a16:creationId xmlns:a16="http://schemas.microsoft.com/office/drawing/2014/main" id="{BA564F2F-FB66-4C2D-B71C-43976812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47" b="89788" l="6000" r="91900">
                        <a14:foregroundMark x1="9800" y1="31300" x2="7900" y2="48806"/>
                        <a14:foregroundMark x1="7900" y1="48806" x2="10000" y2="40584"/>
                        <a14:foregroundMark x1="10000" y1="40584" x2="10200" y2="31300"/>
                        <a14:foregroundMark x1="89900" y1="30106" x2="94600" y2="45225"/>
                        <a14:foregroundMark x1="94600" y1="45225" x2="91500" y2="53183"/>
                        <a14:foregroundMark x1="91500" y1="53183" x2="90600" y2="60080"/>
                        <a14:foregroundMark x1="90600" y1="60080" x2="90000" y2="36207"/>
                        <a14:foregroundMark x1="90000" y1="36207" x2="91700" y2="32759"/>
                        <a14:foregroundMark x1="92400" y1="50796" x2="94300" y2="57560"/>
                        <a14:foregroundMark x1="94300" y1="57560" x2="93100" y2="65650"/>
                        <a14:foregroundMark x1="93100" y1="65650" x2="90400" y2="72016"/>
                        <a14:foregroundMark x1="90400" y1="72016" x2="73900" y2="85013"/>
                        <a14:foregroundMark x1="73900" y1="85013" x2="39400" y2="90318"/>
                        <a14:foregroundMark x1="39400" y1="90318" x2="13900" y2="80769"/>
                        <a14:foregroundMark x1="13900" y1="80769" x2="6500" y2="68302"/>
                        <a14:foregroundMark x1="6500" y1="68302" x2="5100" y2="61538"/>
                        <a14:foregroundMark x1="5100" y1="61538" x2="6000" y2="53448"/>
                        <a14:foregroundMark x1="6000" y1="53448" x2="8800" y2="48674"/>
                        <a14:foregroundMark x1="8700" y1="51326" x2="13800" y2="67772"/>
                        <a14:foregroundMark x1="13800" y1="67772" x2="30000" y2="81167"/>
                        <a14:foregroundMark x1="30000" y1="81167" x2="36900" y2="83156"/>
                        <a14:foregroundMark x1="36900" y1="83156" x2="46300" y2="82891"/>
                        <a14:foregroundMark x1="46300" y1="82891" x2="44700" y2="87401"/>
                        <a14:foregroundMark x1="67600" y1="88992" x2="82300" y2="81300"/>
                        <a14:foregroundMark x1="82300" y1="81300" x2="91900" y2="68700"/>
                        <a14:foregroundMark x1="91900" y1="68700" x2="91900" y2="6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85" y="4286378"/>
            <a:ext cx="282850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34B0A1-DB86-4B45-B913-989A3EB7777F}"/>
              </a:ext>
            </a:extLst>
          </p:cNvPr>
          <p:cNvSpPr txBox="1"/>
          <p:nvPr/>
        </p:nvSpPr>
        <p:spPr>
          <a:xfrm>
            <a:off x="4161097" y="637203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ПИРОГ</a:t>
            </a:r>
          </a:p>
        </p:txBody>
      </p:sp>
    </p:spTree>
    <p:extLst>
      <p:ext uri="{BB962C8B-B14F-4D97-AF65-F5344CB8AC3E}">
        <p14:creationId xmlns:p14="http://schemas.microsoft.com/office/powerpoint/2010/main" val="36349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B0B393-84A5-419E-8FC4-650FE6EAF531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&quot;Назад&quot; или &quot;Предыдущий&quot;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E29C64A-E389-4E74-9000-EDB1F090D13E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2985E05B-BA4A-47E2-995E-8EB721FC39AA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AB93D5A4-1878-4B28-B75F-D98BA6D01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8988"/>
          <a:stretch/>
        </p:blipFill>
        <p:spPr bwMode="auto">
          <a:xfrm>
            <a:off x="3858928" y="512676"/>
            <a:ext cx="13195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icture background">
            <a:extLst>
              <a:ext uri="{FF2B5EF4-FFF2-40B4-BE49-F238E27FC236}">
                <a16:creationId xmlns:a16="http://schemas.microsoft.com/office/drawing/2014/main" id="{1E255319-9B8C-4BB0-B40F-B3359F1CF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8988"/>
          <a:stretch/>
        </p:blipFill>
        <p:spPr bwMode="auto">
          <a:xfrm>
            <a:off x="2115513" y="1250106"/>
            <a:ext cx="13195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icture background">
            <a:extLst>
              <a:ext uri="{FF2B5EF4-FFF2-40B4-BE49-F238E27FC236}">
                <a16:creationId xmlns:a16="http://schemas.microsoft.com/office/drawing/2014/main" id="{7A76F393-7144-4B50-AC71-496C64737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8988"/>
          <a:stretch/>
        </p:blipFill>
        <p:spPr bwMode="auto">
          <a:xfrm>
            <a:off x="4992329" y="4819843"/>
            <a:ext cx="13195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icture background">
            <a:extLst>
              <a:ext uri="{FF2B5EF4-FFF2-40B4-BE49-F238E27FC236}">
                <a16:creationId xmlns:a16="http://schemas.microsoft.com/office/drawing/2014/main" id="{2902BA48-D2B4-41E0-AEAF-89C95C24E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8988"/>
          <a:stretch/>
        </p:blipFill>
        <p:spPr bwMode="auto">
          <a:xfrm>
            <a:off x="5518262" y="3044533"/>
            <a:ext cx="13195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icture background">
            <a:extLst>
              <a:ext uri="{FF2B5EF4-FFF2-40B4-BE49-F238E27FC236}">
                <a16:creationId xmlns:a16="http://schemas.microsoft.com/office/drawing/2014/main" id="{11CF778F-B9B1-48E4-851A-C74402788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8988"/>
          <a:stretch/>
        </p:blipFill>
        <p:spPr bwMode="auto">
          <a:xfrm>
            <a:off x="5373487" y="1269224"/>
            <a:ext cx="13195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icture background">
            <a:extLst>
              <a:ext uri="{FF2B5EF4-FFF2-40B4-BE49-F238E27FC236}">
                <a16:creationId xmlns:a16="http://schemas.microsoft.com/office/drawing/2014/main" id="{4A2EC2A6-64D7-47CA-AFC0-46B365A89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8988"/>
          <a:stretch/>
        </p:blipFill>
        <p:spPr bwMode="auto">
          <a:xfrm>
            <a:off x="2195736" y="3067656"/>
            <a:ext cx="13195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icture background">
            <a:extLst>
              <a:ext uri="{FF2B5EF4-FFF2-40B4-BE49-F238E27FC236}">
                <a16:creationId xmlns:a16="http://schemas.microsoft.com/office/drawing/2014/main" id="{EE58844B-01D7-4A3D-BEAD-5D3E42A0A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8988"/>
          <a:stretch/>
        </p:blipFill>
        <p:spPr bwMode="auto">
          <a:xfrm>
            <a:off x="3131840" y="4831852"/>
            <a:ext cx="13195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08B78-4D4E-47EC-9672-A58F260C1406}"/>
              </a:ext>
            </a:extLst>
          </p:cNvPr>
          <p:cNvSpPr txBox="1"/>
          <p:nvPr/>
        </p:nvSpPr>
        <p:spPr>
          <a:xfrm>
            <a:off x="4133026" y="6423926"/>
            <a:ext cx="81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ПАРУС</a:t>
            </a:r>
          </a:p>
        </p:txBody>
      </p:sp>
    </p:spTree>
    <p:extLst>
      <p:ext uri="{BB962C8B-B14F-4D97-AF65-F5344CB8AC3E}">
        <p14:creationId xmlns:p14="http://schemas.microsoft.com/office/powerpoint/2010/main" val="37311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66BE6D-6AB2-48F4-AA45-6EEA1A2B0F95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&quot;Назад&quot; или &quot;Предыдущий&quot;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C1A4437-73B7-4F9E-A9A4-AF2778C88A33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6C7B240-02D2-4360-A26D-868A1DD4DA78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14329B79-37F3-40F5-BD01-4DF504E0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1865"/>
            <a:ext cx="2016224" cy="17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icture background">
            <a:extLst>
              <a:ext uri="{FF2B5EF4-FFF2-40B4-BE49-F238E27FC236}">
                <a16:creationId xmlns:a16="http://schemas.microsoft.com/office/drawing/2014/main" id="{BB68F709-5503-4DDD-B958-8FE0E774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5655"/>
            <a:ext cx="2016224" cy="17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icture background">
            <a:extLst>
              <a:ext uri="{FF2B5EF4-FFF2-40B4-BE49-F238E27FC236}">
                <a16:creationId xmlns:a16="http://schemas.microsoft.com/office/drawing/2014/main" id="{42E6E239-D18C-4696-A84B-BEE5A0F3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2459"/>
            <a:ext cx="2016224" cy="17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icture background">
            <a:extLst>
              <a:ext uri="{FF2B5EF4-FFF2-40B4-BE49-F238E27FC236}">
                <a16:creationId xmlns:a16="http://schemas.microsoft.com/office/drawing/2014/main" id="{7BFD6972-382B-47B8-A02D-B6ED6079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56" y="587945"/>
            <a:ext cx="2016224" cy="17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icture background">
            <a:extLst>
              <a:ext uri="{FF2B5EF4-FFF2-40B4-BE49-F238E27FC236}">
                <a16:creationId xmlns:a16="http://schemas.microsoft.com/office/drawing/2014/main" id="{926DD758-4DDD-469B-B984-8EBF8AE9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56" y="2532159"/>
            <a:ext cx="2016224" cy="17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icture background">
            <a:extLst>
              <a:ext uri="{FF2B5EF4-FFF2-40B4-BE49-F238E27FC236}">
                <a16:creationId xmlns:a16="http://schemas.microsoft.com/office/drawing/2014/main" id="{0F3E7EEB-02C6-4F81-948B-678DA76A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56" y="4455968"/>
            <a:ext cx="2016224" cy="17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B6BF5-BCEB-4F03-99E5-B6AA513B882D}"/>
              </a:ext>
            </a:extLst>
          </p:cNvPr>
          <p:cNvSpPr txBox="1"/>
          <p:nvPr/>
        </p:nvSpPr>
        <p:spPr>
          <a:xfrm>
            <a:off x="4161240" y="6380692"/>
            <a:ext cx="82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БАРАН</a:t>
            </a:r>
          </a:p>
        </p:txBody>
      </p:sp>
    </p:spTree>
    <p:extLst>
      <p:ext uri="{BB962C8B-B14F-4D97-AF65-F5344CB8AC3E}">
        <p14:creationId xmlns:p14="http://schemas.microsoft.com/office/powerpoint/2010/main" val="9096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9C9D410-0A0F-4F0D-91F3-50174FF5B2A1}"/>
              </a:ext>
            </a:extLst>
          </p:cNvPr>
          <p:cNvSpPr/>
          <p:nvPr/>
        </p:nvSpPr>
        <p:spPr>
          <a:xfrm>
            <a:off x="107504" y="90231"/>
            <a:ext cx="892899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1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983057-CBCD-4D20-915B-42541AE2F074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312A35-DAB2-4A4F-9CA6-244E139DFCD0}"/>
              </a:ext>
            </a:extLst>
          </p:cNvPr>
          <p:cNvSpPr/>
          <p:nvPr/>
        </p:nvSpPr>
        <p:spPr>
          <a:xfrm>
            <a:off x="1890144" y="2740879"/>
            <a:ext cx="53637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Молодец!!!</a:t>
            </a:r>
          </a:p>
        </p:txBody>
      </p:sp>
    </p:spTree>
    <p:extLst>
      <p:ext uri="{BB962C8B-B14F-4D97-AF65-F5344CB8AC3E}">
        <p14:creationId xmlns:p14="http://schemas.microsoft.com/office/powerpoint/2010/main" val="26003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68DD570-4758-48C9-94CB-6728C821FA2B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&quot;Назад&quot; или &quot;Предыдущий&quot;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BF17099-252D-4A25-966A-0F0AC76ECF8A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BC187926-3D71-4426-A84E-94493D40CD4C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071B1F-2887-4C94-9D41-20529BC747E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51" y="800457"/>
            <a:ext cx="1355736" cy="103111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C9E27DA-F67E-4854-A7D3-0AA0967854B6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14" y="5095589"/>
            <a:ext cx="1355736" cy="103111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80232B-3336-416A-B2D6-6C61A782A3B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14" y="2862260"/>
            <a:ext cx="1355736" cy="103111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975CB3B-62D5-475F-8E73-5019F0A1A5B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14" y="825197"/>
            <a:ext cx="1355736" cy="103111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1B37829-4357-4AF1-B189-BE562BB5B866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51" y="2894552"/>
            <a:ext cx="1355736" cy="103111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90FF07A-E5BC-44DE-BE65-2D8A0D725B2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51" y="5095589"/>
            <a:ext cx="1355736" cy="1031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423FD-CF57-4A4D-9257-3E31ADBF5228}"/>
              </a:ext>
            </a:extLst>
          </p:cNvPr>
          <p:cNvSpPr txBox="1"/>
          <p:nvPr/>
        </p:nvSpPr>
        <p:spPr>
          <a:xfrm>
            <a:off x="4165568" y="6372036"/>
            <a:ext cx="81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ЗАБОР</a:t>
            </a:r>
          </a:p>
        </p:txBody>
      </p:sp>
    </p:spTree>
    <p:extLst>
      <p:ext uri="{BB962C8B-B14F-4D97-AF65-F5344CB8AC3E}">
        <p14:creationId xmlns:p14="http://schemas.microsoft.com/office/powerpoint/2010/main" val="2120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8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5BA27E5-674C-4C91-AC42-06E69BB5A511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&quot;Назад&quot; или &quot;Предыдущий&quot;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22B3306-8E4E-4669-B5F4-913D7269EDE2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56AD21B1-4F95-43AA-A4EA-456234E7834B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C25ECCC-A8E4-43E2-BCE8-7D111D55E1F2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560">
            <a:off x="1892700" y="848195"/>
            <a:ext cx="2801620" cy="12731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62C53A5-CC95-4991-ABCB-D5B67B944A9C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560">
            <a:off x="3067803" y="2834201"/>
            <a:ext cx="2801620" cy="12731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DF3C5B5-86D9-4B35-8CE1-F36AB219F4DA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560">
            <a:off x="4510925" y="4990381"/>
            <a:ext cx="2801620" cy="1273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0E14B-4876-4652-B577-594FD1A63D31}"/>
              </a:ext>
            </a:extLst>
          </p:cNvPr>
          <p:cNvSpPr txBox="1"/>
          <p:nvPr/>
        </p:nvSpPr>
        <p:spPr>
          <a:xfrm>
            <a:off x="4186317" y="635357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КАТЕР</a:t>
            </a:r>
          </a:p>
        </p:txBody>
      </p:sp>
    </p:spTree>
    <p:extLst>
      <p:ext uri="{BB962C8B-B14F-4D97-AF65-F5344CB8AC3E}">
        <p14:creationId xmlns:p14="http://schemas.microsoft.com/office/powerpoint/2010/main" val="10829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E176BD5-6D44-4D3C-9E65-73C769653664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&quot;Назад&quot; или &quot;Предыдущий&quot;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BF60C14-3BBF-4D16-98BD-9D7427BFF612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61A3611E-CCFF-415C-82DC-CEA85E2E9844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3185997-21AD-443E-A73C-B7BFA4BA74E9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811">
            <a:off x="2096607" y="657057"/>
            <a:ext cx="2244427" cy="15092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2C264D3-B1E2-4451-BC40-16B4CD33F9BE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811">
            <a:off x="3361998" y="2595722"/>
            <a:ext cx="2244427" cy="15092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C63354-1040-4432-8D38-1EB1EC578882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811">
            <a:off x="4802965" y="624087"/>
            <a:ext cx="2244427" cy="150923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A82549A-0543-43EB-957A-7A36498F3B58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811">
            <a:off x="4724965" y="4588430"/>
            <a:ext cx="2244427" cy="15092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3351C04-51F2-4B56-A94F-74B087C0B992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811">
            <a:off x="2187495" y="4651119"/>
            <a:ext cx="2244427" cy="1509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8896A-F9A8-48D8-AAFF-F1AB102410DF}"/>
              </a:ext>
            </a:extLst>
          </p:cNvPr>
          <p:cNvSpPr txBox="1"/>
          <p:nvPr/>
        </p:nvSpPr>
        <p:spPr>
          <a:xfrm>
            <a:off x="4245628" y="63599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ВЕЕР</a:t>
            </a:r>
          </a:p>
        </p:txBody>
      </p:sp>
    </p:spTree>
    <p:extLst>
      <p:ext uri="{BB962C8B-B14F-4D97-AF65-F5344CB8AC3E}">
        <p14:creationId xmlns:p14="http://schemas.microsoft.com/office/powerpoint/2010/main" val="34122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8928992" cy="6624735"/>
          </a:xfrm>
          <a:prstGeom prst="roundRect">
            <a:avLst>
              <a:gd name="adj" fmla="val 8680"/>
            </a:avLst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Капля 5">
            <a:hlinkClick r:id="rId2" action="ppaction://hlinksldjump"/>
          </p:cNvPr>
          <p:cNvSpPr/>
          <p:nvPr/>
        </p:nvSpPr>
        <p:spPr>
          <a:xfrm>
            <a:off x="539552" y="908720"/>
            <a:ext cx="2592288" cy="1080120"/>
          </a:xfrm>
          <a:prstGeom prst="teardrop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начале слова</a:t>
            </a:r>
          </a:p>
        </p:txBody>
      </p:sp>
      <p:sp>
        <p:nvSpPr>
          <p:cNvPr id="8" name="Капля 7">
            <a:hlinkClick r:id="rId3" action="ppaction://hlinksldjump"/>
          </p:cNvPr>
          <p:cNvSpPr/>
          <p:nvPr/>
        </p:nvSpPr>
        <p:spPr>
          <a:xfrm>
            <a:off x="539552" y="2346834"/>
            <a:ext cx="2592288" cy="1080120"/>
          </a:xfrm>
          <a:prstGeom prst="teardrop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середине слова</a:t>
            </a:r>
          </a:p>
        </p:txBody>
      </p:sp>
      <p:sp>
        <p:nvSpPr>
          <p:cNvPr id="10" name="Капля 9">
            <a:hlinkClick r:id="rId4" action="ppaction://hlinksldjump"/>
          </p:cNvPr>
          <p:cNvSpPr/>
          <p:nvPr/>
        </p:nvSpPr>
        <p:spPr>
          <a:xfrm>
            <a:off x="5580112" y="908720"/>
            <a:ext cx="2592288" cy="1080120"/>
          </a:xfrm>
          <a:prstGeom prst="teardrop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конце слова</a:t>
            </a:r>
          </a:p>
        </p:txBody>
      </p:sp>
      <p:sp>
        <p:nvSpPr>
          <p:cNvPr id="11" name="Капля 10">
            <a:hlinkClick r:id="rId5" action="ppaction://hlinksldjump"/>
          </p:cNvPr>
          <p:cNvSpPr/>
          <p:nvPr/>
        </p:nvSpPr>
        <p:spPr>
          <a:xfrm>
            <a:off x="5579937" y="2357956"/>
            <a:ext cx="2592288" cy="1080120"/>
          </a:xfrm>
          <a:prstGeom prst="teardrop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сочетании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ДР-, ТР-, КР-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9B7E1-58A7-4DF2-8B23-55B46D3EBE61}"/>
              </a:ext>
            </a:extLst>
          </p:cNvPr>
          <p:cNvSpPr txBox="1"/>
          <p:nvPr/>
        </p:nvSpPr>
        <p:spPr>
          <a:xfrm>
            <a:off x="3378404" y="195535"/>
            <a:ext cx="2387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cs typeface="Arial" panose="020B0604020202020204" pitchFamily="34" charset="0"/>
              </a:rPr>
              <a:t>Выбери: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CC420-9103-48EF-ADF8-04C68EB911FD}"/>
              </a:ext>
            </a:extLst>
          </p:cNvPr>
          <p:cNvSpPr txBox="1"/>
          <p:nvPr/>
        </p:nvSpPr>
        <p:spPr>
          <a:xfrm>
            <a:off x="755576" y="4682997"/>
            <a:ext cx="7920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Условные обозначения:</a:t>
            </a:r>
          </a:p>
          <a:p>
            <a:endParaRPr lang="ru-RU" sz="2000" dirty="0"/>
          </a:p>
          <a:p>
            <a:r>
              <a:rPr lang="ru-RU" sz="2000" dirty="0"/>
              <a:t>Кнопки                           - переход к следующему и предыдущему слайду.</a:t>
            </a:r>
          </a:p>
          <a:p>
            <a:endParaRPr lang="ru-RU" sz="2000" dirty="0"/>
          </a:p>
          <a:p>
            <a:r>
              <a:rPr lang="ru-RU" sz="2000" dirty="0"/>
              <a:t>Кнопка            - возврат на слайд выбора.</a:t>
            </a:r>
          </a:p>
        </p:txBody>
      </p:sp>
      <p:sp>
        <p:nvSpPr>
          <p:cNvPr id="12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AB6930-7165-4836-A7DE-880F135B4B20}"/>
              </a:ext>
            </a:extLst>
          </p:cNvPr>
          <p:cNvSpPr/>
          <p:nvPr/>
        </p:nvSpPr>
        <p:spPr>
          <a:xfrm>
            <a:off x="2555776" y="5322136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F4C5E4B-8BF1-4D97-927B-E4D28C88EA46}"/>
              </a:ext>
            </a:extLst>
          </p:cNvPr>
          <p:cNvSpPr/>
          <p:nvPr/>
        </p:nvSpPr>
        <p:spPr>
          <a:xfrm>
            <a:off x="1821098" y="531155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EE367A6-2EEC-4BEF-9F66-8775DCB1FC68}"/>
              </a:ext>
            </a:extLst>
          </p:cNvPr>
          <p:cNvSpPr/>
          <p:nvPr/>
        </p:nvSpPr>
        <p:spPr>
          <a:xfrm>
            <a:off x="1842166" y="5928717"/>
            <a:ext cx="323527" cy="339596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BEC53-BB84-4682-A4F2-CA8F7D069D5E}"/>
              </a:ext>
            </a:extLst>
          </p:cNvPr>
          <p:cNvSpPr txBox="1"/>
          <p:nvPr/>
        </p:nvSpPr>
        <p:spPr>
          <a:xfrm>
            <a:off x="724792" y="3866578"/>
            <a:ext cx="7956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Посчитай: один кран, два крана, три крана и т.д. Нажми нужную цифру</a:t>
            </a:r>
          </a:p>
        </p:txBody>
      </p:sp>
    </p:spTree>
    <p:extLst>
      <p:ext uri="{BB962C8B-B14F-4D97-AF65-F5344CB8AC3E}">
        <p14:creationId xmlns:p14="http://schemas.microsoft.com/office/powerpoint/2010/main" val="299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B1C3751-FAA4-41C3-9511-C943F1BF52BB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Назад&quot; или &quot;Предыдущий&quot;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9826790-78EB-4C8A-AE41-6088DDA43874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606D789D-1FAE-4C83-AB36-C218C500E82B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92B3F3-4ABD-4847-A11B-A281D1763983}"/>
              </a:ext>
            </a:extLst>
          </p:cNvPr>
          <p:cNvPicPr/>
          <p:nvPr/>
        </p:nvPicPr>
        <p:blipFill>
          <a:blip r:embed="rId1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3249" r="10584"/>
          <a:stretch>
            <a:fillRect/>
          </a:stretch>
        </p:blipFill>
        <p:spPr bwMode="auto">
          <a:xfrm>
            <a:off x="2628676" y="811965"/>
            <a:ext cx="1008112" cy="117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FD41A5-E3E4-4ED4-AB7C-34E8137C8DC6}"/>
              </a:ext>
            </a:extLst>
          </p:cNvPr>
          <p:cNvPicPr/>
          <p:nvPr/>
        </p:nvPicPr>
        <p:blipFill>
          <a:blip r:embed="rId1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3249" r="10584"/>
          <a:stretch>
            <a:fillRect/>
          </a:stretch>
        </p:blipFill>
        <p:spPr bwMode="auto">
          <a:xfrm>
            <a:off x="5508104" y="811965"/>
            <a:ext cx="1008112" cy="117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D1A3FA3-E366-4C4F-930A-4828FA27DCA7}"/>
              </a:ext>
            </a:extLst>
          </p:cNvPr>
          <p:cNvPicPr/>
          <p:nvPr/>
        </p:nvPicPr>
        <p:blipFill>
          <a:blip r:embed="rId1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3249" r="10584"/>
          <a:stretch>
            <a:fillRect/>
          </a:stretch>
        </p:blipFill>
        <p:spPr bwMode="auto">
          <a:xfrm>
            <a:off x="2843808" y="4968050"/>
            <a:ext cx="1008112" cy="117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01FB5A-5085-43D7-92D7-91922FFF3E20}"/>
              </a:ext>
            </a:extLst>
          </p:cNvPr>
          <p:cNvPicPr/>
          <p:nvPr/>
        </p:nvPicPr>
        <p:blipFill>
          <a:blip r:embed="rId1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3249" r="10584"/>
          <a:stretch>
            <a:fillRect/>
          </a:stretch>
        </p:blipFill>
        <p:spPr bwMode="auto">
          <a:xfrm>
            <a:off x="5508104" y="5034509"/>
            <a:ext cx="1008112" cy="117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719981A-E201-44F7-A9B8-54C6ABB7A2B1}"/>
              </a:ext>
            </a:extLst>
          </p:cNvPr>
          <p:cNvPicPr/>
          <p:nvPr/>
        </p:nvPicPr>
        <p:blipFill>
          <a:blip r:embed="rId1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3249" r="10584"/>
          <a:stretch>
            <a:fillRect/>
          </a:stretch>
        </p:blipFill>
        <p:spPr bwMode="auto">
          <a:xfrm>
            <a:off x="2002907" y="2897788"/>
            <a:ext cx="1008112" cy="117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593339D-43B2-4AAB-B497-406388577836}"/>
              </a:ext>
            </a:extLst>
          </p:cNvPr>
          <p:cNvPicPr/>
          <p:nvPr/>
        </p:nvPicPr>
        <p:blipFill>
          <a:blip r:embed="rId1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3249" r="10584"/>
          <a:stretch>
            <a:fillRect/>
          </a:stretch>
        </p:blipFill>
        <p:spPr bwMode="auto">
          <a:xfrm>
            <a:off x="6284202" y="2912921"/>
            <a:ext cx="1008112" cy="117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BD745DB-64CA-4021-8660-C139167063C8}"/>
              </a:ext>
            </a:extLst>
          </p:cNvPr>
          <p:cNvPicPr/>
          <p:nvPr/>
        </p:nvPicPr>
        <p:blipFill>
          <a:blip r:embed="rId1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3249" r="10584"/>
          <a:stretch>
            <a:fillRect/>
          </a:stretch>
        </p:blipFill>
        <p:spPr bwMode="auto">
          <a:xfrm>
            <a:off x="4102080" y="2912921"/>
            <a:ext cx="1008112" cy="117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3708B-DD5F-405F-8BA2-412215711C27}"/>
              </a:ext>
            </a:extLst>
          </p:cNvPr>
          <p:cNvSpPr txBox="1"/>
          <p:nvPr/>
        </p:nvSpPr>
        <p:spPr>
          <a:xfrm>
            <a:off x="4253643" y="637203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ШАР</a:t>
            </a:r>
          </a:p>
        </p:txBody>
      </p:sp>
    </p:spTree>
    <p:extLst>
      <p:ext uri="{BB962C8B-B14F-4D97-AF65-F5344CB8AC3E}">
        <p14:creationId xmlns:p14="http://schemas.microsoft.com/office/powerpoint/2010/main" val="38512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558E4F9-8566-4EC0-8B75-FD223EBD7CA8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&quot;Назад&quot; или &quot;Предыдущий&quot;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952BDF7-742E-45FF-874A-E5CEFF69BACB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5CA2488-24AB-4875-8DB1-6F7BFAE5F312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27C7A625-6798-494A-9C33-87CBF099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258703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9D2493C1-DA09-4BFD-B915-3E77B4FF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258703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EF2CCE-BDD9-4B04-ADBE-51574CDC43C9}"/>
              </a:ext>
            </a:extLst>
          </p:cNvPr>
          <p:cNvSpPr txBox="1"/>
          <p:nvPr/>
        </p:nvSpPr>
        <p:spPr>
          <a:xfrm>
            <a:off x="4192902" y="6372036"/>
            <a:ext cx="8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ТОПОР</a:t>
            </a:r>
          </a:p>
        </p:txBody>
      </p:sp>
    </p:spTree>
    <p:extLst>
      <p:ext uri="{BB962C8B-B14F-4D97-AF65-F5344CB8AC3E}">
        <p14:creationId xmlns:p14="http://schemas.microsoft.com/office/powerpoint/2010/main" val="34629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0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D225159-401E-46FC-8CBE-EA1D298202E6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&quot;Назад&quot; или &quot;Предыдущий&quot;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C6A9A21-7783-47C2-9382-6F8C35CC2AE9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9C3DD41-D842-4B6E-BA29-C9D41E1FA46B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09521618-25BF-448D-8A84-28E8F013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40104"/>
            <a:ext cx="2204822" cy="19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icture background">
            <a:extLst>
              <a:ext uri="{FF2B5EF4-FFF2-40B4-BE49-F238E27FC236}">
                <a16:creationId xmlns:a16="http://schemas.microsoft.com/office/drawing/2014/main" id="{2FBE9408-714E-49E4-A4C2-CF735670B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97" y="910778"/>
            <a:ext cx="2204822" cy="19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icture background">
            <a:extLst>
              <a:ext uri="{FF2B5EF4-FFF2-40B4-BE49-F238E27FC236}">
                <a16:creationId xmlns:a16="http://schemas.microsoft.com/office/drawing/2014/main" id="{501FA0AB-840C-4B64-9599-1D799B42E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40736"/>
            <a:ext cx="2204822" cy="19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cture background">
            <a:extLst>
              <a:ext uri="{FF2B5EF4-FFF2-40B4-BE49-F238E27FC236}">
                <a16:creationId xmlns:a16="http://schemas.microsoft.com/office/drawing/2014/main" id="{2787A3D2-5E0A-478C-957E-8609F98E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52" y="3804920"/>
            <a:ext cx="2204822" cy="19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7E53FF-99F0-46A0-92D4-16B282188CBA}"/>
              </a:ext>
            </a:extLst>
          </p:cNvPr>
          <p:cNvSpPr txBox="1"/>
          <p:nvPr/>
        </p:nvSpPr>
        <p:spPr>
          <a:xfrm>
            <a:off x="3950804" y="6364010"/>
            <a:ext cx="124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ПОМИДОР</a:t>
            </a:r>
          </a:p>
        </p:txBody>
      </p:sp>
    </p:spTree>
    <p:extLst>
      <p:ext uri="{BB962C8B-B14F-4D97-AF65-F5344CB8AC3E}">
        <p14:creationId xmlns:p14="http://schemas.microsoft.com/office/powerpoint/2010/main" val="27338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9C9D410-0A0F-4F0D-91F3-50174FF5B2A1}"/>
              </a:ext>
            </a:extLst>
          </p:cNvPr>
          <p:cNvSpPr/>
          <p:nvPr/>
        </p:nvSpPr>
        <p:spPr>
          <a:xfrm>
            <a:off x="107504" y="90231"/>
            <a:ext cx="892899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1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983057-CBCD-4D20-915B-42541AE2F074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312A35-DAB2-4A4F-9CA6-244E139DFCD0}"/>
              </a:ext>
            </a:extLst>
          </p:cNvPr>
          <p:cNvSpPr/>
          <p:nvPr/>
        </p:nvSpPr>
        <p:spPr>
          <a:xfrm>
            <a:off x="1890144" y="2740879"/>
            <a:ext cx="53637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Молодец!!!</a:t>
            </a:r>
          </a:p>
        </p:txBody>
      </p:sp>
    </p:spTree>
    <p:extLst>
      <p:ext uri="{BB962C8B-B14F-4D97-AF65-F5344CB8AC3E}">
        <p14:creationId xmlns:p14="http://schemas.microsoft.com/office/powerpoint/2010/main" val="31691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0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1870D0-2528-40A8-86B5-4079169BC979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&quot;Назад&quot; или &quot;Предыдущий&quot;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6BD6D01-5893-4D93-A0E8-DFCA0DF9F317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DC9DC80-B6DA-4523-B79D-865239E9D094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2993A172-C955-401F-ACF6-3E365917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2165167" cy="19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icture background">
            <a:extLst>
              <a:ext uri="{FF2B5EF4-FFF2-40B4-BE49-F238E27FC236}">
                <a16:creationId xmlns:a16="http://schemas.microsoft.com/office/drawing/2014/main" id="{E6295E5B-F22A-47CB-AD72-9DBEA5FC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13" y="966230"/>
            <a:ext cx="2165167" cy="19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icture background">
            <a:extLst>
              <a:ext uri="{FF2B5EF4-FFF2-40B4-BE49-F238E27FC236}">
                <a16:creationId xmlns:a16="http://schemas.microsoft.com/office/drawing/2014/main" id="{99182B68-6332-4FE3-80C1-DB4AE460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27" y="3861048"/>
            <a:ext cx="2165167" cy="19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cture background">
            <a:extLst>
              <a:ext uri="{FF2B5EF4-FFF2-40B4-BE49-F238E27FC236}">
                <a16:creationId xmlns:a16="http://schemas.microsoft.com/office/drawing/2014/main" id="{C23C57B4-F5B7-48EF-97B7-5BFCFBED5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22" y="3872667"/>
            <a:ext cx="2165167" cy="19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FAE48-69F8-462E-B31D-7507ECABFE3E}"/>
              </a:ext>
            </a:extLst>
          </p:cNvPr>
          <p:cNvSpPr txBox="1"/>
          <p:nvPr/>
        </p:nvSpPr>
        <p:spPr>
          <a:xfrm>
            <a:off x="4151628" y="6354160"/>
            <a:ext cx="84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ВЕДРО</a:t>
            </a:r>
          </a:p>
        </p:txBody>
      </p:sp>
    </p:spTree>
    <p:extLst>
      <p:ext uri="{BB962C8B-B14F-4D97-AF65-F5344CB8AC3E}">
        <p14:creationId xmlns:p14="http://schemas.microsoft.com/office/powerpoint/2010/main" val="21369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8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1C046A3-CD21-4E7E-BC0B-5586E6F5195A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&quot;Назад&quot; или &quot;Предыдущий&quot;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C3E33EC-99EF-468C-A2EE-9111C532436E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9650321-AE02-4F65-AA75-A2EC2109533A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3C2D2851-2925-496D-A3F7-6F64E39A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991" b="91539" l="3721" r="95233">
                        <a14:foregroundMark x1="30698" y1="8108" x2="30698" y2="8108"/>
                        <a14:foregroundMark x1="30698" y1="8108" x2="30698" y2="8108"/>
                        <a14:foregroundMark x1="67093" y1="88367" x2="67093" y2="88367"/>
                        <a14:foregroundMark x1="67093" y1="88367" x2="67093" y2="88367"/>
                        <a14:foregroundMark x1="61628" y1="88837" x2="61628" y2="88837"/>
                        <a14:foregroundMark x1="61628" y1="88837" x2="61628" y2="88837"/>
                        <a14:foregroundMark x1="61628" y1="88837" x2="61628" y2="88837"/>
                        <a14:foregroundMark x1="91047" y1="62045" x2="91047" y2="62045"/>
                        <a14:foregroundMark x1="91047" y1="62045" x2="91047" y2="62045"/>
                        <a14:foregroundMark x1="95233" y1="63925" x2="95233" y2="63925"/>
                        <a14:foregroundMark x1="95233" y1="63925" x2="95233" y2="63925"/>
                        <a14:foregroundMark x1="67791" y1="88484" x2="67791" y2="88484"/>
                        <a14:foregroundMark x1="67791" y1="88484" x2="67791" y2="88484"/>
                        <a14:foregroundMark x1="9070" y1="47709" x2="9070" y2="47709"/>
                        <a14:foregroundMark x1="9070" y1="47709" x2="9070" y2="47709"/>
                        <a14:foregroundMark x1="7093" y1="25734" x2="7093" y2="25734"/>
                        <a14:foregroundMark x1="7093" y1="25734" x2="7093" y2="25734"/>
                        <a14:foregroundMark x1="6279" y1="42303" x2="6279" y2="42303"/>
                        <a14:foregroundMark x1="6279" y1="42303" x2="6279" y2="42303"/>
                        <a14:foregroundMark x1="24884" y1="21034" x2="24884" y2="21034"/>
                        <a14:foregroundMark x1="24884" y1="21034" x2="24884" y2="21034"/>
                        <a14:foregroundMark x1="28488" y1="21269" x2="28488" y2="21269"/>
                        <a14:foregroundMark x1="28488" y1="21269" x2="28488" y2="21269"/>
                        <a14:foregroundMark x1="37442" y1="22679" x2="37442" y2="22679"/>
                        <a14:foregroundMark x1="37442" y1="22679" x2="37442" y2="22679"/>
                        <a14:foregroundMark x1="35000" y1="18566" x2="35000" y2="18566"/>
                        <a14:foregroundMark x1="25465" y1="18331" x2="25465" y2="18331"/>
                        <a14:foregroundMark x1="4651" y1="48296" x2="4651" y2="48296"/>
                        <a14:foregroundMark x1="3953" y1="42068" x2="3953" y2="42068"/>
                        <a14:foregroundMark x1="68256" y1="90482" x2="68256" y2="90482"/>
                        <a14:foregroundMark x1="61977" y1="91539" x2="61977" y2="91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2731460" cy="27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icture background">
            <a:extLst>
              <a:ext uri="{FF2B5EF4-FFF2-40B4-BE49-F238E27FC236}">
                <a16:creationId xmlns:a16="http://schemas.microsoft.com/office/drawing/2014/main" id="{7B8551A5-6DBE-4FDB-BF10-6A53434E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991" b="91539" l="3721" r="95233">
                        <a14:foregroundMark x1="30698" y1="8108" x2="30698" y2="8108"/>
                        <a14:foregroundMark x1="30698" y1="8108" x2="30698" y2="8108"/>
                        <a14:foregroundMark x1="67093" y1="88367" x2="67093" y2="88367"/>
                        <a14:foregroundMark x1="67093" y1="88367" x2="67093" y2="88367"/>
                        <a14:foregroundMark x1="61628" y1="88837" x2="61628" y2="88837"/>
                        <a14:foregroundMark x1="61628" y1="88837" x2="61628" y2="88837"/>
                        <a14:foregroundMark x1="61628" y1="88837" x2="61628" y2="88837"/>
                        <a14:foregroundMark x1="91047" y1="62045" x2="91047" y2="62045"/>
                        <a14:foregroundMark x1="91047" y1="62045" x2="91047" y2="62045"/>
                        <a14:foregroundMark x1="95233" y1="63925" x2="95233" y2="63925"/>
                        <a14:foregroundMark x1="95233" y1="63925" x2="95233" y2="63925"/>
                        <a14:foregroundMark x1="67791" y1="88484" x2="67791" y2="88484"/>
                        <a14:foregroundMark x1="67791" y1="88484" x2="67791" y2="88484"/>
                        <a14:foregroundMark x1="9070" y1="47709" x2="9070" y2="47709"/>
                        <a14:foregroundMark x1="9070" y1="47709" x2="9070" y2="47709"/>
                        <a14:foregroundMark x1="7093" y1="25734" x2="7093" y2="25734"/>
                        <a14:foregroundMark x1="7093" y1="25734" x2="7093" y2="25734"/>
                        <a14:foregroundMark x1="6279" y1="42303" x2="6279" y2="42303"/>
                        <a14:foregroundMark x1="6279" y1="42303" x2="6279" y2="42303"/>
                        <a14:foregroundMark x1="24884" y1="21034" x2="24884" y2="21034"/>
                        <a14:foregroundMark x1="24884" y1="21034" x2="24884" y2="21034"/>
                        <a14:foregroundMark x1="28488" y1="21269" x2="28488" y2="21269"/>
                        <a14:foregroundMark x1="28488" y1="21269" x2="28488" y2="21269"/>
                        <a14:foregroundMark x1="37442" y1="22679" x2="37442" y2="22679"/>
                        <a14:foregroundMark x1="37442" y1="22679" x2="37442" y2="22679"/>
                        <a14:foregroundMark x1="35000" y1="18566" x2="35000" y2="18566"/>
                        <a14:foregroundMark x1="25465" y1="18331" x2="25465" y2="18331"/>
                        <a14:foregroundMark x1="4651" y1="48296" x2="4651" y2="48296"/>
                        <a14:foregroundMark x1="3953" y1="42068" x2="3953" y2="42068"/>
                        <a14:foregroundMark x1="68256" y1="90482" x2="68256" y2="90482"/>
                        <a14:foregroundMark x1="61977" y1="91539" x2="61977" y2="91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15" y="3632570"/>
            <a:ext cx="2731460" cy="27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Picture background">
            <a:extLst>
              <a:ext uri="{FF2B5EF4-FFF2-40B4-BE49-F238E27FC236}">
                <a16:creationId xmlns:a16="http://schemas.microsoft.com/office/drawing/2014/main" id="{2E6A02BF-C728-4722-8D79-14EFD870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991" b="91539" l="3721" r="95233">
                        <a14:foregroundMark x1="30698" y1="8108" x2="30698" y2="8108"/>
                        <a14:foregroundMark x1="30698" y1="8108" x2="30698" y2="8108"/>
                        <a14:foregroundMark x1="67093" y1="88367" x2="67093" y2="88367"/>
                        <a14:foregroundMark x1="67093" y1="88367" x2="67093" y2="88367"/>
                        <a14:foregroundMark x1="61628" y1="88837" x2="61628" y2="88837"/>
                        <a14:foregroundMark x1="61628" y1="88837" x2="61628" y2="88837"/>
                        <a14:foregroundMark x1="61628" y1="88837" x2="61628" y2="88837"/>
                        <a14:foregroundMark x1="91047" y1="62045" x2="91047" y2="62045"/>
                        <a14:foregroundMark x1="91047" y1="62045" x2="91047" y2="62045"/>
                        <a14:foregroundMark x1="95233" y1="63925" x2="95233" y2="63925"/>
                        <a14:foregroundMark x1="95233" y1="63925" x2="95233" y2="63925"/>
                        <a14:foregroundMark x1="67791" y1="88484" x2="67791" y2="88484"/>
                        <a14:foregroundMark x1="67791" y1="88484" x2="67791" y2="88484"/>
                        <a14:foregroundMark x1="9070" y1="47709" x2="9070" y2="47709"/>
                        <a14:foregroundMark x1="9070" y1="47709" x2="9070" y2="47709"/>
                        <a14:foregroundMark x1="7093" y1="25734" x2="7093" y2="25734"/>
                        <a14:foregroundMark x1="7093" y1="25734" x2="7093" y2="25734"/>
                        <a14:foregroundMark x1="6279" y1="42303" x2="6279" y2="42303"/>
                        <a14:foregroundMark x1="6279" y1="42303" x2="6279" y2="42303"/>
                        <a14:foregroundMark x1="24884" y1="21034" x2="24884" y2="21034"/>
                        <a14:foregroundMark x1="24884" y1="21034" x2="24884" y2="21034"/>
                        <a14:foregroundMark x1="28488" y1="21269" x2="28488" y2="21269"/>
                        <a14:foregroundMark x1="28488" y1="21269" x2="28488" y2="21269"/>
                        <a14:foregroundMark x1="37442" y1="22679" x2="37442" y2="22679"/>
                        <a14:foregroundMark x1="37442" y1="22679" x2="37442" y2="22679"/>
                        <a14:foregroundMark x1="35000" y1="18566" x2="35000" y2="18566"/>
                        <a14:foregroundMark x1="25465" y1="18331" x2="25465" y2="18331"/>
                        <a14:foregroundMark x1="4651" y1="48296" x2="4651" y2="48296"/>
                        <a14:foregroundMark x1="3953" y1="42068" x2="3953" y2="42068"/>
                        <a14:foregroundMark x1="68256" y1="90482" x2="68256" y2="90482"/>
                        <a14:foregroundMark x1="61977" y1="91539" x2="61977" y2="91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75" y="2135647"/>
            <a:ext cx="2731460" cy="27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0A740E-3A9A-4978-B905-7D8885D0B00B}"/>
              </a:ext>
            </a:extLst>
          </p:cNvPr>
          <p:cNvSpPr txBox="1"/>
          <p:nvPr/>
        </p:nvSpPr>
        <p:spPr>
          <a:xfrm>
            <a:off x="4108874" y="6309479"/>
            <a:ext cx="9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ДРАКОН</a:t>
            </a:r>
          </a:p>
        </p:txBody>
      </p:sp>
    </p:spTree>
    <p:extLst>
      <p:ext uri="{BB962C8B-B14F-4D97-AF65-F5344CB8AC3E}">
        <p14:creationId xmlns:p14="http://schemas.microsoft.com/office/powerpoint/2010/main" val="32418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D76CA81-F87B-491F-87EE-C5C992188EEA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&quot;Назад&quot; или &quot;Предыдущий&quot; 2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7231B4E-5322-4ACD-BF08-79F980088FF6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8CC0ED8A-AC16-455A-B295-F51055570EA6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5A74A033-EB44-45FC-B80C-181D46E86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03307"/>
            <a:ext cx="1320401" cy="18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icture background">
            <a:extLst>
              <a:ext uri="{FF2B5EF4-FFF2-40B4-BE49-F238E27FC236}">
                <a16:creationId xmlns:a16="http://schemas.microsoft.com/office/drawing/2014/main" id="{BBD86AB4-DD37-42CE-AC2E-D901F96A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00" y="470691"/>
            <a:ext cx="1320401" cy="18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icture background">
            <a:extLst>
              <a:ext uri="{FF2B5EF4-FFF2-40B4-BE49-F238E27FC236}">
                <a16:creationId xmlns:a16="http://schemas.microsoft.com/office/drawing/2014/main" id="{8968BB40-D03F-4803-9A6B-1E98D2C4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72337"/>
            <a:ext cx="1320401" cy="18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icture background">
            <a:extLst>
              <a:ext uri="{FF2B5EF4-FFF2-40B4-BE49-F238E27FC236}">
                <a16:creationId xmlns:a16="http://schemas.microsoft.com/office/drawing/2014/main" id="{72ACD6D9-BDC7-4AF2-B167-4AB0B5A8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01" y="2401715"/>
            <a:ext cx="1320401" cy="18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icture background">
            <a:extLst>
              <a:ext uri="{FF2B5EF4-FFF2-40B4-BE49-F238E27FC236}">
                <a16:creationId xmlns:a16="http://schemas.microsoft.com/office/drawing/2014/main" id="{B6319E31-5F4C-40DE-A163-90C06A28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33" y="469099"/>
            <a:ext cx="1320401" cy="18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icture background">
            <a:extLst>
              <a:ext uri="{FF2B5EF4-FFF2-40B4-BE49-F238E27FC236}">
                <a16:creationId xmlns:a16="http://schemas.microsoft.com/office/drawing/2014/main" id="{A4B4DA8F-F5C9-4FFD-BF18-2A9A1B8C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01" y="4570745"/>
            <a:ext cx="1320401" cy="18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360B0C-A6D2-41CB-8F18-E4FC65FF9344}"/>
              </a:ext>
            </a:extLst>
          </p:cNvPr>
          <p:cNvSpPr txBox="1"/>
          <p:nvPr/>
        </p:nvSpPr>
        <p:spPr>
          <a:xfrm>
            <a:off x="4244385" y="637203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ТРОН</a:t>
            </a:r>
          </a:p>
        </p:txBody>
      </p:sp>
    </p:spTree>
    <p:extLst>
      <p:ext uri="{BB962C8B-B14F-4D97-AF65-F5344CB8AC3E}">
        <p14:creationId xmlns:p14="http://schemas.microsoft.com/office/powerpoint/2010/main" val="33807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F7F881B-7F6D-4E8C-8D1C-B61439A97DF0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&quot;Назад&quot; или &quot;Предыдущий&quot;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FBAA96D-552C-49B4-92E7-D975028F95D1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2653094-9958-455C-ADB9-226A97A3AE2C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664E345E-F495-42AB-AC5B-52FB9AAD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0046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icture background">
            <a:extLst>
              <a:ext uri="{FF2B5EF4-FFF2-40B4-BE49-F238E27FC236}">
                <a16:creationId xmlns:a16="http://schemas.microsoft.com/office/drawing/2014/main" id="{A324195D-5746-4B6F-B740-EFB1921F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63" y="3396629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213DD6-02A7-4301-8CB2-D13350EFC155}"/>
              </a:ext>
            </a:extLst>
          </p:cNvPr>
          <p:cNvSpPr txBox="1"/>
          <p:nvPr/>
        </p:nvSpPr>
        <p:spPr>
          <a:xfrm>
            <a:off x="4182963" y="6374995"/>
            <a:ext cx="6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КРАН</a:t>
            </a:r>
          </a:p>
        </p:txBody>
      </p:sp>
    </p:spTree>
    <p:extLst>
      <p:ext uri="{BB962C8B-B14F-4D97-AF65-F5344CB8AC3E}">
        <p14:creationId xmlns:p14="http://schemas.microsoft.com/office/powerpoint/2010/main" val="12302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0B33C17-5A32-4D9F-B156-D9D95341A019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&quot;Назад&quot; или &quot;Предыдущий&quot;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A92AA87-7A7F-4FEA-9C86-55900B1EEEC3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73A0012C-BC06-4EA0-8AE4-02522803817F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E13020B2-0053-48F8-B84A-A6017C5AF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889" b="90000" l="9888" r="89952">
                        <a14:foregroundMark x1="45933" y1="8889" x2="45933" y2="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5996"/>
            <a:ext cx="20693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cture background">
            <a:extLst>
              <a:ext uri="{FF2B5EF4-FFF2-40B4-BE49-F238E27FC236}">
                <a16:creationId xmlns:a16="http://schemas.microsoft.com/office/drawing/2014/main" id="{BE417D3B-BCD7-4BD7-81D7-57352A14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889" b="90000" l="9888" r="89952">
                        <a14:foregroundMark x1="45933" y1="8889" x2="45933" y2="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29" y="485996"/>
            <a:ext cx="20693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icture background">
            <a:extLst>
              <a:ext uri="{FF2B5EF4-FFF2-40B4-BE49-F238E27FC236}">
                <a16:creationId xmlns:a16="http://schemas.microsoft.com/office/drawing/2014/main" id="{6AD1D225-5015-4C35-8E48-9F03E9FF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889" b="90000" l="9888" r="89952">
                        <a14:foregroundMark x1="45933" y1="8889" x2="45933" y2="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35" y="2240868"/>
            <a:ext cx="20693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icture background">
            <a:extLst>
              <a:ext uri="{FF2B5EF4-FFF2-40B4-BE49-F238E27FC236}">
                <a16:creationId xmlns:a16="http://schemas.microsoft.com/office/drawing/2014/main" id="{AC16A4D8-D353-4358-9557-13524E29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889" b="90000" l="9888" r="89952">
                        <a14:foregroundMark x1="45933" y1="8889" x2="45933" y2="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56" y="4054408"/>
            <a:ext cx="20693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icture background">
            <a:extLst>
              <a:ext uri="{FF2B5EF4-FFF2-40B4-BE49-F238E27FC236}">
                <a16:creationId xmlns:a16="http://schemas.microsoft.com/office/drawing/2014/main" id="{FD020EBE-038A-4371-95BC-943C48E8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889" b="90000" l="9888" r="89952">
                        <a14:foregroundMark x1="45933" y1="8889" x2="45933" y2="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75" y="4075397"/>
            <a:ext cx="20693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1DE32-1A28-4C90-B5F6-5E6A4000E2A3}"/>
              </a:ext>
            </a:extLst>
          </p:cNvPr>
          <p:cNvSpPr txBox="1"/>
          <p:nvPr/>
        </p:nvSpPr>
        <p:spPr>
          <a:xfrm>
            <a:off x="4044753" y="6348428"/>
            <a:ext cx="103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ТЕТРАДЬ</a:t>
            </a:r>
          </a:p>
        </p:txBody>
      </p:sp>
    </p:spTree>
    <p:extLst>
      <p:ext uri="{BB962C8B-B14F-4D97-AF65-F5344CB8AC3E}">
        <p14:creationId xmlns:p14="http://schemas.microsoft.com/office/powerpoint/2010/main" val="24262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2755212-3DEC-4EDD-98B2-34C80004B0DB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&quot;Назад&quot; или &quot;Предыдущий&quot;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37E6EBC-3149-4639-9DE8-FCC6B0240A59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0EF94FC-7FF9-45C7-809E-BC5C87EC3292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B503FCC6-5E59-49BE-8570-D48A38903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1800200" cy="12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icture background">
            <a:extLst>
              <a:ext uri="{FF2B5EF4-FFF2-40B4-BE49-F238E27FC236}">
                <a16:creationId xmlns:a16="http://schemas.microsoft.com/office/drawing/2014/main" id="{65D6B691-4031-4E03-9C46-48A7A80A2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476672"/>
            <a:ext cx="1800200" cy="12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icture background">
            <a:extLst>
              <a:ext uri="{FF2B5EF4-FFF2-40B4-BE49-F238E27FC236}">
                <a16:creationId xmlns:a16="http://schemas.microsoft.com/office/drawing/2014/main" id="{38D95D3C-E55E-492A-B03A-0CEF032F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1" y="1657126"/>
            <a:ext cx="1800200" cy="12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icture background">
            <a:extLst>
              <a:ext uri="{FF2B5EF4-FFF2-40B4-BE49-F238E27FC236}">
                <a16:creationId xmlns:a16="http://schemas.microsoft.com/office/drawing/2014/main" id="{9F9157BC-D195-45D2-B696-F87C1C02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1" y="2960676"/>
            <a:ext cx="1800200" cy="12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icture background">
            <a:extLst>
              <a:ext uri="{FF2B5EF4-FFF2-40B4-BE49-F238E27FC236}">
                <a16:creationId xmlns:a16="http://schemas.microsoft.com/office/drawing/2014/main" id="{4B1C91C4-9F14-44C2-AE15-2DEA83FE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48455"/>
            <a:ext cx="1800200" cy="12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icture background">
            <a:extLst>
              <a:ext uri="{FF2B5EF4-FFF2-40B4-BE49-F238E27FC236}">
                <a16:creationId xmlns:a16="http://schemas.microsoft.com/office/drawing/2014/main" id="{DE870EB0-E022-4DFF-9085-EB3CFF1F6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165810"/>
            <a:ext cx="1800200" cy="12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icture background">
            <a:extLst>
              <a:ext uri="{FF2B5EF4-FFF2-40B4-BE49-F238E27FC236}">
                <a16:creationId xmlns:a16="http://schemas.microsoft.com/office/drawing/2014/main" id="{47A2F217-13E4-4F4E-85B9-E022C24E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52" y="629072"/>
            <a:ext cx="1800200" cy="12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icture background">
            <a:extLst>
              <a:ext uri="{FF2B5EF4-FFF2-40B4-BE49-F238E27FC236}">
                <a16:creationId xmlns:a16="http://schemas.microsoft.com/office/drawing/2014/main" id="{0618E8EC-CE47-49FA-89C5-BE913B52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1" y="5183506"/>
            <a:ext cx="1800200" cy="12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CBBDA8-4B80-4720-BF86-577911A7A987}"/>
              </a:ext>
            </a:extLst>
          </p:cNvPr>
          <p:cNvSpPr txBox="1"/>
          <p:nvPr/>
        </p:nvSpPr>
        <p:spPr>
          <a:xfrm>
            <a:off x="4151193" y="6413359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КРЫСА</a:t>
            </a:r>
          </a:p>
        </p:txBody>
      </p:sp>
    </p:spTree>
    <p:extLst>
      <p:ext uri="{BB962C8B-B14F-4D97-AF65-F5344CB8AC3E}">
        <p14:creationId xmlns:p14="http://schemas.microsoft.com/office/powerpoint/2010/main" val="2159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8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омой 16">
            <a:hlinkClick r:id="rId15" action="ppaction://hlinksldjump" highlightClick="1"/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666CDC-C2C6-4D70-B240-77AB9F6D5799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&quot;Назад&quot; или &quot;Предыдущий&quot;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2A798CE-ED8D-426D-9991-52FB27A8ACAD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2" descr="http://img0.liveinternet.ru/images/attach/c/9/106/13/106013994_large_7.png">
            <a:extLst>
              <a:ext uri="{FF2B5EF4-FFF2-40B4-BE49-F238E27FC236}">
                <a16:creationId xmlns:a16="http://schemas.microsoft.com/office/drawing/2014/main" id="{CDA3C9D1-1891-4352-8A5E-68072A47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78703"/>
            <a:ext cx="1944216" cy="18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img0.liveinternet.ru/images/attach/c/9/106/13/106013994_large_7.png">
            <a:extLst>
              <a:ext uri="{FF2B5EF4-FFF2-40B4-BE49-F238E27FC236}">
                <a16:creationId xmlns:a16="http://schemas.microsoft.com/office/drawing/2014/main" id="{C9EA6735-F9BB-40BF-9CE2-35F2EFDD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4060035"/>
            <a:ext cx="1944216" cy="18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img0.liveinternet.ru/images/attach/c/9/106/13/106013994_large_7.png">
            <a:extLst>
              <a:ext uri="{FF2B5EF4-FFF2-40B4-BE49-F238E27FC236}">
                <a16:creationId xmlns:a16="http://schemas.microsoft.com/office/drawing/2014/main" id="{0037D0EF-3773-4DD6-9003-E17FFFE4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99495"/>
            <a:ext cx="1944216" cy="18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1251F9-8532-4E81-B85C-6674DB0C29F5}"/>
              </a:ext>
            </a:extLst>
          </p:cNvPr>
          <p:cNvSpPr txBox="1"/>
          <p:nvPr/>
        </p:nvSpPr>
        <p:spPr>
          <a:xfrm>
            <a:off x="4113611" y="6423926"/>
            <a:ext cx="89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РАКЕТА</a:t>
            </a:r>
          </a:p>
        </p:txBody>
      </p:sp>
    </p:spTree>
    <p:extLst>
      <p:ext uri="{BB962C8B-B14F-4D97-AF65-F5344CB8AC3E}">
        <p14:creationId xmlns:p14="http://schemas.microsoft.com/office/powerpoint/2010/main" val="27351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9C9D410-0A0F-4F0D-91F3-50174FF5B2A1}"/>
              </a:ext>
            </a:extLst>
          </p:cNvPr>
          <p:cNvSpPr/>
          <p:nvPr/>
        </p:nvSpPr>
        <p:spPr>
          <a:xfrm>
            <a:off x="107504" y="90231"/>
            <a:ext cx="892899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1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983057-CBCD-4D20-915B-42541AE2F074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312A35-DAB2-4A4F-9CA6-244E139DFCD0}"/>
              </a:ext>
            </a:extLst>
          </p:cNvPr>
          <p:cNvSpPr/>
          <p:nvPr/>
        </p:nvSpPr>
        <p:spPr>
          <a:xfrm>
            <a:off x="1890144" y="2740879"/>
            <a:ext cx="53637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Молодец!!!</a:t>
            </a:r>
          </a:p>
        </p:txBody>
      </p:sp>
    </p:spTree>
    <p:extLst>
      <p:ext uri="{BB962C8B-B14F-4D97-AF65-F5344CB8AC3E}">
        <p14:creationId xmlns:p14="http://schemas.microsoft.com/office/powerpoint/2010/main" val="31060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7B0E273-2803-4C3D-A954-4D0B28FD026B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&quot;Назад&quot; или &quot;Предыдущий&quot;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53C25D-2E50-40CA-B018-96C4856E4C1D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9F27A79D-E649-4945-8BC2-A5BFDCCF41D0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4" descr="http://files.softicons.com/download/object-icons/toys-icons-by-fixicon/png/256/robot.png">
            <a:extLst>
              <a:ext uri="{FF2B5EF4-FFF2-40B4-BE49-F238E27FC236}">
                <a16:creationId xmlns:a16="http://schemas.microsoft.com/office/drawing/2014/main" id="{8C140861-36D3-42A2-9A2F-B4CCD729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19401"/>
            <a:ext cx="1961618" cy="19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files.softicons.com/download/object-icons/toys-icons-by-fixicon/png/256/robot.png">
            <a:extLst>
              <a:ext uri="{FF2B5EF4-FFF2-40B4-BE49-F238E27FC236}">
                <a16:creationId xmlns:a16="http://schemas.microsoft.com/office/drawing/2014/main" id="{AD207D77-2925-4D97-B9FC-F82E8CE0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92" y="2530195"/>
            <a:ext cx="1961618" cy="19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files.softicons.com/download/object-icons/toys-icons-by-fixicon/png/256/robot.png">
            <a:extLst>
              <a:ext uri="{FF2B5EF4-FFF2-40B4-BE49-F238E27FC236}">
                <a16:creationId xmlns:a16="http://schemas.microsoft.com/office/drawing/2014/main" id="{C9D6BB37-5A34-4671-8872-CF64E1D4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46" y="848916"/>
            <a:ext cx="1961618" cy="19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files.softicons.com/download/object-icons/toys-icons-by-fixicon/png/256/robot.png">
            <a:extLst>
              <a:ext uri="{FF2B5EF4-FFF2-40B4-BE49-F238E27FC236}">
                <a16:creationId xmlns:a16="http://schemas.microsoft.com/office/drawing/2014/main" id="{AEBB58A9-A82F-4A1B-8E7C-0B5A1299B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73" y="4211474"/>
            <a:ext cx="1961618" cy="19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http://files.softicons.com/download/object-icons/toys-icons-by-fixicon/png/256/robot.png">
            <a:extLst>
              <a:ext uri="{FF2B5EF4-FFF2-40B4-BE49-F238E27FC236}">
                <a16:creationId xmlns:a16="http://schemas.microsoft.com/office/drawing/2014/main" id="{F2A3DB47-3948-4C93-9C9A-A379A1DD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35" y="4293388"/>
            <a:ext cx="1961618" cy="19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46D335-2D44-466F-813F-E18C03A2009B}"/>
              </a:ext>
            </a:extLst>
          </p:cNvPr>
          <p:cNvSpPr txBox="1"/>
          <p:nvPr/>
        </p:nvSpPr>
        <p:spPr>
          <a:xfrm>
            <a:off x="4148531" y="6400571"/>
            <a:ext cx="83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РОБОТ</a:t>
            </a:r>
          </a:p>
        </p:txBody>
      </p:sp>
    </p:spTree>
    <p:extLst>
      <p:ext uri="{BB962C8B-B14F-4D97-AF65-F5344CB8AC3E}">
        <p14:creationId xmlns:p14="http://schemas.microsoft.com/office/powerpoint/2010/main" val="19668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D48A265-AC7E-492D-A2ED-471D5A75E4EA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&quot;Назад&quot; или &quot;Предыдущий&quot;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B645FD3-F37A-43CE-B6A3-1637A80C1F47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7DDFF560-06AD-4CFE-8CB2-D3A55F0E682C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9" descr="http://myplanet.uz/raksm.png">
            <a:extLst>
              <a:ext uri="{FF2B5EF4-FFF2-40B4-BE49-F238E27FC236}">
                <a16:creationId xmlns:a16="http://schemas.microsoft.com/office/drawing/2014/main" id="{FBD505B1-344C-4F6E-9327-018CDC1F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45" y="1163454"/>
            <a:ext cx="2078048" cy="22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http://myplanet.uz/raksm.png">
            <a:extLst>
              <a:ext uri="{FF2B5EF4-FFF2-40B4-BE49-F238E27FC236}">
                <a16:creationId xmlns:a16="http://schemas.microsoft.com/office/drawing/2014/main" id="{CC72AEC4-C407-4ACB-997E-B3B3E484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4077"/>
            <a:ext cx="2078048" cy="22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1F5951-9B1E-4CC3-93B5-A112F2D50E43}"/>
              </a:ext>
            </a:extLst>
          </p:cNvPr>
          <p:cNvSpPr txBox="1"/>
          <p:nvPr/>
        </p:nvSpPr>
        <p:spPr>
          <a:xfrm>
            <a:off x="4317095" y="6372036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РАК</a:t>
            </a:r>
          </a:p>
        </p:txBody>
      </p:sp>
    </p:spTree>
    <p:extLst>
      <p:ext uri="{BB962C8B-B14F-4D97-AF65-F5344CB8AC3E}">
        <p14:creationId xmlns:p14="http://schemas.microsoft.com/office/powerpoint/2010/main" val="12314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A26E36D-87F8-403E-92A5-B3A6E9192055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Назад&quot; или &quot;Предыдущий&quot;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CFC3108-F604-4DE7-BE7D-EE3FF3799646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042A314F-2411-4ED5-91C3-0C2B673CA41F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2" descr="http://www.playcast.ru/uploads/2014/08/29/9659982.png">
            <a:extLst>
              <a:ext uri="{FF2B5EF4-FFF2-40B4-BE49-F238E27FC236}">
                <a16:creationId xmlns:a16="http://schemas.microsoft.com/office/drawing/2014/main" id="{CF444BB2-CC47-4863-904D-8274792A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31" y="515127"/>
            <a:ext cx="1440160" cy="14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http://www.playcast.ru/uploads/2014/08/29/9659982.png">
            <a:extLst>
              <a:ext uri="{FF2B5EF4-FFF2-40B4-BE49-F238E27FC236}">
                <a16:creationId xmlns:a16="http://schemas.microsoft.com/office/drawing/2014/main" id="{BE3D7454-E1EE-41AE-B518-DCE7F5E3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33" y="2630398"/>
            <a:ext cx="1440160" cy="14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http://www.playcast.ru/uploads/2014/08/29/9659982.png">
            <a:extLst>
              <a:ext uri="{FF2B5EF4-FFF2-40B4-BE49-F238E27FC236}">
                <a16:creationId xmlns:a16="http://schemas.microsoft.com/office/drawing/2014/main" id="{CD4DFF96-1025-436C-9CD7-B191036F8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96" y="515127"/>
            <a:ext cx="1440160" cy="14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://www.playcast.ru/uploads/2014/08/29/9659982.png">
            <a:extLst>
              <a:ext uri="{FF2B5EF4-FFF2-40B4-BE49-F238E27FC236}">
                <a16:creationId xmlns:a16="http://schemas.microsoft.com/office/drawing/2014/main" id="{DD8ECC90-AA79-4FA4-85B4-D99B3441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20" y="4685883"/>
            <a:ext cx="1440160" cy="14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http://www.playcast.ru/uploads/2014/08/29/9659982.png">
            <a:extLst>
              <a:ext uri="{FF2B5EF4-FFF2-40B4-BE49-F238E27FC236}">
                <a16:creationId xmlns:a16="http://schemas.microsoft.com/office/drawing/2014/main" id="{0E9A85E4-8E90-41A0-8717-8C7E8C4C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43" y="2642796"/>
            <a:ext cx="1440160" cy="14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http://www.playcast.ru/uploads/2014/08/29/9659982.png">
            <a:extLst>
              <a:ext uri="{FF2B5EF4-FFF2-40B4-BE49-F238E27FC236}">
                <a16:creationId xmlns:a16="http://schemas.microsoft.com/office/drawing/2014/main" id="{B134FE4E-DC9D-4FF8-BF6B-A710730C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94" y="4600260"/>
            <a:ext cx="1440160" cy="14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320354-5249-4D6A-A83F-95F5D2045F29}"/>
              </a:ext>
            </a:extLst>
          </p:cNvPr>
          <p:cNvSpPr txBox="1"/>
          <p:nvPr/>
        </p:nvSpPr>
        <p:spPr>
          <a:xfrm>
            <a:off x="4224982" y="6361190"/>
            <a:ext cx="69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РОЗА</a:t>
            </a:r>
          </a:p>
        </p:txBody>
      </p:sp>
    </p:spTree>
    <p:extLst>
      <p:ext uri="{BB962C8B-B14F-4D97-AF65-F5344CB8AC3E}">
        <p14:creationId xmlns:p14="http://schemas.microsoft.com/office/powerpoint/2010/main" val="16532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16632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76BEBDF-53F8-480E-A3EE-404644F11C47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Назад&quot; или &quot;Предыдущий&quot;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D076760-9F3D-4AFC-B7ED-BE798911E017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007717E-2671-4620-8063-F634D9BB8F56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D3B615-0743-4EA4-B19D-441D400B55E5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4">
            <a:off x="2473066" y="810396"/>
            <a:ext cx="1163268" cy="13299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8B27DE-4643-4C4D-B7F4-DF75543604E5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4">
            <a:off x="3849256" y="2834128"/>
            <a:ext cx="1163268" cy="13299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CD02997-6DEB-47C9-AEEA-19B08738276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4">
            <a:off x="5287646" y="819795"/>
            <a:ext cx="1163268" cy="13299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1DD51F6-EE18-42DC-AAE6-3FA70252102D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4">
            <a:off x="2045634" y="2780664"/>
            <a:ext cx="1163268" cy="13299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0CE39C4-D7AB-4B1D-9A2C-46C812DAADFB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4">
            <a:off x="5719289" y="2882977"/>
            <a:ext cx="1163268" cy="13299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7072985-8A6C-4F05-9CD1-142E0ABCE8A5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4">
            <a:off x="5507667" y="4946158"/>
            <a:ext cx="1163268" cy="13299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E2D97C0-EEF1-4156-96B6-DD8F61EB3613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4">
            <a:off x="2473066" y="4993447"/>
            <a:ext cx="1163268" cy="1329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EC5C6C-CAF0-4698-B1E9-BDC5F449A1B2}"/>
              </a:ext>
            </a:extLst>
          </p:cNvPr>
          <p:cNvSpPr txBox="1"/>
          <p:nvPr/>
        </p:nvSpPr>
        <p:spPr>
          <a:xfrm>
            <a:off x="4225955" y="6390994"/>
            <a:ext cx="73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РЫБА</a:t>
            </a:r>
          </a:p>
        </p:txBody>
      </p:sp>
    </p:spTree>
    <p:extLst>
      <p:ext uri="{BB962C8B-B14F-4D97-AF65-F5344CB8AC3E}">
        <p14:creationId xmlns:p14="http://schemas.microsoft.com/office/powerpoint/2010/main" val="29187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55481" y="90231"/>
            <a:ext cx="568863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45229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286226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Рабочий стол\Рисунок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1484783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Рисунок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4270112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User\Рабочий стол\Рисунок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5" y="1532237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\Рабочий стол\Рисунок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0" y="4219331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User\Рабочий стол\Рисунок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9" y="2862260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User\Рабочий стол\Рисунок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5611145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User\Рабочий стол\Рисунок9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60" y="245228"/>
            <a:ext cx="1279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Управляющая кнопка: домой 17">
            <a:hlinkClick r:id="rId15" action="ppaction://hlinksldjump" highlightClick="1"/>
          </p:cNvPr>
          <p:cNvSpPr/>
          <p:nvPr/>
        </p:nvSpPr>
        <p:spPr>
          <a:xfrm>
            <a:off x="8894482" y="6453336"/>
            <a:ext cx="249517" cy="390577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3505E5A-21C7-4CF9-93F2-AD3C62F6B27B}"/>
              </a:ext>
            </a:extLst>
          </p:cNvPr>
          <p:cNvSpPr/>
          <p:nvPr/>
        </p:nvSpPr>
        <p:spPr>
          <a:xfrm>
            <a:off x="7292314" y="6471045"/>
            <a:ext cx="410642" cy="374102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&quot;Назад&quot; или &quot;Предыдущий&quot;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12A1077-3D7F-4DEC-9F4F-9119C5B6AEBA}"/>
              </a:ext>
            </a:extLst>
          </p:cNvPr>
          <p:cNvSpPr/>
          <p:nvPr/>
        </p:nvSpPr>
        <p:spPr>
          <a:xfrm>
            <a:off x="1441044" y="6479064"/>
            <a:ext cx="410642" cy="374102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1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7B5FD3F8-21E4-4961-AE49-3214813B55CB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19E3228-9728-488F-BD58-4553DC9E1410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1993">
            <a:off x="2390074" y="1161565"/>
            <a:ext cx="1805683" cy="18518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297C649-2904-477E-9F8F-13CD1F0B41FD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1993">
            <a:off x="4967389" y="4126526"/>
            <a:ext cx="1805683" cy="18518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69A4980-8815-4DFA-B337-D2C24EB1527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1993">
            <a:off x="2368990" y="4014183"/>
            <a:ext cx="1805683" cy="18518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AD922F-38EB-4D0C-88D3-9F6814C50621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1993">
            <a:off x="5037507" y="1173073"/>
            <a:ext cx="1805683" cy="1851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674C2-9C45-4983-92BF-C6AFD6A21B96}"/>
              </a:ext>
            </a:extLst>
          </p:cNvPr>
          <p:cNvSpPr txBox="1"/>
          <p:nvPr/>
        </p:nvSpPr>
        <p:spPr>
          <a:xfrm>
            <a:off x="4057115" y="6375288"/>
            <a:ext cx="102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РАКЕТКА</a:t>
            </a:r>
          </a:p>
        </p:txBody>
      </p:sp>
    </p:spTree>
    <p:extLst>
      <p:ext uri="{BB962C8B-B14F-4D97-AF65-F5344CB8AC3E}">
        <p14:creationId xmlns:p14="http://schemas.microsoft.com/office/powerpoint/2010/main" val="41620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9C9D410-0A0F-4F0D-91F3-50174FF5B2A1}"/>
              </a:ext>
            </a:extLst>
          </p:cNvPr>
          <p:cNvSpPr/>
          <p:nvPr/>
        </p:nvSpPr>
        <p:spPr>
          <a:xfrm>
            <a:off x="107504" y="90231"/>
            <a:ext cx="8928992" cy="6624736"/>
          </a:xfrm>
          <a:prstGeom prst="roundRect">
            <a:avLst/>
          </a:prstGeom>
          <a:ln w="57150" cap="rnd">
            <a:solidFill>
              <a:schemeClr val="accent4">
                <a:lumMod val="75000"/>
              </a:schemeClr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1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983057-CBCD-4D20-915B-42541AE2F074}"/>
              </a:ext>
            </a:extLst>
          </p:cNvPr>
          <p:cNvSpPr/>
          <p:nvPr/>
        </p:nvSpPr>
        <p:spPr>
          <a:xfrm>
            <a:off x="8820472" y="6453336"/>
            <a:ext cx="323527" cy="390577"/>
          </a:xfrm>
          <a:prstGeom prst="actionButtonHom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312A35-DAB2-4A4F-9CA6-244E139DFCD0}"/>
              </a:ext>
            </a:extLst>
          </p:cNvPr>
          <p:cNvSpPr/>
          <p:nvPr/>
        </p:nvSpPr>
        <p:spPr>
          <a:xfrm>
            <a:off x="1890144" y="2740879"/>
            <a:ext cx="53637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Молодец!!!</a:t>
            </a:r>
          </a:p>
        </p:txBody>
      </p:sp>
    </p:spTree>
    <p:extLst>
      <p:ext uri="{BB962C8B-B14F-4D97-AF65-F5344CB8AC3E}">
        <p14:creationId xmlns:p14="http://schemas.microsoft.com/office/powerpoint/2010/main" val="4842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126</Words>
  <Application>Microsoft Office PowerPoint</Application>
  <PresentationFormat>Экран (4:3)</PresentationFormat>
  <Paragraphs>71</Paragraphs>
  <Slides>30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Посчитай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Наталья Коваленко</cp:lastModifiedBy>
  <cp:revision>64</cp:revision>
  <cp:lastPrinted>2014-12-03T07:15:29Z</cp:lastPrinted>
  <dcterms:modified xsi:type="dcterms:W3CDTF">2025-06-19T09:00:23Z</dcterms:modified>
</cp:coreProperties>
</file>