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333" r:id="rId3"/>
    <p:sldId id="475" r:id="rId4"/>
    <p:sldId id="474" r:id="rId5"/>
    <p:sldId id="470" r:id="rId6"/>
    <p:sldId id="476" r:id="rId7"/>
    <p:sldId id="477" r:id="rId8"/>
    <p:sldId id="478" r:id="rId9"/>
    <p:sldId id="473" r:id="rId10"/>
    <p:sldId id="448" r:id="rId11"/>
    <p:sldId id="456" r:id="rId12"/>
    <p:sldId id="462" r:id="rId13"/>
    <p:sldId id="472" r:id="rId14"/>
  </p:sldIdLst>
  <p:sldSz cx="12192000" cy="6858000"/>
  <p:notesSz cx="6858000" cy="9144000"/>
  <p:embeddedFontLst>
    <p:embeddedFont>
      <p:font typeface="ADLaM Display" panose="02010000000000000000" pitchFamily="2" charset="0"/>
      <p:regular r:id="rId17"/>
    </p:embeddedFont>
    <p:embeddedFont>
      <p:font typeface="Malgun Gothic" panose="020B0503020000020004" pitchFamily="34" charset="-127"/>
      <p:regular r:id="rId18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4674"/>
    <a:srgbClr val="D8DBF5"/>
    <a:srgbClr val="291A34"/>
    <a:srgbClr val="BCC3FF"/>
    <a:srgbClr val="E4394F"/>
    <a:srgbClr val="2E75A8"/>
    <a:srgbClr val="FFA921"/>
    <a:srgbClr val="FFDEE2"/>
    <a:srgbClr val="3D67FF"/>
    <a:srgbClr val="FF4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2025-06-19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://pptmon.com/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ptmon.com/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://www.pptmon.com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pptmon.com/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://pptmon.com/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://pptmon.com/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3.sv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pptmon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pptmon.co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hyperlink" Target="http://www.pptmon.com/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id="{BC25E57B-ADB4-42A6-BFF6-25417C95A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id="{2D9E64D2-7275-48CC-A21D-A128DA2B1B79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43A7E56-0819-4D84-A6BB-F0EF6DFE24B3}"/>
              </a:ext>
            </a:extLst>
          </p:cNvPr>
          <p:cNvSpPr/>
          <p:nvPr userDrawn="1"/>
        </p:nvSpPr>
        <p:spPr>
          <a:xfrm>
            <a:off x="2374900" y="1485900"/>
            <a:ext cx="7442200" cy="38862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5B248D2-5A1E-4A77-8A26-EB9B131FFF3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66" y="0"/>
            <a:ext cx="6897834" cy="316760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8A967E3-54BC-406C-A14C-A9808E9EE4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37" y="3266502"/>
            <a:ext cx="6057763" cy="359149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B9284DA-2B61-49AC-8C22-B31F5A40C17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4570" cy="29672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84C4C87-1A53-40BA-B3EE-94367C123B7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9431"/>
            <a:ext cx="5795722" cy="36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C3420545-79E3-40E9-8AEC-9622C6FFD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269"/>
            <a:ext cx="4447394" cy="290973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915F891-9309-433C-AF2A-4C9E7C8BA6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64" y="4900437"/>
            <a:ext cx="4926436" cy="1957563"/>
          </a:xfrm>
          <a:prstGeom prst="rect">
            <a:avLst/>
          </a:prstGeom>
        </p:spPr>
      </p:pic>
      <p:pic>
        <p:nvPicPr>
          <p:cNvPr id="6" name="Graphic 3">
            <a:hlinkClick r:id="rId4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7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A094144-AB78-4E3D-802E-0E4835700D3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E96D8FF-4563-4732-9C3D-3BCF4117C4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5"/>
          <a:stretch/>
        </p:blipFill>
        <p:spPr>
          <a:xfrm>
            <a:off x="0" y="0"/>
            <a:ext cx="1853347" cy="227692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50CA737-1B4A-42AB-8B24-9F9AFB4C5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542489" y="0"/>
            <a:ext cx="2649512" cy="328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9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A74E06D2-EBF2-4EB6-B205-716C5E21B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30"/>
          <a:stretch/>
        </p:blipFill>
        <p:spPr>
          <a:xfrm>
            <a:off x="6898892" y="5529142"/>
            <a:ext cx="5293108" cy="132885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8862007-6B44-4D1A-BE3D-10F4339790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3764"/>
            <a:ext cx="4080720" cy="2324236"/>
          </a:xfrm>
          <a:prstGeom prst="rect">
            <a:avLst/>
          </a:prstGeom>
        </p:spPr>
      </p:pic>
      <p:pic>
        <p:nvPicPr>
          <p:cNvPr id="6" name="Graphic 3">
            <a:hlinkClick r:id="rId4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7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45EDAD0-6AE1-4351-A217-6FAE3888065F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C54CE6E-069B-465D-A89E-016217333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680"/>
          <a:stretch/>
        </p:blipFill>
        <p:spPr>
          <a:xfrm>
            <a:off x="9846071" y="0"/>
            <a:ext cx="2345929" cy="243069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400B205-CCA7-487B-AA27-75599D1B5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9"/>
          <a:stretch/>
        </p:blipFill>
        <p:spPr>
          <a:xfrm>
            <a:off x="0" y="0"/>
            <a:ext cx="1551136" cy="23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11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07D94B6-4D94-4047-91D9-9517BED831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64" y="4900437"/>
            <a:ext cx="4926436" cy="195756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F489F30-983A-4B68-A706-60B857A089B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6095" cy="227692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B1D312-2564-4F1B-9418-B978151E136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2894"/>
            <a:ext cx="4447394" cy="281510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AE0C7D-1E99-465E-9A0E-E12EF1F8AF5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77" y="0"/>
            <a:ext cx="5299023" cy="328823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9B74C263-1739-4D80-B898-687DCFF4A27F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14" name="그림 개체 틀 4">
            <a:extLst>
              <a:ext uri="{FF2B5EF4-FFF2-40B4-BE49-F238E27FC236}">
                <a16:creationId xmlns:a16="http://schemas.microsoft.com/office/drawing/2014/main" id="{7D419CBE-87D2-4683-BB4D-6E1D87BCD2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32804" y="888805"/>
            <a:ext cx="3804944" cy="5104202"/>
          </a:xfrm>
          <a:prstGeom prst="roundRect">
            <a:avLst>
              <a:gd name="adj" fmla="val 965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5760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35B5C22-25CC-469A-95D0-39CB75D7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92" y="0"/>
            <a:ext cx="5293108" cy="243069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F913977-B2EF-40F6-80C9-E331D38B4BA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27" y="4102035"/>
            <a:ext cx="4648473" cy="275596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AC0C005-C5A4-4682-B436-68CB383B73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6095" cy="227692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29E7E13-6EFB-41CB-A4A6-52547F4CF6E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269"/>
            <a:ext cx="4447394" cy="2909731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6420C649-8929-473C-BF23-0E03E670FBE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1263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9966D93-1723-4567-B65B-162F06F7E7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27" y="4102035"/>
            <a:ext cx="4648473" cy="275596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28689C2-BCE3-41AD-A4AA-64E8497294F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269"/>
            <a:ext cx="4447394" cy="290973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D7B0FF7B-071B-4E7A-816B-B4BE077ED9B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37733AC8-3A0F-4CEA-8F31-C593E3E19F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512662"/>
            <a:ext cx="4857162" cy="2247122"/>
          </a:xfrm>
          <a:prstGeom prst="roundRect">
            <a:avLst>
              <a:gd name="adj" fmla="val 932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9FA8FED6-60B6-4E33-86C0-12299EB4F0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3" y="1512662"/>
            <a:ext cx="4857162" cy="2247122"/>
          </a:xfrm>
          <a:prstGeom prst="roundRect">
            <a:avLst>
              <a:gd name="adj" fmla="val 932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597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FDF29AD-AF5A-4054-BD3E-551EE82A3F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52" y="4659649"/>
            <a:ext cx="3707948" cy="219835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AA1420E-E3C4-4BB0-BBD3-E677F43AE65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474"/>
            <a:ext cx="3547554" cy="224552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BB4F46D-7A28-4CDA-ADE3-056796712B0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27" y="0"/>
            <a:ext cx="4226873" cy="262292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CC0B491-4453-4B8D-A24F-3833E8C2F2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5069" cy="1853974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7124851-A50D-4AFF-BA9B-DE683E000D6C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DB2580B7-888E-4AF8-B575-5DA4AE51051F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804534" y="1504960"/>
            <a:ext cx="2582933" cy="3644868"/>
          </a:xfrm>
          <a:prstGeom prst="roundRect">
            <a:avLst>
              <a:gd name="adj" fmla="val 603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1283B236-B217-48AD-819A-27B95D04F101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247858" y="1504960"/>
            <a:ext cx="2582933" cy="3644868"/>
          </a:xfrm>
          <a:prstGeom prst="roundRect">
            <a:avLst>
              <a:gd name="adj" fmla="val 603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C27AFC6F-7CE9-430B-8BEE-23FCF20BC30F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8361209" y="1504960"/>
            <a:ext cx="2582933" cy="3644868"/>
          </a:xfrm>
          <a:prstGeom prst="roundRect">
            <a:avLst>
              <a:gd name="adj" fmla="val 603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9685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5CE8545-7397-4392-AB0B-84E0EE844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329" y="5296511"/>
            <a:ext cx="3929671" cy="1561489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C95580C-E922-4301-BF8B-B4FF36F20D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46" y="0"/>
            <a:ext cx="4222154" cy="193888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59DA8CF-DC88-48B6-89D7-0D335DCA9C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9589" cy="181623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7A3FFE9-55DB-4003-A8E8-0A74E726D9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6995"/>
            <a:ext cx="3547554" cy="232100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A892A86-796D-46F8-9A71-9CBB5DF827F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6" name="Graphic 3">
            <a:hlinkClick r:id="rId6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9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7B90A66-1532-4B16-A208-A057FAC1C0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1825" y="643065"/>
            <a:ext cx="10928350" cy="3073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7099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C2B2918-EAF5-4958-B202-231A07DBBD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64" y="4900437"/>
            <a:ext cx="4926436" cy="195756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ACFE92C-D0AA-41B1-8E46-2D57AEFACA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6095" cy="2276924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FB6D14D8-12B8-4957-A58F-A627DC7490D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674C9993-51A8-4DA1-99E7-37AE47CA2A14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403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5283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6D90E872-EA88-4430-B0EE-BEBB976F6D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92" y="0"/>
            <a:ext cx="5293108" cy="243069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F74D877-0617-4B70-AFC2-A5EDD9B8E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2894"/>
            <a:ext cx="4447394" cy="2815106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8B9C343C-60FE-4493-9EB3-5090D01CA36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6" name="Graphic 3">
            <a:hlinkClick r:id="rId4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7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32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025D72B-D8CC-4C79-9A70-3D0A5A3E6A6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1" y="3492307"/>
            <a:ext cx="5676900" cy="336569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9E7A18D0-D32E-4D09-8EFD-88C2B951F4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1710" cy="27178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2BA10635-8AEE-46ED-9DBB-AE7B6A7C41C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17" name="그림 개체 틀 11">
            <a:extLst>
              <a:ext uri="{FF2B5EF4-FFF2-40B4-BE49-F238E27FC236}">
                <a16:creationId xmlns:a16="http://schemas.microsoft.com/office/drawing/2014/main" id="{2EF2DCDC-70E9-45FA-88FF-BDF84A3CBD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48152" y="7488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717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3C5B50E-DA4E-487F-B9C5-C42BC144356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5027A45-E8B8-429B-81D1-C58A7C22E2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77" b="23729"/>
          <a:stretch/>
        </p:blipFill>
        <p:spPr>
          <a:xfrm>
            <a:off x="8525589" y="5364955"/>
            <a:ext cx="3666411" cy="149304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95857C7-D97C-4FE1-A595-992210D0A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9" b="1786"/>
          <a:stretch/>
        </p:blipFill>
        <p:spPr>
          <a:xfrm>
            <a:off x="-3" y="4093178"/>
            <a:ext cx="3109233" cy="276482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6E9F223-D847-42C4-BC89-36A37C75EC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7" r="25253"/>
          <a:stretch/>
        </p:blipFill>
        <p:spPr>
          <a:xfrm>
            <a:off x="8231141" y="0"/>
            <a:ext cx="3960860" cy="270302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882EF45-9A26-443B-835E-581145C6D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2" t="19454"/>
          <a:stretch/>
        </p:blipFill>
        <p:spPr>
          <a:xfrm>
            <a:off x="-2" y="-1"/>
            <a:ext cx="2579761" cy="18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29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053E8A7B-5290-4193-A2DD-66AD1E18C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98" y="0"/>
            <a:ext cx="6056602" cy="27813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0D2C232-7B84-48D5-AAEB-402DCB2830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1"/>
            <a:ext cx="5241073" cy="3429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F137488-6DC2-40F2-9099-1E9440E8B35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6" name="Graphic 3">
            <a:hlinkClick r:id="rId4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7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그림 개체 틀 5">
            <a:extLst>
              <a:ext uri="{FF2B5EF4-FFF2-40B4-BE49-F238E27FC236}">
                <a16:creationId xmlns:a16="http://schemas.microsoft.com/office/drawing/2014/main" id="{5A524CF3-F286-40A7-9E11-4C0C8C074E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8257" y="7667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9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768BD60-9596-4599-8E51-CC68D2CA9F9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90" y="4679993"/>
            <a:ext cx="5481210" cy="217800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4702F6E-ADE7-438A-9A28-84E12D98B73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4976" cy="2533332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240513CB-8E39-4179-ADB9-8F988DD38097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12" name="그림 개체 틀 8">
            <a:extLst>
              <a:ext uri="{FF2B5EF4-FFF2-40B4-BE49-F238E27FC236}">
                <a16:creationId xmlns:a16="http://schemas.microsoft.com/office/drawing/2014/main" id="{73D565F9-9959-4837-BACC-E35A8CEAA5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6932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F7754B0-3B28-4017-A751-A459AEB200B0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id="{0D4287D2-6528-419F-BCC0-138809D64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22E32A98-50E9-4C8D-8886-4C2052FE06B7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E0675D4-29D7-461B-BBA4-F764BF69BE08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5C94B342-80B8-47D6-9A22-F96ED0F50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6" r="10363"/>
          <a:stretch/>
        </p:blipFill>
        <p:spPr>
          <a:xfrm>
            <a:off x="7447429" y="-1"/>
            <a:ext cx="4744571" cy="158783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19251FE-586D-4108-8F65-6EE8D13BF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92" b="4575"/>
          <a:stretch/>
        </p:blipFill>
        <p:spPr>
          <a:xfrm>
            <a:off x="8593715" y="4228113"/>
            <a:ext cx="3598286" cy="26298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0D980BA-FD9D-4B9B-AC79-B26FCBCC2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8" t="11714"/>
          <a:stretch/>
        </p:blipFill>
        <p:spPr>
          <a:xfrm>
            <a:off x="0" y="-1"/>
            <a:ext cx="2532447" cy="2010197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6F26B1F6-3BC0-47EC-8D2A-44315BFF50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9" b="7077"/>
          <a:stretch/>
        </p:blipFill>
        <p:spPr>
          <a:xfrm>
            <a:off x="-1" y="4154193"/>
            <a:ext cx="3342697" cy="270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6D5BF24-2BE1-4DAF-916F-B02AD252658F}"/>
              </a:ext>
            </a:extLst>
          </p:cNvPr>
          <p:cNvSpPr/>
          <p:nvPr userDrawn="1"/>
        </p:nvSpPr>
        <p:spPr>
          <a:xfrm>
            <a:off x="2374900" y="1485900"/>
            <a:ext cx="7442200" cy="38862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70C9CCF5-BF11-428A-BF21-3AC45F4F24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06" y="4432868"/>
            <a:ext cx="6103128" cy="2425132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588E2FD9-B042-4159-991F-C70ABFB13F9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90" y="0"/>
            <a:ext cx="6564710" cy="4073637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B351544-6840-4864-8CB6-3C5467F9AB5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55413" cy="287938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C6845C6-B3D2-4C1B-9BBD-AFD4B3E30A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3271"/>
            <a:ext cx="5509667" cy="36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7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B1B8550-04F4-4925-9E34-2CA8549A3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2"/>
          <a:stretch/>
        </p:blipFill>
        <p:spPr>
          <a:xfrm>
            <a:off x="6359492" y="6310417"/>
            <a:ext cx="5293108" cy="54758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95C5A25-CD1E-4283-A5A9-B83D3E003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1"/>
          <a:stretch/>
        </p:blipFill>
        <p:spPr>
          <a:xfrm>
            <a:off x="7296571" y="0"/>
            <a:ext cx="4648473" cy="54758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33265FD-00FF-4E1B-97AF-CD1E94E64268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C95B653-D36A-41CF-8538-2BE8FAD79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4"/>
          <a:stretch/>
        </p:blipFill>
        <p:spPr>
          <a:xfrm>
            <a:off x="0" y="-1"/>
            <a:ext cx="3986095" cy="117935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0350549-88DB-4F3F-8770-8E161962E0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97"/>
          <a:stretch/>
        </p:blipFill>
        <p:spPr>
          <a:xfrm>
            <a:off x="0" y="5163218"/>
            <a:ext cx="4447394" cy="16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2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B3F0059B-3850-4AAA-A966-1EBEF4234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77" y="0"/>
            <a:ext cx="5299023" cy="328823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7DA3599-6C8D-4E43-A0CB-372D618A2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269"/>
            <a:ext cx="4447394" cy="2909731"/>
          </a:xfrm>
          <a:prstGeom prst="rect">
            <a:avLst/>
          </a:prstGeom>
        </p:spPr>
      </p:pic>
      <p:pic>
        <p:nvPicPr>
          <p:cNvPr id="6" name="Graphic 3">
            <a:hlinkClick r:id="rId4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7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4D2226D-5ACF-448E-BCCD-87304C2E3858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D7A1E59-E476-450F-AE62-A8205CD409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51"/>
          <a:stretch/>
        </p:blipFill>
        <p:spPr>
          <a:xfrm>
            <a:off x="7265564" y="5296861"/>
            <a:ext cx="4926436" cy="156113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8953B70-297C-45BF-A53F-266E45D09B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80720" cy="2324236"/>
          </a:xfrm>
          <a:custGeom>
            <a:avLst/>
            <a:gdLst>
              <a:gd name="connsiteX0" fmla="*/ 0 w 4080720"/>
              <a:gd name="connsiteY0" fmla="*/ 0 h 2324236"/>
              <a:gd name="connsiteX1" fmla="*/ 4080720 w 4080720"/>
              <a:gd name="connsiteY1" fmla="*/ 0 h 2324236"/>
              <a:gd name="connsiteX2" fmla="*/ 4080720 w 4080720"/>
              <a:gd name="connsiteY2" fmla="*/ 2324236 h 2324236"/>
              <a:gd name="connsiteX3" fmla="*/ 2260600 w 4080720"/>
              <a:gd name="connsiteY3" fmla="*/ 2324236 h 2324236"/>
              <a:gd name="connsiteX4" fmla="*/ 2260600 w 4080720"/>
              <a:gd name="connsiteY4" fmla="*/ 1054100 h 2324236"/>
              <a:gd name="connsiteX5" fmla="*/ 698500 w 4080720"/>
              <a:gd name="connsiteY5" fmla="*/ 1054100 h 2324236"/>
              <a:gd name="connsiteX6" fmla="*/ 698500 w 4080720"/>
              <a:gd name="connsiteY6" fmla="*/ 2324236 h 2324236"/>
              <a:gd name="connsiteX7" fmla="*/ 0 w 4080720"/>
              <a:gd name="connsiteY7" fmla="*/ 2324236 h 232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720" h="2324236">
                <a:moveTo>
                  <a:pt x="0" y="0"/>
                </a:moveTo>
                <a:lnTo>
                  <a:pt x="4080720" y="0"/>
                </a:lnTo>
                <a:lnTo>
                  <a:pt x="4080720" y="2324236"/>
                </a:lnTo>
                <a:lnTo>
                  <a:pt x="2260600" y="2324236"/>
                </a:lnTo>
                <a:lnTo>
                  <a:pt x="2260600" y="1054100"/>
                </a:lnTo>
                <a:lnTo>
                  <a:pt x="698500" y="1054100"/>
                </a:lnTo>
                <a:lnTo>
                  <a:pt x="698500" y="2324236"/>
                </a:lnTo>
                <a:lnTo>
                  <a:pt x="0" y="232423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1867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56CCD4BA-C835-4F90-BC50-CE6716CCE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527" y="4102035"/>
            <a:ext cx="4648473" cy="2755965"/>
          </a:xfrm>
          <a:custGeom>
            <a:avLst/>
            <a:gdLst>
              <a:gd name="connsiteX0" fmla="*/ 2616473 w 4648473"/>
              <a:gd name="connsiteY0" fmla="*/ 571565 h 2755965"/>
              <a:gd name="connsiteX1" fmla="*/ 2616473 w 4648473"/>
              <a:gd name="connsiteY1" fmla="*/ 2095565 h 2755965"/>
              <a:gd name="connsiteX2" fmla="*/ 4379233 w 4648473"/>
              <a:gd name="connsiteY2" fmla="*/ 2095565 h 2755965"/>
              <a:gd name="connsiteX3" fmla="*/ 4379233 w 4648473"/>
              <a:gd name="connsiteY3" fmla="*/ 571565 h 2755965"/>
              <a:gd name="connsiteX4" fmla="*/ 0 w 4648473"/>
              <a:gd name="connsiteY4" fmla="*/ 0 h 2755965"/>
              <a:gd name="connsiteX5" fmla="*/ 4648473 w 4648473"/>
              <a:gd name="connsiteY5" fmla="*/ 0 h 2755965"/>
              <a:gd name="connsiteX6" fmla="*/ 4648473 w 4648473"/>
              <a:gd name="connsiteY6" fmla="*/ 2755965 h 2755965"/>
              <a:gd name="connsiteX7" fmla="*/ 0 w 4648473"/>
              <a:gd name="connsiteY7" fmla="*/ 2755965 h 275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8473" h="2755965">
                <a:moveTo>
                  <a:pt x="2616473" y="571565"/>
                </a:moveTo>
                <a:lnTo>
                  <a:pt x="2616473" y="2095565"/>
                </a:lnTo>
                <a:lnTo>
                  <a:pt x="4379233" y="2095565"/>
                </a:lnTo>
                <a:lnTo>
                  <a:pt x="4379233" y="571565"/>
                </a:lnTo>
                <a:close/>
                <a:moveTo>
                  <a:pt x="0" y="0"/>
                </a:moveTo>
                <a:lnTo>
                  <a:pt x="4648473" y="0"/>
                </a:lnTo>
                <a:lnTo>
                  <a:pt x="4648473" y="2755965"/>
                </a:lnTo>
                <a:lnTo>
                  <a:pt x="0" y="2755965"/>
                </a:lnTo>
                <a:close/>
              </a:path>
            </a:pathLst>
          </a:cu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2FD371-B4AD-4257-B26F-647F46D456B0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EA8403E-C4E5-4AF8-877E-A8CCD53CFB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9" r="13020"/>
          <a:stretch/>
        </p:blipFill>
        <p:spPr>
          <a:xfrm flipV="1">
            <a:off x="1" y="5084020"/>
            <a:ext cx="3467100" cy="177398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CF07FB-9D01-4E15-9645-B8FD0524E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80818"/>
          <a:stretch/>
        </p:blipFill>
        <p:spPr>
          <a:xfrm>
            <a:off x="381000" y="0"/>
            <a:ext cx="4066394" cy="5400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92EBD37-2145-429A-B684-07485248C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r="25263"/>
          <a:stretch/>
        </p:blipFill>
        <p:spPr>
          <a:xfrm>
            <a:off x="8231681" y="0"/>
            <a:ext cx="3960320" cy="29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4379CA41-521A-47F2-82F1-842757B51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44606" y="3948269"/>
            <a:ext cx="4447394" cy="2909731"/>
          </a:xfrm>
          <a:custGeom>
            <a:avLst/>
            <a:gdLst>
              <a:gd name="connsiteX0" fmla="*/ 4447394 w 4447394"/>
              <a:gd name="connsiteY0" fmla="*/ 0 h 2909731"/>
              <a:gd name="connsiteX1" fmla="*/ 0 w 4447394"/>
              <a:gd name="connsiteY1" fmla="*/ 0 h 2909731"/>
              <a:gd name="connsiteX2" fmla="*/ 0 w 4447394"/>
              <a:gd name="connsiteY2" fmla="*/ 2909731 h 2909731"/>
              <a:gd name="connsiteX3" fmla="*/ 4123267 w 4447394"/>
              <a:gd name="connsiteY3" fmla="*/ 2909731 h 2909731"/>
              <a:gd name="connsiteX4" fmla="*/ 4250267 w 4447394"/>
              <a:gd name="connsiteY4" fmla="*/ 2312831 h 2909731"/>
              <a:gd name="connsiteX5" fmla="*/ 4447394 w 4447394"/>
              <a:gd name="connsiteY5" fmla="*/ 2315752 h 290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7394" h="2909731">
                <a:moveTo>
                  <a:pt x="4447394" y="0"/>
                </a:moveTo>
                <a:lnTo>
                  <a:pt x="0" y="0"/>
                </a:lnTo>
                <a:lnTo>
                  <a:pt x="0" y="2909731"/>
                </a:lnTo>
                <a:lnTo>
                  <a:pt x="4123267" y="2909731"/>
                </a:lnTo>
                <a:cubicBezTo>
                  <a:pt x="4165600" y="2710764"/>
                  <a:pt x="4152900" y="2668432"/>
                  <a:pt x="4250267" y="2312831"/>
                </a:cubicBezTo>
                <a:lnTo>
                  <a:pt x="4447394" y="2315752"/>
                </a:lnTo>
                <a:close/>
              </a:path>
            </a:pathLst>
          </a:cu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47AB720-341D-44DB-B8E5-1FF77592E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b="16808"/>
          <a:stretch/>
        </p:blipFill>
        <p:spPr>
          <a:xfrm>
            <a:off x="0" y="5229471"/>
            <a:ext cx="4723236" cy="16285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BB70EB3-DD36-4F80-9DC4-1E3F64FE0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/>
          <a:stretch/>
        </p:blipFill>
        <p:spPr>
          <a:xfrm>
            <a:off x="0" y="0"/>
            <a:ext cx="3303736" cy="2324236"/>
          </a:xfrm>
          <a:prstGeom prst="rect">
            <a:avLst/>
          </a:prstGeom>
        </p:spPr>
      </p:pic>
      <p:pic>
        <p:nvPicPr>
          <p:cNvPr id="6" name="Graphic 3">
            <a:hlinkClick r:id="rId5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8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2171073-5BF4-49BD-B8F3-8BA4A95993C7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23077FB-98F8-4CC4-9E54-373864F00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9" r="12804"/>
          <a:stretch/>
        </p:blipFill>
        <p:spPr>
          <a:xfrm>
            <a:off x="7576589" y="0"/>
            <a:ext cx="4615411" cy="20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0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4C36242D-56FB-418D-8BA5-63905B449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393FDB3B-729E-4F76-8C92-068AD809E62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02E6CEA-23E9-4063-8047-9B7BCA0D4B7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BCC3FF"/>
          </a:solidFill>
          <a:ln w="63500"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A6CCFB1-B370-48A7-85DD-B88CFA8B1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5"/>
          <a:stretch/>
        </p:blipFill>
        <p:spPr>
          <a:xfrm>
            <a:off x="8613038" y="0"/>
            <a:ext cx="3578962" cy="243069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021E072-011E-4DEC-84BA-0C206984F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11"/>
          <a:stretch/>
        </p:blipFill>
        <p:spPr>
          <a:xfrm>
            <a:off x="7543527" y="5042109"/>
            <a:ext cx="4648473" cy="181589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A145F5C-5E46-4E60-B416-792D926D6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7"/>
          <a:stretch/>
        </p:blipFill>
        <p:spPr>
          <a:xfrm>
            <a:off x="0" y="5283409"/>
            <a:ext cx="4447394" cy="157459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7EE7066-3B72-4C0E-9AD1-081AC994E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19454"/>
          <a:stretch/>
        </p:blipFill>
        <p:spPr>
          <a:xfrm>
            <a:off x="0" y="-1"/>
            <a:ext cx="2783036" cy="18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36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FCF217-6114-4576-9752-8EFBBB1F759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72" r:id="rId22"/>
    <p:sldLayoutId id="2147483664" r:id="rId2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4D4496-D75D-4CFD-9408-F3185F6341B8}"/>
              </a:ext>
            </a:extLst>
          </p:cNvPr>
          <p:cNvSpPr txBox="1"/>
          <p:nvPr/>
        </p:nvSpPr>
        <p:spPr>
          <a:xfrm>
            <a:off x="2788299" y="2348021"/>
            <a:ext cx="6667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Солнце русской </a:t>
            </a:r>
          </a:p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музыки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XX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века</a:t>
            </a:r>
            <a:endParaRPr lang="ko-KR" altLang="en-US" sz="4400" b="1" dirty="0">
              <a:solidFill>
                <a:schemeClr val="accent1">
                  <a:lumMod val="50000"/>
                </a:schemeClr>
              </a:solidFill>
              <a:latin typeface="+mj-lt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754DB2-8250-4533-2BBE-BE21959C1B90}"/>
              </a:ext>
            </a:extLst>
          </p:cNvPr>
          <p:cNvSpPr txBox="1"/>
          <p:nvPr/>
        </p:nvSpPr>
        <p:spPr>
          <a:xfrm>
            <a:off x="640565" y="1506885"/>
            <a:ext cx="60942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«Солнце русской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музыки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XX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века…» -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так говорил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советский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композитор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Дмитрий Кабалевский о Сергее Прокофьеве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AutoShape 2" descr="Picture background">
            <a:extLst>
              <a:ext uri="{FF2B5EF4-FFF2-40B4-BE49-F238E27FC236}">
                <a16:creationId xmlns:a16="http://schemas.microsoft.com/office/drawing/2014/main" id="{803BAC25-9B86-0070-68A3-7EC4A3AD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Изображение выглядит как текст, Человеческое лицо, плакат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7A5561-070D-263F-FCA8-4C07ABE89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33" y="641809"/>
            <a:ext cx="5057402" cy="55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374B19-2876-468A-B69E-5B906851F573}"/>
              </a:ext>
            </a:extLst>
          </p:cNvPr>
          <p:cNvSpPr txBox="1"/>
          <p:nvPr/>
        </p:nvSpPr>
        <p:spPr>
          <a:xfrm>
            <a:off x="948017" y="1351508"/>
            <a:ext cx="739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>
                <a:solidFill>
                  <a:schemeClr val="bg1"/>
                </a:solidFill>
              </a:defRPr>
            </a:lvl1pPr>
          </a:lstStyle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Однажды сердце сильней забилось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значит рядом хороший друг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Страна мелодий тебе открылась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Преобразился мир вокруг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Всё стало ярким и необычным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тиши запела на голоса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Маэстро в руки взял ключ скрипичный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Сейчас начнутся чудеса.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latin typeface="+mj-lt"/>
              </a:rPr>
              <a:t> </a:t>
            </a:r>
            <a:endParaRPr lang="ru-RU" sz="2400" dirty="0">
              <a:latin typeface="+mj-lt"/>
            </a:endParaRPr>
          </a:p>
          <a:p>
            <a:r>
              <a:rPr lang="ru-RU" sz="2400" i="1" dirty="0">
                <a:latin typeface="+mj-lt"/>
              </a:rPr>
              <a:t> </a:t>
            </a:r>
            <a:endParaRPr lang="ru-RU" sz="2400" dirty="0">
              <a:latin typeface="+mj-lt"/>
            </a:endParaRPr>
          </a:p>
          <a:p>
            <a:pPr lvl="0"/>
            <a:endParaRPr lang="ru-RU"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723EF-B207-45EB-9C9F-89314F0A0E1D}"/>
              </a:ext>
            </a:extLst>
          </p:cNvPr>
          <p:cNvSpPr txBox="1"/>
          <p:nvPr/>
        </p:nvSpPr>
        <p:spPr>
          <a:xfrm>
            <a:off x="1643070" y="769451"/>
            <a:ext cx="922232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altLang="ko-KR" dirty="0">
                <a:solidFill>
                  <a:schemeClr val="accent2">
                    <a:lumMod val="75000"/>
                  </a:schemeClr>
                </a:solidFill>
              </a:rPr>
              <a:t>Маэстро</a:t>
            </a:r>
          </a:p>
          <a:p>
            <a:endParaRPr lang="ko-KR" altLang="en-US" dirty="0">
              <a:solidFill>
                <a:srgbClr val="291A3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FF8AD-9D03-9456-9068-C82AE0E82E4E}"/>
              </a:ext>
            </a:extLst>
          </p:cNvPr>
          <p:cNvSpPr txBox="1"/>
          <p:nvPr/>
        </p:nvSpPr>
        <p:spPr>
          <a:xfrm>
            <a:off x="5413786" y="4149557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defRPr>
                <a:solidFill>
                  <a:schemeClr val="bg1"/>
                </a:solidFill>
              </a:defRPr>
            </a:lvl1pPr>
          </a:lstStyle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Припев: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рассвете звёзды гаснут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Чтобы каждый мог зажечь свою.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Песня дружбы ты прекрасна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Я тебе её дарю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818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музыкальный инструмент, картина, скрипка, бабоч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8A204DB-74B4-C57C-1726-317444C3B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17" y="890130"/>
            <a:ext cx="6242032" cy="50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9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C1817D-1E1A-E61D-3555-07CE2F2A8B0F}"/>
              </a:ext>
            </a:extLst>
          </p:cNvPr>
          <p:cNvSpPr txBox="1"/>
          <p:nvPr/>
        </p:nvSpPr>
        <p:spPr>
          <a:xfrm>
            <a:off x="2563810" y="2423223"/>
            <a:ext cx="70643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Спасибо за урок! </a:t>
            </a:r>
          </a:p>
          <a:p>
            <a:pPr algn="ctr"/>
            <a:r>
              <a:rPr lang="ru-RU" sz="5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 свидания!</a:t>
            </a:r>
          </a:p>
        </p:txBody>
      </p:sp>
    </p:spTree>
    <p:extLst>
      <p:ext uri="{BB962C8B-B14F-4D97-AF65-F5344CB8AC3E}">
        <p14:creationId xmlns:p14="http://schemas.microsoft.com/office/powerpoint/2010/main" val="31960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F603BD0-A875-45ED-A923-CE60076A60C9}"/>
              </a:ext>
            </a:extLst>
          </p:cNvPr>
          <p:cNvSpPr txBox="1"/>
          <p:nvPr/>
        </p:nvSpPr>
        <p:spPr>
          <a:xfrm>
            <a:off x="6486249" y="1280030"/>
            <a:ext cx="50440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Вот уже долгое время я внимательно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наблюдаю за вами. Мне нравится,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с каким интересом вы занимаетесь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музыкой.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Поэтому я решила сегодня сделать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вам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сюрприз – приглашение на виртуальный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концерт выдающегося композитора,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фамилию которого вам необходимо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определить, прослушав его музыкальное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произведение. Но чтобы на этом концерте вам было интереснее, необходимо к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нему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тщательно подготовиться. </a:t>
            </a:r>
          </a:p>
          <a:p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Удачи вам, ребята!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Aharoni" panose="020F0502020204030204" pitchFamily="2" charset="-79"/>
              </a:rPr>
              <a:t>                                            Фея музыки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13F3E2E5-AA6C-4CCF-8B86-4C4945D819CD}"/>
              </a:ext>
            </a:extLst>
          </p:cNvPr>
          <p:cNvSpPr/>
          <p:nvPr/>
        </p:nvSpPr>
        <p:spPr>
          <a:xfrm>
            <a:off x="7645321" y="879920"/>
            <a:ext cx="3339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Дорогие друзья!</a:t>
            </a:r>
            <a:endParaRPr lang="ko-KR" altLang="en-US" sz="2000" b="1" dirty="0">
              <a:solidFill>
                <a:schemeClr val="accent1">
                  <a:lumMod val="50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Рисунок 2" descr="Изображение выглядит как музыкальный инструмент, картина, скрипка, бабоч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6F22879-EA7B-76C1-451A-CA4F2C5B0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03" y="1377375"/>
            <a:ext cx="5044097" cy="41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486A0-EED1-0731-0CC0-1336F0483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>
            <a:extLst>
              <a:ext uri="{FF2B5EF4-FFF2-40B4-BE49-F238E27FC236}">
                <a16:creationId xmlns:a16="http://schemas.microsoft.com/office/drawing/2014/main" id="{7D2038F9-81FD-C705-75B8-E179C249878E}"/>
              </a:ext>
            </a:extLst>
          </p:cNvPr>
          <p:cNvSpPr/>
          <p:nvPr/>
        </p:nvSpPr>
        <p:spPr>
          <a:xfrm>
            <a:off x="5794311" y="1721079"/>
            <a:ext cx="4672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5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ADLaM Display" panose="02010000000000000000" pitchFamily="2" charset="0"/>
                <a:cs typeface="ADLaM Display" panose="02010000000000000000" pitchFamily="2" charset="0"/>
              </a:rPr>
              <a:t>Сергей Сергеевич Прокофьев</a:t>
            </a:r>
            <a:endParaRPr lang="ko-KR" altLang="en-US" sz="5400" b="1" dirty="0">
              <a:solidFill>
                <a:schemeClr val="accent1">
                  <a:lumMod val="50000"/>
                </a:schemeClr>
              </a:solidFill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63722C00-8C2A-F44F-AEC9-3337E7A07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27" y="843677"/>
            <a:ext cx="3523828" cy="51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E8EF7295-40BB-4EF5-815E-7B09B0266EB2}"/>
              </a:ext>
            </a:extLst>
          </p:cNvPr>
          <p:cNvSpPr txBox="1"/>
          <p:nvPr/>
        </p:nvSpPr>
        <p:spPr>
          <a:xfrm>
            <a:off x="2242182" y="806372"/>
            <a:ext cx="8178802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А что же еще нам нужно знать о </a:t>
            </a:r>
          </a:p>
          <a:p>
            <a:pPr algn="ctr"/>
            <a:r>
              <a:rPr lang="ru-RU" dirty="0"/>
              <a:t>Сергее Прокофьеве, чтобы его концерт нам был понятен и </a:t>
            </a:r>
          </a:p>
          <a:p>
            <a:pPr algn="ctr"/>
            <a:r>
              <a:rPr lang="ru-RU" dirty="0"/>
              <a:t>интересен?</a:t>
            </a:r>
            <a:endParaRPr lang="ko-KR" altLang="en-US" b="0" dirty="0">
              <a:solidFill>
                <a:srgbClr val="291A34"/>
              </a:solidFill>
              <a:latin typeface="+mj-lt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0AAE73BD-667D-4924-9F76-8C69319C8ADA}"/>
              </a:ext>
            </a:extLst>
          </p:cNvPr>
          <p:cNvSpPr/>
          <p:nvPr/>
        </p:nvSpPr>
        <p:spPr>
          <a:xfrm>
            <a:off x="5466171" y="3061291"/>
            <a:ext cx="1259658" cy="1259656"/>
          </a:xfrm>
          <a:prstGeom prst="ellipse">
            <a:avLst/>
          </a:prstGeom>
          <a:solidFill>
            <a:srgbClr val="E4394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F228F33-48DF-4F58-9F63-D50EC1A41D36}"/>
              </a:ext>
            </a:extLst>
          </p:cNvPr>
          <p:cNvSpPr/>
          <p:nvPr/>
        </p:nvSpPr>
        <p:spPr>
          <a:xfrm>
            <a:off x="4711031" y="4513763"/>
            <a:ext cx="30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узнать названия его </a:t>
            </a:r>
          </a:p>
          <a:p>
            <a:pPr algn="ctr"/>
            <a:r>
              <a:rPr lang="ru-RU" i="1" dirty="0"/>
              <a:t>произведений</a:t>
            </a:r>
            <a:endParaRPr lang="en-US" altLang="ko-KR" sz="2400" dirty="0">
              <a:solidFill>
                <a:srgbClr val="291A34"/>
              </a:solidFill>
              <a:latin typeface="+mj-lt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1C43E7D2-C692-4426-9D4C-AAECB4610CCB}"/>
              </a:ext>
            </a:extLst>
          </p:cNvPr>
          <p:cNvSpPr/>
          <p:nvPr/>
        </p:nvSpPr>
        <p:spPr>
          <a:xfrm>
            <a:off x="2242182" y="3051863"/>
            <a:ext cx="1259658" cy="1259656"/>
          </a:xfrm>
          <a:prstGeom prst="ellipse">
            <a:avLst/>
          </a:prstGeom>
          <a:solidFill>
            <a:srgbClr val="E4394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4DAAEED-B59F-41E1-AFC6-199D7803B564}"/>
              </a:ext>
            </a:extLst>
          </p:cNvPr>
          <p:cNvSpPr/>
          <p:nvPr/>
        </p:nvSpPr>
        <p:spPr>
          <a:xfrm>
            <a:off x="1441771" y="4421432"/>
            <a:ext cx="30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познакомиться с </a:t>
            </a:r>
          </a:p>
          <a:p>
            <a:pPr algn="ctr"/>
            <a:r>
              <a:rPr lang="ru-RU" i="1" dirty="0"/>
              <a:t>биографией </a:t>
            </a:r>
          </a:p>
          <a:p>
            <a:pPr algn="ctr"/>
            <a:r>
              <a:rPr lang="ru-RU" i="1" dirty="0"/>
              <a:t>композитора</a:t>
            </a:r>
            <a:endParaRPr lang="en-US" altLang="ko-KR" sz="2400" dirty="0">
              <a:solidFill>
                <a:srgbClr val="291A34"/>
              </a:solidFill>
              <a:latin typeface="+mj-lt"/>
            </a:endParaRPr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75128BF1-6336-45C0-84AB-DCA73FFCF485}"/>
              </a:ext>
            </a:extLst>
          </p:cNvPr>
          <p:cNvSpPr/>
          <p:nvPr/>
        </p:nvSpPr>
        <p:spPr>
          <a:xfrm>
            <a:off x="8595082" y="2992825"/>
            <a:ext cx="1354736" cy="1259657"/>
          </a:xfrm>
          <a:prstGeom prst="ellipse">
            <a:avLst/>
          </a:prstGeom>
          <a:solidFill>
            <a:srgbClr val="E4394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3976FC5-2E57-4C54-ACF3-71B57755C466}"/>
              </a:ext>
            </a:extLst>
          </p:cNvPr>
          <p:cNvSpPr/>
          <p:nvPr/>
        </p:nvSpPr>
        <p:spPr>
          <a:xfrm>
            <a:off x="7735486" y="4421432"/>
            <a:ext cx="30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определить </a:t>
            </a:r>
          </a:p>
          <a:p>
            <a:pPr algn="ctr"/>
            <a:r>
              <a:rPr lang="ru-RU" i="1" dirty="0"/>
              <a:t>особенности </a:t>
            </a:r>
          </a:p>
          <a:p>
            <a:pPr algn="ctr"/>
            <a:r>
              <a:rPr lang="ru-RU" i="1" dirty="0"/>
              <a:t>написания музыки </a:t>
            </a:r>
            <a:endParaRPr lang="en-US" altLang="ko-KR" sz="2400" dirty="0">
              <a:solidFill>
                <a:srgbClr val="291A34"/>
              </a:solidFill>
              <a:latin typeface="+mj-lt"/>
            </a:endParaRPr>
          </a:p>
        </p:txBody>
      </p:sp>
      <p:pic>
        <p:nvPicPr>
          <p:cNvPr id="2062" name="Picture 14" descr="Музыкальные ноты контур">
            <a:extLst>
              <a:ext uri="{FF2B5EF4-FFF2-40B4-BE49-F238E27FC236}">
                <a16:creationId xmlns:a16="http://schemas.microsoft.com/office/drawing/2014/main" id="{8754FA13-8451-DEE8-858F-B63DE204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686670" y="3131542"/>
            <a:ext cx="1073556" cy="1073556"/>
          </a:xfrm>
          <a:prstGeom prst="rect">
            <a:avLst/>
          </a:prstGeom>
          <a:noFill/>
        </p:spPr>
      </p:pic>
      <p:pic>
        <p:nvPicPr>
          <p:cNvPr id="11" name="Picture 14" descr="Музыкальные ноты контур">
            <a:extLst>
              <a:ext uri="{FF2B5EF4-FFF2-40B4-BE49-F238E27FC236}">
                <a16:creationId xmlns:a16="http://schemas.microsoft.com/office/drawing/2014/main" id="{B4CF3E28-182C-B03A-3A31-8A9B76CC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5559222" y="3085876"/>
            <a:ext cx="1073556" cy="1073556"/>
          </a:xfrm>
          <a:prstGeom prst="rect">
            <a:avLst/>
          </a:prstGeom>
          <a:noFill/>
        </p:spPr>
      </p:pic>
      <p:pic>
        <p:nvPicPr>
          <p:cNvPr id="12" name="Picture 14" descr="Музыкальные ноты контур">
            <a:extLst>
              <a:ext uri="{FF2B5EF4-FFF2-40B4-BE49-F238E27FC236}">
                <a16:creationId xmlns:a16="http://schemas.microsoft.com/office/drawing/2014/main" id="{D142C45A-D69A-A94C-F34F-3F071961D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2338639" y="3129757"/>
            <a:ext cx="1073556" cy="1073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63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래픽 9">
            <a:extLst>
              <a:ext uri="{FF2B5EF4-FFF2-40B4-BE49-F238E27FC236}">
                <a16:creationId xmlns:a16="http://schemas.microsoft.com/office/drawing/2014/main" id="{C3782A3E-6024-4718-AB23-88AB4FAB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315" y="882849"/>
            <a:ext cx="557270" cy="40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999DF-A414-48AA-AB34-CF1334CEF748}"/>
              </a:ext>
            </a:extLst>
          </p:cNvPr>
          <p:cNvSpPr txBox="1"/>
          <p:nvPr/>
        </p:nvSpPr>
        <p:spPr>
          <a:xfrm>
            <a:off x="830208" y="1348518"/>
            <a:ext cx="10531584" cy="489364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Кантата «Александр Невский»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Опера «Война и мир» 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Опера «Повесть о настоящем человеке»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Балет «Ромео и Джульетта»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Балет «Золушка»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Опера «Любовь к трем апельсинам»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Обратите внимание, Сергей Прокофьев сочинял музыку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практически во всех жанрах (вокальных и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инструментальных) как для взрослых, так и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для детей </a:t>
            </a:r>
            <a:endParaRPr lang="en-US" altLang="ko-KR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Изображение выглядит как текст, млекопитающее, собака, Книжная облож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91E54EF-452E-710D-C488-45402E836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38" y="882849"/>
            <a:ext cx="2974758" cy="37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D4E7-7A8E-8F3C-D6FC-93752115F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Человеческое лицо, очки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36F3971-DC49-A4D6-F585-69DEAE4FB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34" y="1106020"/>
            <a:ext cx="6194612" cy="4645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11159F-1FB5-391F-4D68-09CD2C20FE95}"/>
              </a:ext>
            </a:extLst>
          </p:cNvPr>
          <p:cNvSpPr txBox="1"/>
          <p:nvPr/>
        </p:nvSpPr>
        <p:spPr>
          <a:xfrm>
            <a:off x="820271" y="1552766"/>
            <a:ext cx="38700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«Сказочка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цикла </a:t>
            </a:r>
          </a:p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«Детская </a:t>
            </a:r>
          </a:p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музыка»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0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4E98A-EDB9-C6B3-BE82-F64EA9DF1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A200C8-453E-3FBF-E737-957578EAC830}"/>
              </a:ext>
            </a:extLst>
          </p:cNvPr>
          <p:cNvSpPr txBox="1"/>
          <p:nvPr/>
        </p:nvSpPr>
        <p:spPr>
          <a:xfrm>
            <a:off x="1101356" y="4557684"/>
            <a:ext cx="93994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«Сладкая песенка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 descr="Изображение выглядит как текст, черно-белый, ч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CC892A2-5173-C2FA-5848-B97F30B39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3238" r="2868" b="35910"/>
          <a:stretch>
            <a:fillRect/>
          </a:stretch>
        </p:blipFill>
        <p:spPr>
          <a:xfrm>
            <a:off x="7101925" y="1172519"/>
            <a:ext cx="3718473" cy="3385165"/>
          </a:xfrm>
          <a:prstGeom prst="rect">
            <a:avLst/>
          </a:prstGeom>
        </p:spPr>
      </p:pic>
      <p:pic>
        <p:nvPicPr>
          <p:cNvPr id="4" name="Рисунок 3" descr="Изображение выглядит как одежда, иллюстрация, Мультфильм, Аним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1C3E853-41B0-38BA-9D51-A0FA511AF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56" y="1172519"/>
            <a:ext cx="5604244" cy="33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A8296-92D7-5F82-31ED-B4F9D8098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плакат, мультфильм, млекопитающе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8661B7F-E79C-3928-D110-C6FD162B3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71" y="1532262"/>
            <a:ext cx="5469120" cy="37934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B0D5E6-528A-320F-F215-3DFAB999E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09" y="808393"/>
            <a:ext cx="3700130" cy="524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3158F8D-69AB-42C8-B083-D4088E1B3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3" y="3144148"/>
            <a:ext cx="3059326" cy="229878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C57BCE8-B454-BB23-7054-CB65C17AD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151397"/>
              </p:ext>
            </p:extLst>
          </p:nvPr>
        </p:nvGraphicFramePr>
        <p:xfrm>
          <a:off x="5152914" y="1331032"/>
          <a:ext cx="5109882" cy="408791"/>
        </p:xfrm>
        <a:graphic>
          <a:graphicData uri="http://schemas.openxmlformats.org/drawingml/2006/table">
            <a:tbl>
              <a:tblPr/>
              <a:tblGrid>
                <a:gridCol w="393068">
                  <a:extLst>
                    <a:ext uri="{9D8B030D-6E8A-4147-A177-3AD203B41FA5}">
                      <a16:colId xmlns:a16="http://schemas.microsoft.com/office/drawing/2014/main" val="2694574325"/>
                    </a:ext>
                  </a:extLst>
                </a:gridCol>
                <a:gridCol w="393068">
                  <a:extLst>
                    <a:ext uri="{9D8B030D-6E8A-4147-A177-3AD203B41FA5}">
                      <a16:colId xmlns:a16="http://schemas.microsoft.com/office/drawing/2014/main" val="283427171"/>
                    </a:ext>
                  </a:extLst>
                </a:gridCol>
                <a:gridCol w="393068">
                  <a:extLst>
                    <a:ext uri="{9D8B030D-6E8A-4147-A177-3AD203B41FA5}">
                      <a16:colId xmlns:a16="http://schemas.microsoft.com/office/drawing/2014/main" val="2765428671"/>
                    </a:ext>
                  </a:extLst>
                </a:gridCol>
                <a:gridCol w="393067">
                  <a:extLst>
                    <a:ext uri="{9D8B030D-6E8A-4147-A177-3AD203B41FA5}">
                      <a16:colId xmlns:a16="http://schemas.microsoft.com/office/drawing/2014/main" val="153044293"/>
                    </a:ext>
                  </a:extLst>
                </a:gridCol>
                <a:gridCol w="393068">
                  <a:extLst>
                    <a:ext uri="{9D8B030D-6E8A-4147-A177-3AD203B41FA5}">
                      <a16:colId xmlns:a16="http://schemas.microsoft.com/office/drawing/2014/main" val="2461980083"/>
                    </a:ext>
                  </a:extLst>
                </a:gridCol>
                <a:gridCol w="393068">
                  <a:extLst>
                    <a:ext uri="{9D8B030D-6E8A-4147-A177-3AD203B41FA5}">
                      <a16:colId xmlns:a16="http://schemas.microsoft.com/office/drawing/2014/main" val="4179443909"/>
                    </a:ext>
                  </a:extLst>
                </a:gridCol>
                <a:gridCol w="393068">
                  <a:extLst>
                    <a:ext uri="{9D8B030D-6E8A-4147-A177-3AD203B41FA5}">
                      <a16:colId xmlns:a16="http://schemas.microsoft.com/office/drawing/2014/main" val="606606264"/>
                    </a:ext>
                  </a:extLst>
                </a:gridCol>
                <a:gridCol w="393068">
                  <a:extLst>
                    <a:ext uri="{9D8B030D-6E8A-4147-A177-3AD203B41FA5}">
                      <a16:colId xmlns:a16="http://schemas.microsoft.com/office/drawing/2014/main" val="3741103498"/>
                    </a:ext>
                  </a:extLst>
                </a:gridCol>
                <a:gridCol w="393068">
                  <a:extLst>
                    <a:ext uri="{9D8B030D-6E8A-4147-A177-3AD203B41FA5}">
                      <a16:colId xmlns:a16="http://schemas.microsoft.com/office/drawing/2014/main" val="1314092233"/>
                    </a:ext>
                  </a:extLst>
                </a:gridCol>
                <a:gridCol w="393067">
                  <a:extLst>
                    <a:ext uri="{9D8B030D-6E8A-4147-A177-3AD203B41FA5}">
                      <a16:colId xmlns:a16="http://schemas.microsoft.com/office/drawing/2014/main" val="2527440075"/>
                    </a:ext>
                  </a:extLst>
                </a:gridCol>
                <a:gridCol w="393068">
                  <a:extLst>
                    <a:ext uri="{9D8B030D-6E8A-4147-A177-3AD203B41FA5}">
                      <a16:colId xmlns:a16="http://schemas.microsoft.com/office/drawing/2014/main" val="639403432"/>
                    </a:ext>
                  </a:extLst>
                </a:gridCol>
                <a:gridCol w="393068">
                  <a:extLst>
                    <a:ext uri="{9D8B030D-6E8A-4147-A177-3AD203B41FA5}">
                      <a16:colId xmlns:a16="http://schemas.microsoft.com/office/drawing/2014/main" val="3406115826"/>
                    </a:ext>
                  </a:extLst>
                </a:gridCol>
                <a:gridCol w="393068">
                  <a:extLst>
                    <a:ext uri="{9D8B030D-6E8A-4147-A177-3AD203B41FA5}">
                      <a16:colId xmlns:a16="http://schemas.microsoft.com/office/drawing/2014/main" val="3133235141"/>
                    </a:ext>
                  </a:extLst>
                </a:gridCol>
              </a:tblGrid>
              <a:tr h="408791">
                <a:tc>
                  <a:txBody>
                    <a:bodyPr/>
                    <a:lstStyle/>
                    <a:p>
                      <a:r>
                        <a:rPr lang="ru-RU" b="1" dirty="0"/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00950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0483FBB-0557-65F1-96FB-AF8A82B83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68183"/>
              </p:ext>
            </p:extLst>
          </p:nvPr>
        </p:nvGraphicFramePr>
        <p:xfrm>
          <a:off x="5938221" y="1730883"/>
          <a:ext cx="1990165" cy="419549"/>
        </p:xfrm>
        <a:graphic>
          <a:graphicData uri="http://schemas.openxmlformats.org/drawingml/2006/table">
            <a:tbl>
              <a:tblPr/>
              <a:tblGrid>
                <a:gridCol w="398033">
                  <a:extLst>
                    <a:ext uri="{9D8B030D-6E8A-4147-A177-3AD203B41FA5}">
                      <a16:colId xmlns:a16="http://schemas.microsoft.com/office/drawing/2014/main" val="3368614055"/>
                    </a:ext>
                  </a:extLst>
                </a:gridCol>
                <a:gridCol w="398033">
                  <a:extLst>
                    <a:ext uri="{9D8B030D-6E8A-4147-A177-3AD203B41FA5}">
                      <a16:colId xmlns:a16="http://schemas.microsoft.com/office/drawing/2014/main" val="3419589626"/>
                    </a:ext>
                  </a:extLst>
                </a:gridCol>
                <a:gridCol w="398033">
                  <a:extLst>
                    <a:ext uri="{9D8B030D-6E8A-4147-A177-3AD203B41FA5}">
                      <a16:colId xmlns:a16="http://schemas.microsoft.com/office/drawing/2014/main" val="3659125457"/>
                    </a:ext>
                  </a:extLst>
                </a:gridCol>
                <a:gridCol w="398033">
                  <a:extLst>
                    <a:ext uri="{9D8B030D-6E8A-4147-A177-3AD203B41FA5}">
                      <a16:colId xmlns:a16="http://schemas.microsoft.com/office/drawing/2014/main" val="3921740183"/>
                    </a:ext>
                  </a:extLst>
                </a:gridCol>
                <a:gridCol w="398033">
                  <a:extLst>
                    <a:ext uri="{9D8B030D-6E8A-4147-A177-3AD203B41FA5}">
                      <a16:colId xmlns:a16="http://schemas.microsoft.com/office/drawing/2014/main" val="1024804445"/>
                    </a:ext>
                  </a:extLst>
                </a:gridCol>
              </a:tblGrid>
              <a:tr h="419549">
                <a:tc>
                  <a:txBody>
                    <a:bodyPr/>
                    <a:lstStyle/>
                    <a:p>
                      <a:r>
                        <a:rPr lang="ru-RU" b="1" dirty="0"/>
                        <a:t>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328818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11FE1D5-7DDE-23AB-AE11-0589177CE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369659"/>
              </p:ext>
            </p:extLst>
          </p:nvPr>
        </p:nvGraphicFramePr>
        <p:xfrm>
          <a:off x="5544671" y="2139674"/>
          <a:ext cx="2818503" cy="451821"/>
        </p:xfrm>
        <a:graphic>
          <a:graphicData uri="http://schemas.openxmlformats.org/drawingml/2006/table">
            <a:tbl>
              <a:tblPr/>
              <a:tblGrid>
                <a:gridCol w="402643">
                  <a:extLst>
                    <a:ext uri="{9D8B030D-6E8A-4147-A177-3AD203B41FA5}">
                      <a16:colId xmlns:a16="http://schemas.microsoft.com/office/drawing/2014/main" val="1750071499"/>
                    </a:ext>
                  </a:extLst>
                </a:gridCol>
                <a:gridCol w="402644">
                  <a:extLst>
                    <a:ext uri="{9D8B030D-6E8A-4147-A177-3AD203B41FA5}">
                      <a16:colId xmlns:a16="http://schemas.microsoft.com/office/drawing/2014/main" val="4233644383"/>
                    </a:ext>
                  </a:extLst>
                </a:gridCol>
                <a:gridCol w="402643">
                  <a:extLst>
                    <a:ext uri="{9D8B030D-6E8A-4147-A177-3AD203B41FA5}">
                      <a16:colId xmlns:a16="http://schemas.microsoft.com/office/drawing/2014/main" val="2400655278"/>
                    </a:ext>
                  </a:extLst>
                </a:gridCol>
                <a:gridCol w="402643">
                  <a:extLst>
                    <a:ext uri="{9D8B030D-6E8A-4147-A177-3AD203B41FA5}">
                      <a16:colId xmlns:a16="http://schemas.microsoft.com/office/drawing/2014/main" val="1972614058"/>
                    </a:ext>
                  </a:extLst>
                </a:gridCol>
                <a:gridCol w="402643">
                  <a:extLst>
                    <a:ext uri="{9D8B030D-6E8A-4147-A177-3AD203B41FA5}">
                      <a16:colId xmlns:a16="http://schemas.microsoft.com/office/drawing/2014/main" val="1076113828"/>
                    </a:ext>
                  </a:extLst>
                </a:gridCol>
                <a:gridCol w="402644">
                  <a:extLst>
                    <a:ext uri="{9D8B030D-6E8A-4147-A177-3AD203B41FA5}">
                      <a16:colId xmlns:a16="http://schemas.microsoft.com/office/drawing/2014/main" val="1131329285"/>
                    </a:ext>
                  </a:extLst>
                </a:gridCol>
                <a:gridCol w="402643">
                  <a:extLst>
                    <a:ext uri="{9D8B030D-6E8A-4147-A177-3AD203B41FA5}">
                      <a16:colId xmlns:a16="http://schemas.microsoft.com/office/drawing/2014/main" val="3311260525"/>
                    </a:ext>
                  </a:extLst>
                </a:gridCol>
              </a:tblGrid>
              <a:tr h="451821">
                <a:tc>
                  <a:txBody>
                    <a:bodyPr/>
                    <a:lstStyle/>
                    <a:p>
                      <a:r>
                        <a:rPr lang="ru-RU" b="1" dirty="0"/>
                        <a:t>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31853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4ACC912-EEBA-9EAF-DBD2-3A20EB143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58911"/>
              </p:ext>
            </p:extLst>
          </p:nvPr>
        </p:nvGraphicFramePr>
        <p:xfrm>
          <a:off x="5544671" y="2592044"/>
          <a:ext cx="2856156" cy="451821"/>
        </p:xfrm>
        <a:graphic>
          <a:graphicData uri="http://schemas.openxmlformats.org/drawingml/2006/table">
            <a:tbl>
              <a:tblPr/>
              <a:tblGrid>
                <a:gridCol w="405717">
                  <a:extLst>
                    <a:ext uri="{9D8B030D-6E8A-4147-A177-3AD203B41FA5}">
                      <a16:colId xmlns:a16="http://schemas.microsoft.com/office/drawing/2014/main" val="4062227983"/>
                    </a:ext>
                  </a:extLst>
                </a:gridCol>
                <a:gridCol w="405717">
                  <a:extLst>
                    <a:ext uri="{9D8B030D-6E8A-4147-A177-3AD203B41FA5}">
                      <a16:colId xmlns:a16="http://schemas.microsoft.com/office/drawing/2014/main" val="2329100483"/>
                    </a:ext>
                  </a:extLst>
                </a:gridCol>
                <a:gridCol w="405717">
                  <a:extLst>
                    <a:ext uri="{9D8B030D-6E8A-4147-A177-3AD203B41FA5}">
                      <a16:colId xmlns:a16="http://schemas.microsoft.com/office/drawing/2014/main" val="2133731764"/>
                    </a:ext>
                  </a:extLst>
                </a:gridCol>
                <a:gridCol w="405716">
                  <a:extLst>
                    <a:ext uri="{9D8B030D-6E8A-4147-A177-3AD203B41FA5}">
                      <a16:colId xmlns:a16="http://schemas.microsoft.com/office/drawing/2014/main" val="73339090"/>
                    </a:ext>
                  </a:extLst>
                </a:gridCol>
                <a:gridCol w="405717">
                  <a:extLst>
                    <a:ext uri="{9D8B030D-6E8A-4147-A177-3AD203B41FA5}">
                      <a16:colId xmlns:a16="http://schemas.microsoft.com/office/drawing/2014/main" val="880777048"/>
                    </a:ext>
                  </a:extLst>
                </a:gridCol>
                <a:gridCol w="405717">
                  <a:extLst>
                    <a:ext uri="{9D8B030D-6E8A-4147-A177-3AD203B41FA5}">
                      <a16:colId xmlns:a16="http://schemas.microsoft.com/office/drawing/2014/main" val="2360545292"/>
                    </a:ext>
                  </a:extLst>
                </a:gridCol>
                <a:gridCol w="421855">
                  <a:extLst>
                    <a:ext uri="{9D8B030D-6E8A-4147-A177-3AD203B41FA5}">
                      <a16:colId xmlns:a16="http://schemas.microsoft.com/office/drawing/2014/main" val="817027451"/>
                    </a:ext>
                  </a:extLst>
                </a:gridCol>
              </a:tblGrid>
              <a:tr h="451821">
                <a:tc>
                  <a:txBody>
                    <a:bodyPr/>
                    <a:lstStyle/>
                    <a:p>
                      <a:r>
                        <a:rPr lang="ru-RU" b="1" dirty="0"/>
                        <a:t>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62721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217ED33-FB90-1780-B119-DC49B61D2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902897"/>
              </p:ext>
            </p:extLst>
          </p:nvPr>
        </p:nvGraphicFramePr>
        <p:xfrm>
          <a:off x="5085677" y="3043865"/>
          <a:ext cx="2974489" cy="451821"/>
        </p:xfrm>
        <a:graphic>
          <a:graphicData uri="http://schemas.openxmlformats.org/drawingml/2006/table">
            <a:tbl>
              <a:tblPr/>
              <a:tblGrid>
                <a:gridCol w="445674">
                  <a:extLst>
                    <a:ext uri="{9D8B030D-6E8A-4147-A177-3AD203B41FA5}">
                      <a16:colId xmlns:a16="http://schemas.microsoft.com/office/drawing/2014/main" val="4116982775"/>
                    </a:ext>
                  </a:extLst>
                </a:gridCol>
                <a:gridCol w="445674">
                  <a:extLst>
                    <a:ext uri="{9D8B030D-6E8A-4147-A177-3AD203B41FA5}">
                      <a16:colId xmlns:a16="http://schemas.microsoft.com/office/drawing/2014/main" val="611798293"/>
                    </a:ext>
                  </a:extLst>
                </a:gridCol>
                <a:gridCol w="380744">
                  <a:extLst>
                    <a:ext uri="{9D8B030D-6E8A-4147-A177-3AD203B41FA5}">
                      <a16:colId xmlns:a16="http://schemas.microsoft.com/office/drawing/2014/main" val="3404829136"/>
                    </a:ext>
                  </a:extLst>
                </a:gridCol>
                <a:gridCol w="398033">
                  <a:extLst>
                    <a:ext uri="{9D8B030D-6E8A-4147-A177-3AD203B41FA5}">
                      <a16:colId xmlns:a16="http://schemas.microsoft.com/office/drawing/2014/main" val="1276410007"/>
                    </a:ext>
                  </a:extLst>
                </a:gridCol>
                <a:gridCol w="408791">
                  <a:extLst>
                    <a:ext uri="{9D8B030D-6E8A-4147-A177-3AD203B41FA5}">
                      <a16:colId xmlns:a16="http://schemas.microsoft.com/office/drawing/2014/main" val="2426293744"/>
                    </a:ext>
                  </a:extLst>
                </a:gridCol>
                <a:gridCol w="408791">
                  <a:extLst>
                    <a:ext uri="{9D8B030D-6E8A-4147-A177-3AD203B41FA5}">
                      <a16:colId xmlns:a16="http://schemas.microsoft.com/office/drawing/2014/main" val="2838630732"/>
                    </a:ext>
                  </a:extLst>
                </a:gridCol>
                <a:gridCol w="486782">
                  <a:extLst>
                    <a:ext uri="{9D8B030D-6E8A-4147-A177-3AD203B41FA5}">
                      <a16:colId xmlns:a16="http://schemas.microsoft.com/office/drawing/2014/main" val="1146246209"/>
                    </a:ext>
                  </a:extLst>
                </a:gridCol>
              </a:tblGrid>
              <a:tr h="451821">
                <a:tc>
                  <a:txBody>
                    <a:bodyPr/>
                    <a:lstStyle/>
                    <a:p>
                      <a:r>
                        <a:rPr lang="ru-RU" b="1" dirty="0"/>
                        <a:t>Ф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48979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CB613A4B-22D0-ABF0-D5D6-D84407E34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605199"/>
              </p:ext>
            </p:extLst>
          </p:nvPr>
        </p:nvGraphicFramePr>
        <p:xfrm>
          <a:off x="5544671" y="3495686"/>
          <a:ext cx="3227295" cy="484094"/>
        </p:xfrm>
        <a:graphic>
          <a:graphicData uri="http://schemas.openxmlformats.org/drawingml/2006/table">
            <a:tbl>
              <a:tblPr/>
              <a:tblGrid>
                <a:gridCol w="403412">
                  <a:extLst>
                    <a:ext uri="{9D8B030D-6E8A-4147-A177-3AD203B41FA5}">
                      <a16:colId xmlns:a16="http://schemas.microsoft.com/office/drawing/2014/main" val="2696402502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3750535537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3153354469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591393255"/>
                    </a:ext>
                  </a:extLst>
                </a:gridCol>
                <a:gridCol w="462578">
                  <a:extLst>
                    <a:ext uri="{9D8B030D-6E8A-4147-A177-3AD203B41FA5}">
                      <a16:colId xmlns:a16="http://schemas.microsoft.com/office/drawing/2014/main" val="791879187"/>
                    </a:ext>
                  </a:extLst>
                </a:gridCol>
                <a:gridCol w="398033">
                  <a:extLst>
                    <a:ext uri="{9D8B030D-6E8A-4147-A177-3AD203B41FA5}">
                      <a16:colId xmlns:a16="http://schemas.microsoft.com/office/drawing/2014/main" val="3966863931"/>
                    </a:ext>
                  </a:extLst>
                </a:gridCol>
                <a:gridCol w="419548">
                  <a:extLst>
                    <a:ext uri="{9D8B030D-6E8A-4147-A177-3AD203B41FA5}">
                      <a16:colId xmlns:a16="http://schemas.microsoft.com/office/drawing/2014/main" val="1572915614"/>
                    </a:ext>
                  </a:extLst>
                </a:gridCol>
                <a:gridCol w="333488">
                  <a:extLst>
                    <a:ext uri="{9D8B030D-6E8A-4147-A177-3AD203B41FA5}">
                      <a16:colId xmlns:a16="http://schemas.microsoft.com/office/drawing/2014/main" val="582063450"/>
                    </a:ext>
                  </a:extLst>
                </a:gridCol>
              </a:tblGrid>
              <a:tr h="484094">
                <a:tc>
                  <a:txBody>
                    <a:bodyPr/>
                    <a:lstStyle/>
                    <a:p>
                      <a:r>
                        <a:rPr lang="ru-RU" b="1" dirty="0"/>
                        <a:t>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45639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37635DA-F94F-5330-BA57-AC0C90A2F73A}"/>
              </a:ext>
            </a:extLst>
          </p:cNvPr>
          <p:cNvSpPr txBox="1"/>
          <p:nvPr/>
        </p:nvSpPr>
        <p:spPr>
          <a:xfrm>
            <a:off x="3796106" y="4431601"/>
            <a:ext cx="69610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СОЛНЦЕ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56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Montserrat Light">
      <a:majorFont>
        <a:latin typeface="Montserrat Black"/>
        <a:ea typeface="Arial Unicode MS"/>
        <a:cs typeface=""/>
      </a:majorFont>
      <a:minorFont>
        <a:latin typeface="Montserrat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4394F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rgbClr val="F4F1E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315</Words>
  <Application>Microsoft Office PowerPoint</Application>
  <PresentationFormat>Широкоэкранный</PresentationFormat>
  <Paragraphs>120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Wingdings</vt:lpstr>
      <vt:lpstr>ADLaM Display</vt:lpstr>
      <vt:lpstr>Malgun Gothic</vt:lpstr>
      <vt:lpstr>Arial</vt:lpstr>
      <vt:lpstr>Times New Roman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a50824</cp:lastModifiedBy>
  <cp:revision>354</cp:revision>
  <dcterms:created xsi:type="dcterms:W3CDTF">2019-04-06T05:20:47Z</dcterms:created>
  <dcterms:modified xsi:type="dcterms:W3CDTF">2025-06-19T12:11:22Z</dcterms:modified>
</cp:coreProperties>
</file>