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803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01DF-3120-4B5A-9891-9C3A78E8C5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47"/>
            <a:ext cx="9253313" cy="6857853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899592" y="5733256"/>
            <a:ext cx="252028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Начать игру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44208" y="5698936"/>
            <a:ext cx="252028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 курс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адово-парковое и ландшафтное строительство»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11289"/>
            <a:ext cx="7066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Интерактивная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викторина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7952"/>
            <a:ext cx="68287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268762"/>
            <a:ext cx="6981398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E708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Как украшение интерьера</a:t>
            </a:r>
            <a:endParaRPr lang="ru-RU" sz="5400" b="0" cap="none" spc="0" dirty="0">
              <a:ln w="0"/>
              <a:solidFill>
                <a:srgbClr val="E708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" name="Picture 6" descr="https://kolobuga.ru/wp-content/uploads/2018/12/%D1%80%D0%B0%D1%81%D1%82%D0%B5%D0%BD%D0%B8%D1%8F-%D0%BF%D0%BE-%D1%84%D0%B5%D0%BD-%D1%88%D1%83%D0%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428" y="2573389"/>
            <a:ext cx="3878629" cy="259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0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63688" y="404664"/>
            <a:ext cx="6768752" cy="56673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«ПРИЕМЫ ОЗЕЛЕНЕНИЯ ИНТЕРЬЕРОВ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100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03584" y="1124744"/>
            <a:ext cx="8064500" cy="26638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Композиции  из растений, высаженные в специальный контейнер из прозрачного пластика или стекла 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03584" y="5561246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Террариум</a:t>
            </a:r>
          </a:p>
          <a:p>
            <a:pPr marL="0" lv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32" y="2548991"/>
            <a:ext cx="4081264" cy="2550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3174"/>
            <a:ext cx="4449814" cy="26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691680" y="332656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ЦВЕТОЧНЫЕ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ПИЛЮЛИ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10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23528" y="908721"/>
            <a:ext cx="8352928" cy="15841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Целебное растение. Мякоть листа заживляет ранки и ожоги, нарывы. Говорят, что он долгожитель, сотню лет живет. Имеет колючую внешность. Его соком можно почистить лицо от угрей и сыпи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0" y="5753911"/>
            <a:ext cx="6912768" cy="97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АЛОЕ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(столетник)</a:t>
            </a:r>
            <a:endParaRPr lang="ru-RU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7092280" y="6137920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947" t="-1226" r="15448" b="1226"/>
          <a:stretch/>
        </p:blipFill>
        <p:spPr>
          <a:xfrm>
            <a:off x="5125472" y="2385732"/>
            <a:ext cx="4013337" cy="301712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84" y="2348747"/>
            <a:ext cx="1799302" cy="3198259"/>
          </a:xfrm>
          <a:prstGeom prst="rect">
            <a:avLst/>
          </a:prstGeom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2530849"/>
            <a:ext cx="3409950" cy="304800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93912" y="188640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«ЦВЕТОЧНЫЕ «ПИЛЮЛИ»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980728"/>
            <a:ext cx="9144000" cy="2304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Из листьев, цветков, корней этого комнатного растения готовят отвары, настои, настойки, эфирное масло. Используют в лечении гриппа и простуд, растворяет камни в почках, снижает артериальное давление, снимает зубные, ушные боли. Помогает при кожных болезнях. 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07504" y="5373216"/>
            <a:ext cx="6048672" cy="27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</a:p>
          <a:p>
            <a:pPr marL="0" indent="0">
              <a:buNone/>
            </a:pPr>
            <a:r>
              <a:rPr lang="ru-RU" b="1" dirty="0" smtClean="0"/>
              <a:t>Пеларгония </a:t>
            </a:r>
            <a:r>
              <a:rPr lang="ru-RU" b="1" dirty="0"/>
              <a:t>(герань)</a:t>
            </a:r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28" y="3285275"/>
            <a:ext cx="2518871" cy="2233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94" y="2996952"/>
            <a:ext cx="2274590" cy="2274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941866" y="2878475"/>
            <a:ext cx="2502342" cy="289469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051720" y="260648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ЦВЕТОЧНЫЕ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ПИЛЮЛИ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95536" y="909337"/>
            <a:ext cx="8424936" cy="3387143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b="1" dirty="0" smtClean="0"/>
              <a:t>С </a:t>
            </a:r>
            <a:r>
              <a:rPr lang="ru-RU" b="1" dirty="0"/>
              <a:t>помощью этого комнатного растения можно избавиться от целого букета заболеваний, начиная с герпеса, мозолей и заканчивая остеохондрозом. Капелька свежего сока  снимет зуд от укусов насекомых (комаров, ос, пчел и прочей кусачей мошкары), а маска из листьев избавит кожу от раздражения, высыпаний и сделает ее гладкой и упругой.</a:t>
            </a:r>
            <a:br>
              <a:rPr lang="ru-RU" b="1" dirty="0"/>
            </a:b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07504" y="5373216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</a:t>
            </a:r>
            <a:r>
              <a:rPr lang="ru-R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ru-RU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ТОЛСТЯНКА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КРАССУЛА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7668344" y="6150101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37" y="3356992"/>
            <a:ext cx="2827764" cy="3321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71302"/>
            <a:ext cx="1957307" cy="2001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6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532148" y="40466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«ЦВЕТОЧНЫЕ «ПИЛЮЛИ»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100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67544" y="976655"/>
            <a:ext cx="8064896" cy="2092305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Клубни этого растения используются для приготовления капель, которые надолго избавят от заболеваний придаточных пазух носа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395536" y="5589240"/>
            <a:ext cx="8498658" cy="1833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ЦИКЛОМЕН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82537"/>
            <a:ext cx="4291955" cy="28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7800472" cy="56673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«КОМНАТНЫЕ ЦВЕТЫ ПРИМЕТЫ...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10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51520" y="908720"/>
            <a:ext cx="8640960" cy="23762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ВОПРОС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Его </a:t>
            </a:r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называют «мужским 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счастьем». Считается</a:t>
            </a:r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что растение способно повышать мужскую силу, выносливость и работоспособность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39552" y="5231967"/>
            <a:ext cx="64447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 АНТУРИУМ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12" y="2335527"/>
            <a:ext cx="3083606" cy="35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95536" y="1267818"/>
            <a:ext cx="6912768" cy="20891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народе его часто называют огоньком, а иногда Ванька мокрый. А как его называют учёные?  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53775" y="5483995"/>
            <a:ext cx="5616624" cy="1116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Бальзамин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204120" y="70108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КОТ В МЕШКЕ</a:t>
            </a:r>
            <a:endParaRPr lang="ru-RU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6" descr="http://bu-baraholka.ru/upload/normal/sverdlovsk-kot-v-meshke_908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25813"/>
          <a:stretch/>
        </p:blipFill>
        <p:spPr bwMode="auto">
          <a:xfrm>
            <a:off x="6471746" y="1988840"/>
            <a:ext cx="2437548" cy="363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394991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92888" cy="56673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«КОМНАТНЫЕ ЦВЕТЫ ПРИМЕТЫ...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50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23528" y="980728"/>
            <a:ext cx="6768752" cy="280831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 привлекательно своими нежными белыми цветами и пышной зеленой листвой. Принято считать, что этот цветок способен помочь наладить личную жизнь одинокой девушке, а замужнюю женщину он избавить от недомолвок и ссор в браке. 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59272" y="5445224"/>
            <a:ext cx="7794050" cy="244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b="1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СПАТИФИЛЛИУМ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лево 11">
            <a:hlinkClick r:id="rId3" action="ppaction://hlinksldjump"/>
          </p:cNvPr>
          <p:cNvSpPr/>
          <p:nvPr/>
        </p:nvSpPr>
        <p:spPr>
          <a:xfrm>
            <a:off x="7037458" y="6014876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31" y="2564904"/>
            <a:ext cx="2283005" cy="29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03648" y="332656"/>
            <a:ext cx="6768752" cy="56673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«КОМНАТНЫЕ ЦВЕТЫ ПРИМЕТЫ...»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100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51520" y="908720"/>
            <a:ext cx="8424936" cy="3168351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Его </a:t>
            </a:r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называют «долларовым деревом» 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так </a:t>
            </a:r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как он отдалённо напоминает её своими листьями. 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Также </a:t>
            </a:r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существует поверье, что по учению </a:t>
            </a:r>
            <a:r>
              <a:rPr lang="ru-RU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фэн-шуй</a:t>
            </a:r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это растение приносит своим хозяевам благосостояние и улучшает их материальное положение. </a:t>
            </a:r>
          </a:p>
          <a:p>
            <a:pPr marL="0" indent="0">
              <a:buNone/>
            </a:pP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39552" y="4979939"/>
            <a:ext cx="489654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ЗАМИОКУЛЬКАС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68960"/>
            <a:ext cx="2813811" cy="277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3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9000">
              <a:srgbClr val="FF6633"/>
            </a:gs>
            <a:gs pos="39000">
              <a:srgbClr val="FFFF00"/>
            </a:gs>
            <a:gs pos="88000">
              <a:srgbClr val="01A78F"/>
            </a:gs>
            <a:gs pos="97000">
              <a:srgbClr val="3366FF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33931953"/>
              </p:ext>
            </p:extLst>
          </p:nvPr>
        </p:nvGraphicFramePr>
        <p:xfrm>
          <a:off x="251520" y="260648"/>
          <a:ext cx="8507292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289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КАТЕГОРИИ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КОМНАТНЫХ РАСТЕНИЙ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100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ПРИЕМЫ ОЗЕЛЕНЕНИЯ ИНТЕРЬЕРОВ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100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ЦВЕТОЧНЫЕ «ПИЛЮЛИ»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100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КОМНАТНЫЕ ЦВЕТЫ ПРИМЕТЫ...</a:t>
                      </a:r>
                      <a:endParaRPr lang="ru-RU" sz="13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100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6552728" cy="56673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«ГРУППЫ КОМНАТНЫХ РАСТЕНИЙ»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95536" y="1341239"/>
            <a:ext cx="8064500" cy="26638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Растения  со свисающими, стелющимися или ползучими стеблями, которые выращивают в подвесных горшках и кашпо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67544" y="364502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Ампельные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комнатные растения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222591" y="4304379"/>
            <a:ext cx="2016224" cy="2232248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292" y="2340367"/>
            <a:ext cx="244470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56765" y="409662"/>
            <a:ext cx="8064500" cy="5667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«ГРУППЫ КОМНАТНЫХ РАСТЕНИЙ»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079500" y="1196975"/>
            <a:ext cx="8064500" cy="26638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Растения,  имеющие яркоокрашенные цветки или соцветия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67544" y="4509120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Красивоцветущие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732" y="2420888"/>
            <a:ext cx="2457127" cy="2457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41" y="2436199"/>
            <a:ext cx="2532484" cy="1979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http://nikol-buket.com/tx/mz/img/komnatnie_rasteni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1" y="2532437"/>
            <a:ext cx="1793723" cy="1921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0992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87015"/>
            <a:ext cx="6422504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«ГРУППЫ КОМНАТНЫХ РАСТЕНИЙ»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50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Любые  горшечные цветы с декоративными листьями, которые интересны не столько бутонами, сколько зелёной массой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213012" y="292494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Декоративно-лиственные комнатные растения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39" y="3312368"/>
            <a:ext cx="257175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89" y="3984244"/>
            <a:ext cx="3005849" cy="26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03648" y="332656"/>
            <a:ext cx="6948772" cy="56673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КОМНАТНЫХ РАСТЕНИЙ«»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100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95586" y="1124744"/>
            <a:ext cx="8064500" cy="26638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 это комнатное растение по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описанию и фотографии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95586" y="4886077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Эхеверия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563">
            <a:off x="6574267" y="2476960"/>
            <a:ext cx="2343520" cy="2444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09" y="2359963"/>
            <a:ext cx="2934684" cy="220101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18508" r="30071" b="170"/>
          <a:stretch/>
        </p:blipFill>
        <p:spPr>
          <a:xfrm>
            <a:off x="3465719" y="2443045"/>
            <a:ext cx="2824630" cy="2240855"/>
          </a:xfrm>
          <a:prstGeom prst="ellipse">
            <a:avLst/>
          </a:prstGeom>
          <a:ln w="1905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53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93912" y="332656"/>
            <a:ext cx="5486400" cy="5667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КОТ В МЕШКЕ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87920" y="1196752"/>
            <a:ext cx="8064500" cy="26638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Одиночное  растение, которое размещается в комнате отдельно от других растений с целью привлечь к себе особое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611560" y="5084836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СОЛИТЕР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6" descr="http://bu-baraholka.ru/upload/normal/sverdlovsk-kot-v-meshke_908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25813"/>
          <a:stretch/>
        </p:blipFill>
        <p:spPr bwMode="auto">
          <a:xfrm>
            <a:off x="6706452" y="2132856"/>
            <a:ext cx="2098442" cy="31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/>
          <a:stretch/>
        </p:blipFill>
        <p:spPr>
          <a:xfrm>
            <a:off x="2070148" y="2204864"/>
            <a:ext cx="4636304" cy="28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275058" y="404664"/>
            <a:ext cx="7056784" cy="56673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«ПРИЕМЫ ОЗЕЛЕНЕНИЯ ИНТЕРЬЕРОВ»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 20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67544" y="1124744"/>
            <a:ext cx="8064500" cy="26638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на вертикальных поверхностях помещения, таких как стены, стеллажи, вертикальные сады и другие конструкции.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57494" y="5360579"/>
            <a:ext cx="72008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ертикальное озеленение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34" y="2820636"/>
            <a:ext cx="3408832" cy="2428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543412"/>
            <a:ext cx="1791794" cy="26903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49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051720" y="476672"/>
            <a:ext cx="6624736" cy="56673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«ПРИЕМЫ ОЗЕЛЕНЕНИЯ ИНТЕРЬЕРОВ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50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079500" y="1341438"/>
            <a:ext cx="8064500" cy="26638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Цветочная</a:t>
            </a:r>
            <a:r>
              <a:rPr lang="ru-RU" b="1" dirty="0" smtClean="0"/>
              <a:t>  </a:t>
            </a:r>
            <a:r>
              <a:rPr lang="ru-RU" b="1" dirty="0"/>
              <a:t>композиция, в которой вместе представлены растение в горшочке и срезанные цветы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39552" y="5588769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b="1" dirty="0"/>
              <a:t>ПОТ-О-ФЛЁР</a:t>
            </a:r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2"/>
            <a:ext cx="3564156" cy="237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32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648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Monotype Corsiva</vt:lpstr>
      <vt:lpstr>Segoe Print</vt:lpstr>
      <vt:lpstr>Times New Roman</vt:lpstr>
      <vt:lpstr>Тема Office</vt:lpstr>
      <vt:lpstr>Презентация PowerPoint</vt:lpstr>
      <vt:lpstr>Презентация PowerPoint</vt:lpstr>
      <vt:lpstr>«ГРУППЫ КОМНАТНЫХ РАСТЕНИЙ» ЗА 10</vt:lpstr>
      <vt:lpstr> «ГРУППЫ КОМНАТНЫХ РАСТЕНИЙ» ЗА 20</vt:lpstr>
      <vt:lpstr>«ГРУППЫ КОМНАТНЫХ РАСТЕНИЙ» ЗА 50</vt:lpstr>
      <vt:lpstr>ГРУППЫ КОМНАТНЫХ РАСТЕНИЙ«» ЗА 100</vt:lpstr>
      <vt:lpstr>КОТ В МЕШКЕ</vt:lpstr>
      <vt:lpstr>«ПРИЕМЫ ОЗЕЛЕНЕНИЯ ИНТЕРЬЕРОВ» за 20</vt:lpstr>
      <vt:lpstr>«ПРИЕМЫ ОЗЕЛЕНЕНИЯ ИНТЕРЬЕРОВ» за 50</vt:lpstr>
      <vt:lpstr>«ПРИЕМЫ ОЗЕЛЕНЕНИЯ ИНТЕРЬЕРОВ» за 100</vt:lpstr>
      <vt:lpstr>«ЦВЕТОЧНЫЕ «ПИЛЮЛИ» за 10</vt:lpstr>
      <vt:lpstr>««ЦВЕТОЧНЫЕ «ПИЛЮЛИ» » за 20</vt:lpstr>
      <vt:lpstr>«ЦВЕТОЧНЫЕ «ПИЛЮЛИ» за 50</vt:lpstr>
      <vt:lpstr>««ЦВЕТОЧНЫЕ «ПИЛЮЛИ» » за 100</vt:lpstr>
      <vt:lpstr>«КОМНАТНЫЕ ЦВЕТЫ ПРИМЕТЫ...» за 10</vt:lpstr>
      <vt:lpstr>Презентация PowerPoint</vt:lpstr>
      <vt:lpstr>«КОМНАТНЫЕ ЦВЕТЫ ПРИМЕТЫ...» за 50</vt:lpstr>
      <vt:lpstr>«КОМНАТНЫЕ ЦВЕТЫ ПРИМЕТЫ...» за 100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теме «…»</dc:title>
  <dc:creator>Ксю</dc:creator>
  <cp:lastModifiedBy>Пользователь</cp:lastModifiedBy>
  <cp:revision>90</cp:revision>
  <dcterms:created xsi:type="dcterms:W3CDTF">2017-01-13T14:14:40Z</dcterms:created>
  <dcterms:modified xsi:type="dcterms:W3CDTF">2025-04-21T07:37:09Z</dcterms:modified>
</cp:coreProperties>
</file>