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9" r:id="rId3"/>
    <p:sldId id="260" r:id="rId4"/>
    <p:sldId id="263" r:id="rId5"/>
    <p:sldId id="262" r:id="rId6"/>
    <p:sldId id="267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2E8"/>
    <a:srgbClr val="00FFFF"/>
    <a:srgbClr val="FF00FF"/>
    <a:srgbClr val="AD34BA"/>
    <a:srgbClr val="0000CC"/>
    <a:srgbClr val="66FF33"/>
    <a:srgbClr val="FFCCFF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5EB8-FD42-436D-BFFC-A0A48D1CFDD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BD654-5BAD-448D-9DBD-BE7BBB6B2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5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0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5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6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D5A5-3656-4EC2-9216-DF200747E75E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4F42-9631-4ECC-A200-47A49917A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1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google.ru/url?sa=i&amp;rct=j&amp;q=%D0%B1%D1%80%D0%B8%D1%82%D0%B0%D0%BD%D1%81%D0%BA%D0%B0%D1%8F+%D0%B1%D0%B8%D0%B1%D0%BB%D0%B8%D0%BE%D1%82%D0%B5%D0%BA%D0%B0+%D0%BB%D0%BE%D0%BD%D0%B4%D0%BE%D0%BD&amp;source=images&amp;cd=&amp;cad=rja&amp;docid=p5KjF3RmAjBz0M&amp;tbnid=uHSoDNeBa3GtiM:&amp;ved=0CAUQjRw&amp;url=http://www.petro-regal.ru/&amp;ei=aEEjUbrfAo_Z4QTeoIDwAQ&amp;bvm=bv.42553238,d.bGE&amp;psig=AFQjCNGZNA6ooVUDMnFbKs9xPI1KTHNF5g&amp;ust=136135132820539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%D0%BB%D0%BE%D0%BD%D0%B4%D0%BE%D0%BD%D1%81%D0%BA%D0%BE%D0%B5+%D0%BC%D0%B5%D1%82%D1%80%D0%BE&amp;source=images&amp;cd=&amp;cad=rja&amp;docid=yDtpBMJqZn8EKM&amp;tbnid=C-oF0aYeluc_wM:&amp;ved=0CAUQjRw&amp;url=http://www.votpusk.ru/gallery/foto.asp?DST=2448&amp;P=7&amp;ei=qEAjUe2xAfOQ4gTnhoCgBA&amp;bvm=bv.42553238,d.bGE&amp;psig=AFQjCNFllARGop_kSj_Qbsci9M8TNrT_0Q&amp;ust=136135116931623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www.google.ru/url?sa=i&amp;rct=j&amp;q=%D1%88%D0%B5%D1%80%D0%BB%D0%BE%D0%BA+%D1%85%D0%BE%D0%BB%D0%BC%D1%81&amp;source=images&amp;cd=&amp;cad=rja&amp;docid=DM5v9juOIjR7gM&amp;tbnid=BVxDDY2UPRL31M:&amp;ved=0CAUQjRw&amp;url=http://dengivladeem.mirtesen.ru/blog/43394726826&amp;ei=cGQjUeOuIMf54QSZ0oGIBA&amp;bvm=bv.42553238,d.bGE&amp;psig=AFQjCNEjbzN-PR5EppZkMD8iiiizXcM7Fw&amp;ust=136135975680272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%D1%88%D0%B5%D1%80%D0%BB%D0%BE%D0%BA+%D1%85%D0%BE%D0%BB%D0%BC%D1%81&amp;source=images&amp;cd=&amp;cad=rja&amp;docid=UceT0ihyqvJBlM&amp;tbnid=xvHYp4OzdUXpoM:&amp;ved=0CAUQjRw&amp;url=http://tv.akado.ru/programs/priklyucheniya_sherloka_holmsa_i_dok4.html&amp;ei=3WMjUau1FI_24QTvioBY&amp;bvm=bv.42553238,d.bGE&amp;psig=AFQjCNEjbzN-PR5EppZkMD8iiiizXcM7Fw&amp;ust=13613597568027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D%D0%B0%D1%86%D0%B8%D0%BE%D0%BD%D0%B0%D0%BB%D1%8C%D0%BD%D0%B0%D1%8F+%D0%B3%D0%B0%D0%BB%D0%B5%D1%80%D0%B5%D1%8F+%D0%B2+%D0%BB%D0%BE%D0%BD%D0%B4%D0%BE%D0%BD%D0%B5&amp;source=images&amp;cd=&amp;cad=rja&amp;docid=_DRcNrCOwlrT1M&amp;tbnid=POgxU9X4eeagpM:&amp;ved=0CAUQjRw&amp;url=http://naturesbeauty.ru/velikobritaniya/nacionalnaya-galereya/&amp;ei=32EjUbadJqjE4gSI64HQBQ&amp;bvm=bv.42553238,d.bGE&amp;psig=AFQjCNHmQeOWkY4hi_LBeE5kJOMt3HhXgQ&amp;ust=1361359683798546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ru/url?sa=i&amp;rct=j&amp;q=%D1%85%D0%BE%D0%BA%D0%BA%D0%B5%D0%B9&amp;source=images&amp;cd=&amp;cad=rja&amp;docid=5BEh8mTNZMzE4M&amp;tbnid=F5kjK1HNMyxXUM:&amp;ved=0CAUQjRw&amp;url=http://sportpicture.ru/category/xokkej/&amp;ei=12AjUcWXCIOs4AS1_4CgAQ&amp;bvm=bv.42553238,d.bGE&amp;psig=AFQjCNH3qfy-Xt-vp6AuNn4AaBndvXq6Cg&amp;ust=13613594043081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0%BE%D1%80%D1%83%D0%B6%D0%B5%D0%B9%D0%BD%D0%B0%D1%8F+%D0%BF%D0%B0%D0%BB%D0%B0%D1%82%D0%B0&amp;source=images&amp;cd=&amp;cad=rja&amp;docid=-VvWLzyPnB2O5M&amp;tbnid=OuRuCGoD6VrWtM:&amp;ved=0CAUQjRw&amp;url=http://ppjournal.ru/idea/2689-jekskursija-v-moskovskuju-oruzhejnuju-palatu&amp;ei=mmEjUYmHKYeA4gTDnYDgBg&amp;bvm=bv.42553238,d.bGE&amp;psig=AFQjCNEpqWfaDyOCjXjoLrtWKkSdjeSRGA&amp;ust=1361359590622090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google.ru/url?sa=i&amp;rct=j&amp;q=%D1%88%D0%B5%D1%80%D0%BB%D0%BE%D0%BA+%D1%85%D0%BE%D0%BB%D0%BC%D1%81&amp;source=images&amp;cd=&amp;cad=rja&amp;docid=vk2ZoKb7bfbt4M&amp;tbnid=PiecrjzyaaT23M:&amp;ved=0CAUQjRw&amp;url=http://infoids.ru/2011/06/15/%D1%8D%D0%BB%D0%B5%D0%BC%D0%B5%D0%BD%D1%82%D0%B0%D1%80%D0%BD%D0%BE-%D0%B2%D0%B0%D1%82%D1%81%D0%BE%D0%BD/&amp;ei=ZWIjUfatMea84ASyhIDwBA&amp;bvm=bv.42553238,d.bGE&amp;psig=AFQjCNEjbzN-PR5EppZkMD8iiiizXcM7Fw&amp;ust=1361359756802722" TargetMode="External"/><Relationship Id="rId4" Type="http://schemas.openxmlformats.org/officeDocument/2006/relationships/hyperlink" Target="http://www.google.ru/url?sa=i&amp;rct=j&amp;q=%D1%88%D0%BE%D0%BA%D0%BE%D0%BB%D0%B0%D0%B4+%D0%BA%D1%8D%D0%B4%D0%B1%D0%B5%D1%80%D0%B8&amp;source=images&amp;cd=&amp;cad=rja&amp;docid=W2uV6NlMgj-U8M&amp;tbnid=IkE-AMScJ3L-rM:&amp;ved=0CAUQjRw&amp;url=http://shokolader.ru/cabbury-fruitnut-molochnyj-shokolad-s-izyumom-i-mindalnymi-orexami/&amp;ei=NGEjUZuvG-GS4ATPrYG4Dg&amp;bvm=bv.42553238,d.bGE&amp;psig=AFQjCNFzv8f5zp1ruDS6PKWE-2QO97y5fQ&amp;ust=1361359500834786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48680"/>
            <a:ext cx="4824536" cy="2304255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Icons of Britain and Russia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http://wpapers.ru/wallpapers/Citys/Moscow/5365/download/1280x720_%D0%9C%D0%BE%D1%81%D0%BA%D0%BE%D0%B2%D1%81%D0%BA%D0%B8%D0%B9-%D0%BA%D1%80%D0%B5%D0%BC%D0%BB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9604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gdt.q-demo.ru/images/phocagallery/england/thumbs/phoca_thumb_l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53477" cy="323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30580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baseline="30000" dirty="0" err="1" smtClean="0"/>
              <a:t>th</a:t>
            </a:r>
            <a:r>
              <a:rPr lang="en-US" dirty="0" smtClean="0"/>
              <a:t> form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4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89050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Comic Sans MS" pitchFamily="66" charset="0"/>
              </a:rPr>
              <a:t>Home task: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</a:rPr>
              <a:t>to do the project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</a:rPr>
              <a:t>“National symbols” and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</a:rPr>
              <a:t> prepare the presentation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554" name="Picture 2" descr="C:\Users\Teacher\Desktop\разное\картинки  для проектов\вставки\i206832792_55773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10050"/>
            <a:ext cx="35242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44747"/>
              </p:ext>
            </p:extLst>
          </p:nvPr>
        </p:nvGraphicFramePr>
        <p:xfrm>
          <a:off x="2297113" y="3086100"/>
          <a:ext cx="4548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Объект упаковщика для оболочки" showAsIcon="1" r:id="rId3" imgW="4533900" imgH="673100" progId="Package">
                  <p:embed/>
                </p:oleObj>
              </mc:Choice>
              <mc:Fallback>
                <p:oleObj name="Объект упаковщика для оболочки" showAsIcon="1" r:id="rId3" imgW="4533900" imgH="673100" progId="Package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3086100"/>
                        <a:ext cx="45481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94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727389" cy="22467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Icons are symbolic – they represent something </a:t>
            </a:r>
          </a:p>
          <a:p>
            <a:r>
              <a:rPr lang="en-US" sz="28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in one culture, history or the way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of life</a:t>
            </a: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Aharoni" pitchFamily="2" charset="-79"/>
            </a:endParaRPr>
          </a:p>
          <a:p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Aharoni" pitchFamily="2" charset="-79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437112"/>
            <a:ext cx="747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nard MT Condensed" pitchFamily="18" charset="0"/>
                <a:cs typeface="Aharoni" pitchFamily="2" charset="-79"/>
              </a:rPr>
              <a:t>Icons of Britain and Russia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603980"/>
            <a:ext cx="4038600" cy="4777348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votes for …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He/she thinks it’s best because…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He/she also…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Besides…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www.votpusk.ru/gallery/large/168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08" name="Picture 4" descr="http://t0.gstatic.com/images?q=tbn:ANd9GcSau2XJ477nhzW1sdyHUsE30UFilCB0Xq-obwzXHmcSn7VH9GqNW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620688"/>
            <a:ext cx="2664296" cy="1332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01 - Lesson 1. Ex. 1. 1) p. 104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3424" y="256490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471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72728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C00000"/>
                </a:solidFill>
                <a:latin typeface="Algerian" pitchFamily="82" charset="0"/>
              </a:rPr>
              <a:t>Match  the words with their translations</a:t>
            </a:r>
            <a:r>
              <a:rPr lang="en-US" sz="2400" i="1" u="sng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  <a:endParaRPr lang="ru-RU" sz="2400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117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 </a:t>
            </a:r>
            <a:r>
              <a:rPr lang="en-US" b="1" dirty="0" smtClean="0"/>
              <a:t>Item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484784"/>
            <a:ext cx="18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2.  </a:t>
            </a:r>
            <a:r>
              <a:rPr lang="en-US" b="1" dirty="0"/>
              <a:t>t</a:t>
            </a:r>
            <a:r>
              <a:rPr lang="en-US" b="1" dirty="0" smtClean="0"/>
              <a:t>o recognize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317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3" y="2132856"/>
            <a:ext cx="11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  </a:t>
            </a:r>
            <a:r>
              <a:rPr lang="en-US" b="1" dirty="0" smtClean="0"/>
              <a:t>to pack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780928"/>
            <a:ext cx="204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4.  </a:t>
            </a:r>
            <a:r>
              <a:rPr lang="en-US" b="1" dirty="0" smtClean="0"/>
              <a:t>to be around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501008"/>
            <a:ext cx="18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5.  </a:t>
            </a:r>
            <a:r>
              <a:rPr lang="en-US" b="1" dirty="0" smtClean="0"/>
              <a:t>to include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3" y="4149080"/>
            <a:ext cx="184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6.  </a:t>
            </a:r>
            <a:r>
              <a:rPr lang="en-US" b="1" dirty="0" smtClean="0"/>
              <a:t>significant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3" y="4797152"/>
            <a:ext cx="195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7.</a:t>
            </a:r>
            <a:r>
              <a:rPr lang="en-US" b="1" dirty="0" smtClean="0"/>
              <a:t>  to represent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4" y="5517232"/>
            <a:ext cx="184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8.  </a:t>
            </a:r>
            <a:r>
              <a:rPr lang="en-US" b="1" dirty="0" smtClean="0"/>
              <a:t>a character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48314" y="1032115"/>
            <a:ext cx="281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a)  </a:t>
            </a:r>
            <a:r>
              <a:rPr lang="ru-RU" b="1" dirty="0" smtClean="0"/>
              <a:t>характер, персонаж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75152" y="2132856"/>
            <a:ext cx="5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48314" y="2305831"/>
            <a:ext cx="28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c)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признавать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8314" y="2965594"/>
            <a:ext cx="20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d)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значимый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48314" y="3501008"/>
            <a:ext cx="216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e)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заполнять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48315" y="4141796"/>
            <a:ext cx="215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f)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предмет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8315" y="4797152"/>
            <a:ext cx="242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g)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существовать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48315" y="5517232"/>
            <a:ext cx="282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h)  </a:t>
            </a:r>
            <a:r>
              <a:rPr lang="ru-RU" b="1" dirty="0" smtClean="0"/>
              <a:t>включать, содержать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8314" y="1669450"/>
            <a:ext cx="187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б)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представлять</a:t>
            </a:r>
            <a:endParaRPr lang="ru-RU" b="1" dirty="0"/>
          </a:p>
        </p:txBody>
      </p:sp>
      <p:cxnSp>
        <p:nvCxnSpPr>
          <p:cNvPr id="24" name="Прямая со стрелкой 23"/>
          <p:cNvCxnSpPr>
            <a:stCxn id="27" idx="1"/>
            <a:endCxn id="6" idx="3"/>
          </p:cNvCxnSpPr>
          <p:nvPr/>
        </p:nvCxnSpPr>
        <p:spPr>
          <a:xfrm flipH="1" flipV="1">
            <a:off x="1718403" y="1237402"/>
            <a:ext cx="2629912" cy="308906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9" idx="3"/>
          </p:cNvCxnSpPr>
          <p:nvPr/>
        </p:nvCxnSpPr>
        <p:spPr>
          <a:xfrm flipH="1" flipV="1">
            <a:off x="2384869" y="1669450"/>
            <a:ext cx="1990337" cy="85240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6" idx="1"/>
            <a:endCxn id="12" idx="3"/>
          </p:cNvCxnSpPr>
          <p:nvPr/>
        </p:nvCxnSpPr>
        <p:spPr>
          <a:xfrm flipH="1" flipV="1">
            <a:off x="1718403" y="2317522"/>
            <a:ext cx="2629911" cy="136815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8" idx="1"/>
          </p:cNvCxnSpPr>
          <p:nvPr/>
        </p:nvCxnSpPr>
        <p:spPr>
          <a:xfrm flipH="1" flipV="1">
            <a:off x="2195736" y="2996952"/>
            <a:ext cx="2152579" cy="198486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907704" y="3717032"/>
            <a:ext cx="2376264" cy="20162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5" idx="1"/>
          </p:cNvCxnSpPr>
          <p:nvPr/>
        </p:nvCxnSpPr>
        <p:spPr>
          <a:xfrm flipH="1">
            <a:off x="1907704" y="3150260"/>
            <a:ext cx="2440610" cy="121484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0" idx="1"/>
          </p:cNvCxnSpPr>
          <p:nvPr/>
        </p:nvCxnSpPr>
        <p:spPr>
          <a:xfrm flipH="1">
            <a:off x="2123728" y="1854116"/>
            <a:ext cx="2224586" cy="315906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0" idx="1"/>
          </p:cNvCxnSpPr>
          <p:nvPr/>
        </p:nvCxnSpPr>
        <p:spPr>
          <a:xfrm flipH="1">
            <a:off x="1979712" y="1216781"/>
            <a:ext cx="2368602" cy="4516475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3008313" cy="792088"/>
          </a:xfrm>
          <a:solidFill>
            <a:srgbClr val="CCFF99"/>
          </a:solidFill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the gaps: 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44495"/>
              </p:ext>
            </p:extLst>
          </p:nvPr>
        </p:nvGraphicFramePr>
        <p:xfrm>
          <a:off x="3047873" y="196632"/>
          <a:ext cx="4999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be around, a character, to include, an item, to pack, to recognize, to represent,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908720"/>
            <a:ext cx="74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1</a:t>
            </a:r>
            <a:r>
              <a:rPr lang="en-US" b="1" dirty="0" smtClean="0"/>
              <a:t>.  St Petersburg _____________as the second capital of Russia.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36088" y="1527262"/>
            <a:ext cx="697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2.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Red Square is one of the most  ___________ icons of Russia.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4096" y="1988840"/>
            <a:ext cx="875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3.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Red Square best ___________ Russia because it makes everyone fell the past and the </a:t>
            </a:r>
          </a:p>
          <a:p>
            <a:r>
              <a:rPr lang="en-US" b="1" dirty="0" smtClean="0"/>
              <a:t>present of this country.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6086" y="2780928"/>
            <a:ext cx="84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4.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Each day the </a:t>
            </a:r>
            <a:r>
              <a:rPr lang="en-US" b="1" dirty="0" err="1" smtClean="0"/>
              <a:t>Obraztsov</a:t>
            </a:r>
            <a:r>
              <a:rPr lang="en-US" b="1" dirty="0" smtClean="0"/>
              <a:t> Puppet Theatre __________ with people who come to see its performances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088" y="3427259"/>
            <a:ext cx="812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5.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The </a:t>
            </a:r>
            <a:r>
              <a:rPr lang="en-US" b="1" dirty="0" err="1" smtClean="0"/>
              <a:t>Obraztsov</a:t>
            </a:r>
            <a:r>
              <a:rPr lang="en-US" b="1" dirty="0" smtClean="0"/>
              <a:t> Puppet Theatre clock is decorated with folk tale _________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6087" y="3933056"/>
            <a:ext cx="81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/>
              <a:t>The circus artist school in Russia __________________ for hundred of years.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6088" y="4437112"/>
            <a:ext cx="860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7.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The Pushkin Museum of Fine Arts ________  wonderful collections of items from different countries.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6088" y="5229200"/>
            <a:ext cx="85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8.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The Museum of the History of Moscow has more than one million _______ : </a:t>
            </a:r>
            <a:r>
              <a:rPr lang="en-US" b="1" dirty="0" err="1" smtClean="0"/>
              <a:t>documents,maps</a:t>
            </a:r>
            <a:r>
              <a:rPr lang="en-US" b="1" dirty="0" smtClean="0"/>
              <a:t>, rare books, manuscripts and other publications.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90872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is recognized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1484784"/>
            <a:ext cx="11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significant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1988840"/>
            <a:ext cx="11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represents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2780928"/>
            <a:ext cx="10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is packed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3429000"/>
            <a:ext cx="118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characters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393305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has been around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443711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includes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5229200"/>
            <a:ext cx="71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items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0.gstatic.com/images?q=tbn:ANd9GcRlf88KoaB_XUc5JEdZVXAV2F6fQnmDE3K58ZwGddZbFzt5js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5311117" cy="2969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t3.gstatic.com/images?q=tbn:ANd9GcS2bOZYS781zFI6RfasbMji6GXEXmtA4aAjDUb-ArpcHBl5H4a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88640"/>
            <a:ext cx="4286250" cy="2714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764704"/>
            <a:ext cx="3845925" cy="2123658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Vasili</a:t>
            </a:r>
            <a:endParaRPr lang="en-US" sz="6600" b="1" dirty="0" smtClean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  <a:p>
            <a:r>
              <a:rPr lang="en-US" sz="6600" b="1" dirty="0" smtClean="0">
                <a:latin typeface="Algerian" pitchFamily="82" charset="0"/>
              </a:rPr>
              <a:t> </a:t>
            </a:r>
            <a:r>
              <a:rPr lang="en-US" sz="6600" b="1" dirty="0" err="1" smtClean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Livanov</a:t>
            </a:r>
            <a:endParaRPr lang="ru-RU" sz="6600" b="1" dirty="0"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02 - Lesson 1. Ex. 2. 3) p. 107.mp3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4005064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2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5626.vkontakte.ru/u315722/-6/x_3c9f2b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02433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http://www.roadplanet.ru/img/marks/156750/card/1286192910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672408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toprekord.ru/wp-content/uploads/2010/07/1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09634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http://v.foto.radikal.ru/0706/e9/8a8d9e72f2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48980"/>
            <a:ext cx="2510396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2589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ST Petersburg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Bridges</a:t>
            </a:r>
            <a:endParaRPr lang="ru-RU" sz="24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32656"/>
            <a:ext cx="3483646" cy="584775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66FF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Summer garden</a:t>
            </a:r>
            <a:endParaRPr lang="ru-RU" sz="3200" b="1" dirty="0">
              <a:solidFill>
                <a:srgbClr val="66FF3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789040"/>
            <a:ext cx="2823209" cy="52322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Moscow metro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429000"/>
            <a:ext cx="2900153" cy="461665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Ostankino</a:t>
            </a:r>
            <a:r>
              <a:rPr lang="en-US" sz="2400" b="1" dirty="0" smtClean="0">
                <a:solidFill>
                  <a:srgbClr val="FFCC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 tower</a:t>
            </a:r>
            <a:endParaRPr lang="ru-RU" sz="2400" b="1" dirty="0">
              <a:solidFill>
                <a:srgbClr val="FF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4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00dorog.ru/upload/contents/678/de4d7__westminster-abbe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630368" cy="301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http://img-fotki.yandex.ru/get/16/d1181.1/0_bfd8_66a6e30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839721" cy="3024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 descr="http://vseprootpusk.ru/wordpress/wp-content/uploads/2012/01/BD_BDvore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09238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304110" cy="461665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AD34B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Westminster Abbey</a:t>
            </a:r>
            <a:endParaRPr lang="ru-RU" sz="2400" b="1" dirty="0">
              <a:solidFill>
                <a:srgbClr val="AD34BA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692696"/>
            <a:ext cx="2414444" cy="769441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Museum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645024"/>
            <a:ext cx="4525598" cy="584775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Buckingham Palace </a:t>
            </a:r>
            <a:endParaRPr lang="ru-RU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578" y="817640"/>
            <a:ext cx="318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I</a:t>
            </a:r>
            <a:r>
              <a:rPr lang="en-US" sz="4000" dirty="0" smtClean="0">
                <a:latin typeface="Bernard MT Condensed" pitchFamily="18" charset="0"/>
              </a:rPr>
              <a:t>CE     HOCKEY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08578" y="1609530"/>
            <a:ext cx="529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C</a:t>
            </a:r>
            <a:r>
              <a:rPr lang="en-US" sz="4000" dirty="0" smtClean="0">
                <a:latin typeface="Bernard MT Condensed" pitchFamily="18" charset="0"/>
              </a:rPr>
              <a:t>ADBURY    CHOCOLATE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08578" y="2348880"/>
            <a:ext cx="548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O</a:t>
            </a:r>
            <a:r>
              <a:rPr lang="en-US" sz="4000" dirty="0" smtClean="0">
                <a:latin typeface="Bernard MT Condensed" pitchFamily="18" charset="0"/>
              </a:rPr>
              <a:t>RUZHEINAYA   </a:t>
            </a:r>
            <a:r>
              <a:rPr lang="en-US" dirty="0" smtClean="0"/>
              <a:t> </a:t>
            </a:r>
            <a:r>
              <a:rPr lang="en-US" sz="4000" dirty="0" smtClean="0">
                <a:latin typeface="Bernard MT Condensed" pitchFamily="18" charset="0"/>
                <a:ea typeface="Arial Unicode MS" pitchFamily="34" charset="-128"/>
                <a:cs typeface="Arial Unicode MS" pitchFamily="34" charset="-128"/>
              </a:rPr>
              <a:t>PALATA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8578" y="3110283"/>
            <a:ext cx="505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N</a:t>
            </a:r>
            <a:r>
              <a:rPr lang="en-US" sz="4000" dirty="0" smtClean="0">
                <a:latin typeface="Bernard MT Condensed" pitchFamily="18" charset="0"/>
              </a:rPr>
              <a:t>ATIONAL    GALLERY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08578" y="4149080"/>
            <a:ext cx="505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S</a:t>
            </a:r>
            <a:r>
              <a:rPr lang="en-US" sz="4000" dirty="0" smtClean="0">
                <a:latin typeface="Bernard MT Condensed" pitchFamily="18" charset="0"/>
              </a:rPr>
              <a:t>HERLOCK    HOLMES</a:t>
            </a:r>
            <a:endParaRPr lang="ru-RU" sz="4000" dirty="0"/>
          </a:p>
        </p:txBody>
      </p:sp>
      <p:pic>
        <p:nvPicPr>
          <p:cNvPr id="16386" name="Picture 2" descr="http://sportpicture.ru/wp-content/uploads/2010/05/1210-800x5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1932572" cy="139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shokolader.ru/wp-content/uploads/img/img/file82fa2e853deb40c1a53bafa431d1a7d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0415">
            <a:off x="3419872" y="5085184"/>
            <a:ext cx="2843808" cy="1348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ppjournal.ru/img/idei-otdyha/ppjournal0219-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12507">
            <a:off x="179512" y="4725144"/>
            <a:ext cx="2913811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t1.gstatic.com/images?q=tbn:ANd9GcRw4sPTrKlSL87H59FRPpK2EATvzQ1L2mUMaiVyVQCmLwPTVpFF2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2616">
            <a:off x="6335688" y="3501008"/>
            <a:ext cx="2808312" cy="2105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infoids.ru/wp-content/uploads/2011/06/SherlockHolme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88640"/>
            <a:ext cx="2059943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8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331</Words>
  <Application>Microsoft Office PowerPoint</Application>
  <PresentationFormat>Экран (4:3)</PresentationFormat>
  <Paragraphs>66</Paragraphs>
  <Slides>10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Aharoni</vt:lpstr>
      <vt:lpstr>Algerian</vt:lpstr>
      <vt:lpstr>Arial</vt:lpstr>
      <vt:lpstr>Arial Unicode MS</vt:lpstr>
      <vt:lpstr>Bernard MT Condensed</vt:lpstr>
      <vt:lpstr>Calibri</vt:lpstr>
      <vt:lpstr>Comic Sans MS</vt:lpstr>
      <vt:lpstr>Тема Office</vt:lpstr>
      <vt:lpstr>Объект упаковщика для оболочки</vt:lpstr>
      <vt:lpstr>Icons of Britain and Russia</vt:lpstr>
      <vt:lpstr>Презентация PowerPoint</vt:lpstr>
      <vt:lpstr>Презентация PowerPoint</vt:lpstr>
      <vt:lpstr>Презентация PowerPoint</vt:lpstr>
      <vt:lpstr>Fill in the gaps: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Icons of Britain and Russia</dc:title>
  <dc:creator>Kolya</dc:creator>
  <cp:lastModifiedBy>Teacher</cp:lastModifiedBy>
  <cp:revision>71</cp:revision>
  <dcterms:created xsi:type="dcterms:W3CDTF">2013-02-17T15:45:26Z</dcterms:created>
  <dcterms:modified xsi:type="dcterms:W3CDTF">2025-06-13T05:56:42Z</dcterms:modified>
</cp:coreProperties>
</file>