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AEDEE-DF4E-416B-826D-E5FF9CBB65BD}" v="26" dt="2025-06-13T11:22:02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Евгений Баранов" userId="3b3753c562bad485" providerId="LiveId" clId="{2CEAEDEE-DF4E-416B-826D-E5FF9CBB65BD}"/>
    <pc:docChg chg="undo custSel addSld delSld modSld sldOrd">
      <pc:chgData name="Евгений Баранов" userId="3b3753c562bad485" providerId="LiveId" clId="{2CEAEDEE-DF4E-416B-826D-E5FF9CBB65BD}" dt="2025-06-13T11:23:34.289" v="670" actId="27636"/>
      <pc:docMkLst>
        <pc:docMk/>
      </pc:docMkLst>
      <pc:sldChg chg="modSp mod">
        <pc:chgData name="Евгений Баранов" userId="3b3753c562bad485" providerId="LiveId" clId="{2CEAEDEE-DF4E-416B-826D-E5FF9CBB65BD}" dt="2025-06-13T11:23:34.289" v="670" actId="27636"/>
        <pc:sldMkLst>
          <pc:docMk/>
          <pc:sldMk cId="1041861331" sldId="256"/>
        </pc:sldMkLst>
        <pc:spChg chg="mod">
          <ac:chgData name="Евгений Баранов" userId="3b3753c562bad485" providerId="LiveId" clId="{2CEAEDEE-DF4E-416B-826D-E5FF9CBB65BD}" dt="2025-06-13T11:17:42.866" v="615" actId="2711"/>
          <ac:spMkLst>
            <pc:docMk/>
            <pc:sldMk cId="1041861331" sldId="256"/>
            <ac:spMk id="2" creationId="{2BE8A0BB-6C4B-E364-C15F-D0C08F2984E3}"/>
          </ac:spMkLst>
        </pc:spChg>
        <pc:spChg chg="mod">
          <ac:chgData name="Евгений Баранов" userId="3b3753c562bad485" providerId="LiveId" clId="{2CEAEDEE-DF4E-416B-826D-E5FF9CBB65BD}" dt="2025-06-13T11:23:34.289" v="670" actId="27636"/>
          <ac:spMkLst>
            <pc:docMk/>
            <pc:sldMk cId="1041861331" sldId="256"/>
            <ac:spMk id="3" creationId="{1E9D5BF5-7BA1-8D6F-7071-2CAC3BEEDD5C}"/>
          </ac:spMkLst>
        </pc:spChg>
      </pc:sldChg>
      <pc:sldChg chg="add del">
        <pc:chgData name="Евгений Баранов" userId="3b3753c562bad485" providerId="LiveId" clId="{2CEAEDEE-DF4E-416B-826D-E5FF9CBB65BD}" dt="2025-06-12T11:41:52.343" v="209" actId="2696"/>
        <pc:sldMkLst>
          <pc:docMk/>
          <pc:sldMk cId="8611893" sldId="257"/>
        </pc:sldMkLst>
      </pc:sldChg>
      <pc:sldChg chg="addSp delSp modSp new mod modClrScheme chgLayout">
        <pc:chgData name="Евгений Баранов" userId="3b3753c562bad485" providerId="LiveId" clId="{2CEAEDEE-DF4E-416B-826D-E5FF9CBB65BD}" dt="2025-06-13T11:19:35.676" v="633" actId="2711"/>
        <pc:sldMkLst>
          <pc:docMk/>
          <pc:sldMk cId="361020754" sldId="257"/>
        </pc:sldMkLst>
        <pc:spChg chg="del mod">
          <ac:chgData name="Евгений Баранов" userId="3b3753c562bad485" providerId="LiveId" clId="{2CEAEDEE-DF4E-416B-826D-E5FF9CBB65BD}" dt="2025-06-12T11:42:13.781" v="213" actId="21"/>
          <ac:spMkLst>
            <pc:docMk/>
            <pc:sldMk cId="361020754" sldId="257"/>
            <ac:spMk id="2" creationId="{DA9520CB-3ED6-3B03-62E1-12125E351E59}"/>
          </ac:spMkLst>
        </pc:spChg>
        <pc:spChg chg="mod ord">
          <ac:chgData name="Евгений Баранов" userId="3b3753c562bad485" providerId="LiveId" clId="{2CEAEDEE-DF4E-416B-826D-E5FF9CBB65BD}" dt="2025-06-12T11:50:27.586" v="327" actId="700"/>
          <ac:spMkLst>
            <pc:docMk/>
            <pc:sldMk cId="361020754" sldId="257"/>
            <ac:spMk id="3" creationId="{7FF017FA-632D-1F27-A9D3-3926F825038C}"/>
          </ac:spMkLst>
        </pc:spChg>
        <pc:spChg chg="add del mod ord">
          <ac:chgData name="Евгений Баранов" userId="3b3753c562bad485" providerId="LiveId" clId="{2CEAEDEE-DF4E-416B-826D-E5FF9CBB65BD}" dt="2025-06-12T11:51:15.529" v="350" actId="21"/>
          <ac:spMkLst>
            <pc:docMk/>
            <pc:sldMk cId="361020754" sldId="257"/>
            <ac:spMk id="6" creationId="{F82084EF-5858-7861-176E-D8A8691EC0C3}"/>
          </ac:spMkLst>
        </pc:spChg>
        <pc:spChg chg="add del mod ord">
          <ac:chgData name="Евгений Баранов" userId="3b3753c562bad485" providerId="LiveId" clId="{2CEAEDEE-DF4E-416B-826D-E5FF9CBB65BD}" dt="2025-06-12T11:50:42.120" v="338" actId="21"/>
          <ac:spMkLst>
            <pc:docMk/>
            <pc:sldMk cId="361020754" sldId="257"/>
            <ac:spMk id="7" creationId="{0ABDB1B2-7F9D-D5F3-A67D-5F41FC54ADC3}"/>
          </ac:spMkLst>
        </pc:spChg>
        <pc:spChg chg="add mod">
          <ac:chgData name="Евгений Баранов" userId="3b3753c562bad485" providerId="LiveId" clId="{2CEAEDEE-DF4E-416B-826D-E5FF9CBB65BD}" dt="2025-06-13T11:19:35.676" v="633" actId="2711"/>
          <ac:spMkLst>
            <pc:docMk/>
            <pc:sldMk cId="361020754" sldId="257"/>
            <ac:spMk id="9" creationId="{F72E1D77-75CB-B7DC-7C7A-0FD641005711}"/>
          </ac:spMkLst>
        </pc:spChg>
        <pc:picChg chg="add mod">
          <ac:chgData name="Евгений Баранов" userId="3b3753c562bad485" providerId="LiveId" clId="{2CEAEDEE-DF4E-416B-826D-E5FF9CBB65BD}" dt="2025-06-12T11:52:36.356" v="377" actId="1076"/>
          <ac:picMkLst>
            <pc:docMk/>
            <pc:sldMk cId="361020754" sldId="257"/>
            <ac:picMk id="5" creationId="{43762FA5-709E-2F3D-DC2E-DE220BA265C7}"/>
          </ac:picMkLst>
        </pc:picChg>
      </pc:sldChg>
      <pc:sldChg chg="new del">
        <pc:chgData name="Евгений Баранов" userId="3b3753c562bad485" providerId="LiveId" clId="{2CEAEDEE-DF4E-416B-826D-E5FF9CBB65BD}" dt="2025-06-12T11:09:39.246" v="126" actId="2696"/>
        <pc:sldMkLst>
          <pc:docMk/>
          <pc:sldMk cId="3880390916" sldId="257"/>
        </pc:sldMkLst>
      </pc:sldChg>
      <pc:sldChg chg="new del">
        <pc:chgData name="Евгений Баранов" userId="3b3753c562bad485" providerId="LiveId" clId="{2CEAEDEE-DF4E-416B-826D-E5FF9CBB65BD}" dt="2025-06-12T11:41:54.757" v="210" actId="2696"/>
        <pc:sldMkLst>
          <pc:docMk/>
          <pc:sldMk cId="2149739407" sldId="258"/>
        </pc:sldMkLst>
      </pc:sldChg>
      <pc:sldChg chg="addSp delSp modSp new del mod setBg">
        <pc:chgData name="Евгений Баранов" userId="3b3753c562bad485" providerId="LiveId" clId="{2CEAEDEE-DF4E-416B-826D-E5FF9CBB65BD}" dt="2025-06-12T11:50:16.943" v="326" actId="2696"/>
        <pc:sldMkLst>
          <pc:docMk/>
          <pc:sldMk cId="3118147340" sldId="258"/>
        </pc:sldMkLst>
        <pc:spChg chg="del">
          <ac:chgData name="Евгений Баранов" userId="3b3753c562bad485" providerId="LiveId" clId="{2CEAEDEE-DF4E-416B-826D-E5FF9CBB65BD}" dt="2025-06-12T11:45:04.036" v="249" actId="21"/>
          <ac:spMkLst>
            <pc:docMk/>
            <pc:sldMk cId="3118147340" sldId="258"/>
            <ac:spMk id="2" creationId="{1B2A8831-B55D-A755-801A-1EC131C734E0}"/>
          </ac:spMkLst>
        </pc:spChg>
        <pc:spChg chg="mod">
          <ac:chgData name="Евгений Баранов" userId="3b3753c562bad485" providerId="LiveId" clId="{2CEAEDEE-DF4E-416B-826D-E5FF9CBB65BD}" dt="2025-06-12T11:48:36.651" v="294" actId="26606"/>
          <ac:spMkLst>
            <pc:docMk/>
            <pc:sldMk cId="3118147340" sldId="258"/>
            <ac:spMk id="3" creationId="{F3C5AC3A-EA5B-0E74-0497-9D78E6BF87FE}"/>
          </ac:spMkLst>
        </pc:spChg>
        <pc:spChg chg="add del">
          <ac:chgData name="Евгений Баранов" userId="3b3753c562bad485" providerId="LiveId" clId="{2CEAEDEE-DF4E-416B-826D-E5FF9CBB65BD}" dt="2025-06-12T11:48:36.651" v="293" actId="26606"/>
          <ac:spMkLst>
            <pc:docMk/>
            <pc:sldMk cId="3118147340" sldId="258"/>
            <ac:spMk id="10" creationId="{DEE570D7-BD7F-4DA7-8346-72C97E67B47C}"/>
          </ac:spMkLst>
        </pc:spChg>
        <pc:spChg chg="add">
          <ac:chgData name="Евгений Баранов" userId="3b3753c562bad485" providerId="LiveId" clId="{2CEAEDEE-DF4E-416B-826D-E5FF9CBB65BD}" dt="2025-06-12T11:48:36.651" v="294" actId="26606"/>
          <ac:spMkLst>
            <pc:docMk/>
            <pc:sldMk cId="3118147340" sldId="258"/>
            <ac:spMk id="12" creationId="{54AA5AE9-406E-44E7-8BC0-5D38295FF980}"/>
          </ac:spMkLst>
        </pc:spChg>
        <pc:picChg chg="add mod">
          <ac:chgData name="Евгений Баранов" userId="3b3753c562bad485" providerId="LiveId" clId="{2CEAEDEE-DF4E-416B-826D-E5FF9CBB65BD}" dt="2025-06-12T11:48:36.651" v="294" actId="26606"/>
          <ac:picMkLst>
            <pc:docMk/>
            <pc:sldMk cId="3118147340" sldId="258"/>
            <ac:picMk id="5" creationId="{C5E2584F-F75E-D63A-D42C-CDBC7ED36A75}"/>
          </ac:picMkLst>
        </pc:picChg>
      </pc:sldChg>
      <pc:sldChg chg="addSp delSp modSp new del mod">
        <pc:chgData name="Евгений Баранов" userId="3b3753c562bad485" providerId="LiveId" clId="{2CEAEDEE-DF4E-416B-826D-E5FF9CBB65BD}" dt="2025-06-12T11:38:35.552" v="171" actId="2696"/>
        <pc:sldMkLst>
          <pc:docMk/>
          <pc:sldMk cId="3690539348" sldId="258"/>
        </pc:sldMkLst>
        <pc:spChg chg="add del mod">
          <ac:chgData name="Евгений Баранов" userId="3b3753c562bad485" providerId="LiveId" clId="{2CEAEDEE-DF4E-416B-826D-E5FF9CBB65BD}" dt="2025-06-12T11:38:13.943" v="165" actId="931"/>
          <ac:spMkLst>
            <pc:docMk/>
            <pc:sldMk cId="3690539348" sldId="258"/>
            <ac:spMk id="3" creationId="{C55AF9D1-CDBA-82CB-3BCB-443DE33AC68C}"/>
          </ac:spMkLst>
        </pc:spChg>
        <pc:picChg chg="add mod">
          <ac:chgData name="Евгений Баранов" userId="3b3753c562bad485" providerId="LiveId" clId="{2CEAEDEE-DF4E-416B-826D-E5FF9CBB65BD}" dt="2025-06-12T11:37:56.110" v="159" actId="931"/>
          <ac:picMkLst>
            <pc:docMk/>
            <pc:sldMk cId="3690539348" sldId="258"/>
            <ac:picMk id="6" creationId="{9DBC884F-6400-11A7-EE68-39B368CCD9D0}"/>
          </ac:picMkLst>
        </pc:picChg>
        <pc:picChg chg="add mod">
          <ac:chgData name="Евгений Баранов" userId="3b3753c562bad485" providerId="LiveId" clId="{2CEAEDEE-DF4E-416B-826D-E5FF9CBB65BD}" dt="2025-06-12T11:38:22.928" v="170" actId="14100"/>
          <ac:picMkLst>
            <pc:docMk/>
            <pc:sldMk cId="3690539348" sldId="258"/>
            <ac:picMk id="8" creationId="{4136CB2A-2E72-311C-38F2-71B9A74A8EBE}"/>
          </ac:picMkLst>
        </pc:picChg>
      </pc:sldChg>
      <pc:sldChg chg="addSp delSp modSp new mod modClrScheme chgLayout">
        <pc:chgData name="Евгений Баранов" userId="3b3753c562bad485" providerId="LiveId" clId="{2CEAEDEE-DF4E-416B-826D-E5FF9CBB65BD}" dt="2025-06-13T11:20:08.703" v="637" actId="1076"/>
        <pc:sldMkLst>
          <pc:docMk/>
          <pc:sldMk cId="3780655101" sldId="259"/>
        </pc:sldMkLst>
        <pc:spChg chg="add mod ord">
          <ac:chgData name="Евгений Баранов" userId="3b3753c562bad485" providerId="LiveId" clId="{2CEAEDEE-DF4E-416B-826D-E5FF9CBB65BD}" dt="2025-06-13T11:20:08.703" v="637" actId="1076"/>
          <ac:spMkLst>
            <pc:docMk/>
            <pc:sldMk cId="3780655101" sldId="259"/>
            <ac:spMk id="4" creationId="{BC461DF2-AF4A-11AD-DEBD-FB50B6DA5817}"/>
          </ac:spMkLst>
        </pc:spChg>
        <pc:spChg chg="add del mod ord">
          <ac:chgData name="Евгений Баранов" userId="3b3753c562bad485" providerId="LiveId" clId="{2CEAEDEE-DF4E-416B-826D-E5FF9CBB65BD}" dt="2025-06-12T11:49:55.542" v="323" actId="21"/>
          <ac:spMkLst>
            <pc:docMk/>
            <pc:sldMk cId="3780655101" sldId="259"/>
            <ac:spMk id="5" creationId="{1C0B329A-6351-6F70-CDD9-4ABFAEA3905A}"/>
          </ac:spMkLst>
        </pc:spChg>
        <pc:spChg chg="add del mod ord">
          <ac:chgData name="Евгений Баранов" userId="3b3753c562bad485" providerId="LiveId" clId="{2CEAEDEE-DF4E-416B-826D-E5FF9CBB65BD}" dt="2025-06-12T11:49:25.978" v="304" actId="21"/>
          <ac:spMkLst>
            <pc:docMk/>
            <pc:sldMk cId="3780655101" sldId="259"/>
            <ac:spMk id="6" creationId="{7A601261-37B1-9D77-4E0B-953EE9C91E32}"/>
          </ac:spMkLst>
        </pc:spChg>
        <pc:picChg chg="add mod">
          <ac:chgData name="Евгений Баранов" userId="3b3753c562bad485" providerId="LiveId" clId="{2CEAEDEE-DF4E-416B-826D-E5FF9CBB65BD}" dt="2025-06-12T11:48:51.558" v="302" actId="14100"/>
          <ac:picMkLst>
            <pc:docMk/>
            <pc:sldMk cId="3780655101" sldId="259"/>
            <ac:picMk id="3" creationId="{DB6C59C9-444D-8ECB-9A89-AE280FB2B8BE}"/>
          </ac:picMkLst>
        </pc:picChg>
      </pc:sldChg>
      <pc:sldChg chg="new del">
        <pc:chgData name="Евгений Баранов" userId="3b3753c562bad485" providerId="LiveId" clId="{2CEAEDEE-DF4E-416B-826D-E5FF9CBB65BD}" dt="2025-06-12T11:41:24.797" v="203" actId="2696"/>
        <pc:sldMkLst>
          <pc:docMk/>
          <pc:sldMk cId="3932857893" sldId="259"/>
        </pc:sldMkLst>
      </pc:sldChg>
      <pc:sldChg chg="addSp delSp modSp new mod ord">
        <pc:chgData name="Евгений Баранов" userId="3b3753c562bad485" providerId="LiveId" clId="{2CEAEDEE-DF4E-416B-826D-E5FF9CBB65BD}" dt="2025-06-13T11:20:19.043" v="638" actId="2711"/>
        <pc:sldMkLst>
          <pc:docMk/>
          <pc:sldMk cId="1769044289" sldId="260"/>
        </pc:sldMkLst>
        <pc:spChg chg="del">
          <ac:chgData name="Евгений Баранов" userId="3b3753c562bad485" providerId="LiveId" clId="{2CEAEDEE-DF4E-416B-826D-E5FF9CBB65BD}" dt="2025-06-12T11:58:31.303" v="401" actId="21"/>
          <ac:spMkLst>
            <pc:docMk/>
            <pc:sldMk cId="1769044289" sldId="260"/>
            <ac:spMk id="2" creationId="{7E6CF22B-1523-9A8D-674F-E7766733BD5F}"/>
          </ac:spMkLst>
        </pc:spChg>
        <pc:spChg chg="del">
          <ac:chgData name="Евгений Баранов" userId="3b3753c562bad485" providerId="LiveId" clId="{2CEAEDEE-DF4E-416B-826D-E5FF9CBB65BD}" dt="2025-06-12T11:53:05.169" v="381" actId="21"/>
          <ac:spMkLst>
            <pc:docMk/>
            <pc:sldMk cId="1769044289" sldId="260"/>
            <ac:spMk id="3" creationId="{39105C55-1D9C-856C-233C-770B2DC3C02E}"/>
          </ac:spMkLst>
        </pc:spChg>
        <pc:spChg chg="del">
          <ac:chgData name="Евгений Баранов" userId="3b3753c562bad485" providerId="LiveId" clId="{2CEAEDEE-DF4E-416B-826D-E5FF9CBB65BD}" dt="2025-06-12T11:53:10.611" v="382" actId="21"/>
          <ac:spMkLst>
            <pc:docMk/>
            <pc:sldMk cId="1769044289" sldId="260"/>
            <ac:spMk id="4" creationId="{5DA96044-EACA-BF89-E92A-B302FEF71B86}"/>
          </ac:spMkLst>
        </pc:spChg>
        <pc:spChg chg="add mod">
          <ac:chgData name="Евгений Баранов" userId="3b3753c562bad485" providerId="LiveId" clId="{2CEAEDEE-DF4E-416B-826D-E5FF9CBB65BD}" dt="2025-06-13T11:20:19.043" v="638" actId="2711"/>
          <ac:spMkLst>
            <pc:docMk/>
            <pc:sldMk cId="1769044289" sldId="260"/>
            <ac:spMk id="9" creationId="{C6A113E4-28CF-1729-3754-C848284BE9B5}"/>
          </ac:spMkLst>
        </pc:spChg>
        <pc:picChg chg="add del mod">
          <ac:chgData name="Евгений Баранов" userId="3b3753c562bad485" providerId="LiveId" clId="{2CEAEDEE-DF4E-416B-826D-E5FF9CBB65BD}" dt="2025-06-12T11:57:30.628" v="388" actId="21"/>
          <ac:picMkLst>
            <pc:docMk/>
            <pc:sldMk cId="1769044289" sldId="260"/>
            <ac:picMk id="6" creationId="{6DDCC180-1472-2539-223F-C83F45C698E4}"/>
          </ac:picMkLst>
        </pc:picChg>
        <pc:picChg chg="add mod">
          <ac:chgData name="Евгений Баранов" userId="3b3753c562bad485" providerId="LiveId" clId="{2CEAEDEE-DF4E-416B-826D-E5FF9CBB65BD}" dt="2025-06-12T11:59:28.934" v="433" actId="1076"/>
          <ac:picMkLst>
            <pc:docMk/>
            <pc:sldMk cId="1769044289" sldId="260"/>
            <ac:picMk id="8" creationId="{0CBD8CF4-BC50-8777-E31E-765EC281E4EF}"/>
          </ac:picMkLst>
        </pc:picChg>
      </pc:sldChg>
      <pc:sldChg chg="new del">
        <pc:chgData name="Евгений Баранов" userId="3b3753c562bad485" providerId="LiveId" clId="{2CEAEDEE-DF4E-416B-826D-E5FF9CBB65BD}" dt="2025-06-12T11:41:28.744" v="205" actId="2696"/>
        <pc:sldMkLst>
          <pc:docMk/>
          <pc:sldMk cId="2625985532" sldId="260"/>
        </pc:sldMkLst>
      </pc:sldChg>
      <pc:sldChg chg="addSp delSp modSp new mod setBg">
        <pc:chgData name="Евгений Баранов" userId="3b3753c562bad485" providerId="LiveId" clId="{2CEAEDEE-DF4E-416B-826D-E5FF9CBB65BD}" dt="2025-06-13T11:20:48.790" v="641" actId="2711"/>
        <pc:sldMkLst>
          <pc:docMk/>
          <pc:sldMk cId="431888794" sldId="261"/>
        </pc:sldMkLst>
        <pc:spChg chg="mod">
          <ac:chgData name="Евгений Баранов" userId="3b3753c562bad485" providerId="LiveId" clId="{2CEAEDEE-DF4E-416B-826D-E5FF9CBB65BD}" dt="2025-06-13T11:20:48.790" v="641" actId="2711"/>
          <ac:spMkLst>
            <pc:docMk/>
            <pc:sldMk cId="431888794" sldId="261"/>
            <ac:spMk id="2" creationId="{41B35CD8-E011-C895-59C8-C0D8A9A51F02}"/>
          </ac:spMkLst>
        </pc:spChg>
        <pc:spChg chg="del">
          <ac:chgData name="Евгений Баранов" userId="3b3753c562bad485" providerId="LiveId" clId="{2CEAEDEE-DF4E-416B-826D-E5FF9CBB65BD}" dt="2025-06-12T12:02:31.652" v="442" actId="21"/>
          <ac:spMkLst>
            <pc:docMk/>
            <pc:sldMk cId="431888794" sldId="261"/>
            <ac:spMk id="3" creationId="{D1166479-AA4D-A67B-66E6-3A7EE19890D3}"/>
          </ac:spMkLst>
        </pc:spChg>
        <pc:spChg chg="del">
          <ac:chgData name="Евгений Баранов" userId="3b3753c562bad485" providerId="LiveId" clId="{2CEAEDEE-DF4E-416B-826D-E5FF9CBB65BD}" dt="2025-06-12T12:02:35.321" v="443" actId="21"/>
          <ac:spMkLst>
            <pc:docMk/>
            <pc:sldMk cId="431888794" sldId="261"/>
            <ac:spMk id="4" creationId="{7F5944EE-1920-0A7C-AA73-6DAD3105813F}"/>
          </ac:spMkLst>
        </pc:spChg>
        <pc:spChg chg="add del">
          <ac:chgData name="Евгений Баранов" userId="3b3753c562bad485" providerId="LiveId" clId="{2CEAEDEE-DF4E-416B-826D-E5FF9CBB65BD}" dt="2025-06-12T12:07:33.615" v="448" actId="26606"/>
          <ac:spMkLst>
            <pc:docMk/>
            <pc:sldMk cId="431888794" sldId="261"/>
            <ac:spMk id="11" creationId="{E76B318C-A1E7-4DC5-8019-A0E8BDA10773}"/>
          </ac:spMkLst>
        </pc:spChg>
        <pc:picChg chg="add mod">
          <ac:chgData name="Евгений Баранов" userId="3b3753c562bad485" providerId="LiveId" clId="{2CEAEDEE-DF4E-416B-826D-E5FF9CBB65BD}" dt="2025-06-12T12:09:07.123" v="465" actId="14100"/>
          <ac:picMkLst>
            <pc:docMk/>
            <pc:sldMk cId="431888794" sldId="261"/>
            <ac:picMk id="6" creationId="{2BBF22CE-116E-F7AB-D651-37D626B27EAA}"/>
          </ac:picMkLst>
        </pc:picChg>
      </pc:sldChg>
      <pc:sldChg chg="new del">
        <pc:chgData name="Евгений Баранов" userId="3b3753c562bad485" providerId="LiveId" clId="{2CEAEDEE-DF4E-416B-826D-E5FF9CBB65BD}" dt="2025-06-12T11:41:30.501" v="206" actId="2696"/>
        <pc:sldMkLst>
          <pc:docMk/>
          <pc:sldMk cId="1680865168" sldId="261"/>
        </pc:sldMkLst>
      </pc:sldChg>
      <pc:sldChg chg="addSp modSp new del mod">
        <pc:chgData name="Евгений Баранов" userId="3b3753c562bad485" providerId="LiveId" clId="{2CEAEDEE-DF4E-416B-826D-E5FF9CBB65BD}" dt="2025-06-12T14:42:41.825" v="540" actId="2696"/>
        <pc:sldMkLst>
          <pc:docMk/>
          <pc:sldMk cId="1617172912" sldId="262"/>
        </pc:sldMkLst>
        <pc:picChg chg="add mod">
          <ac:chgData name="Евгений Баранов" userId="3b3753c562bad485" providerId="LiveId" clId="{2CEAEDEE-DF4E-416B-826D-E5FF9CBB65BD}" dt="2025-06-12T14:41:10.787" v="511" actId="1076"/>
          <ac:picMkLst>
            <pc:docMk/>
            <pc:sldMk cId="1617172912" sldId="262"/>
            <ac:picMk id="3" creationId="{71B59732-5518-9910-D504-483544547F9A}"/>
          </ac:picMkLst>
        </pc:picChg>
      </pc:sldChg>
      <pc:sldChg chg="addSp delSp modSp new del mod">
        <pc:chgData name="Евгений Баранов" userId="3b3753c562bad485" providerId="LiveId" clId="{2CEAEDEE-DF4E-416B-826D-E5FF9CBB65BD}" dt="2025-06-12T11:41:22.733" v="202" actId="2696"/>
        <pc:sldMkLst>
          <pc:docMk/>
          <pc:sldMk cId="2888158946" sldId="262"/>
        </pc:sldMkLst>
        <pc:spChg chg="del">
          <ac:chgData name="Евгений Баранов" userId="3b3753c562bad485" providerId="LiveId" clId="{2CEAEDEE-DF4E-416B-826D-E5FF9CBB65BD}" dt="2025-06-12T11:38:52.674" v="172" actId="21"/>
          <ac:spMkLst>
            <pc:docMk/>
            <pc:sldMk cId="2888158946" sldId="262"/>
            <ac:spMk id="2" creationId="{1C06729D-3B6F-58D1-EC9C-BBECFCC184AC}"/>
          </ac:spMkLst>
        </pc:spChg>
        <pc:spChg chg="del">
          <ac:chgData name="Евгений Баранов" userId="3b3753c562bad485" providerId="LiveId" clId="{2CEAEDEE-DF4E-416B-826D-E5FF9CBB65BD}" dt="2025-06-12T11:39:00.058" v="173" actId="931"/>
          <ac:spMkLst>
            <pc:docMk/>
            <pc:sldMk cId="2888158946" sldId="262"/>
            <ac:spMk id="3" creationId="{A848A3D5-46A3-6062-4340-AA3D6AF9951B}"/>
          </ac:spMkLst>
        </pc:spChg>
        <pc:spChg chg="add del mod">
          <ac:chgData name="Евгений Баранов" userId="3b3753c562bad485" providerId="LiveId" clId="{2CEAEDEE-DF4E-416B-826D-E5FF9CBB65BD}" dt="2025-06-12T11:40:50.337" v="180" actId="931"/>
          <ac:spMkLst>
            <pc:docMk/>
            <pc:sldMk cId="2888158946" sldId="262"/>
            <ac:spMk id="8" creationId="{12F56A24-D757-F719-DDAD-E8D1C80D8464}"/>
          </ac:spMkLst>
        </pc:spChg>
        <pc:spChg chg="add mod">
          <ac:chgData name="Евгений Баранов" userId="3b3753c562bad485" providerId="LiveId" clId="{2CEAEDEE-DF4E-416B-826D-E5FF9CBB65BD}" dt="2025-06-12T11:41:19.904" v="201" actId="21"/>
          <ac:spMkLst>
            <pc:docMk/>
            <pc:sldMk cId="2888158946" sldId="262"/>
            <ac:spMk id="12" creationId="{77987B5E-7307-E5B3-3CFF-BCD2EB388D53}"/>
          </ac:spMkLst>
        </pc:spChg>
        <pc:picChg chg="add del mod">
          <ac:chgData name="Евгений Баранов" userId="3b3753c562bad485" providerId="LiveId" clId="{2CEAEDEE-DF4E-416B-826D-E5FF9CBB65BD}" dt="2025-06-12T11:39:15.933" v="179" actId="21"/>
          <ac:picMkLst>
            <pc:docMk/>
            <pc:sldMk cId="2888158946" sldId="262"/>
            <ac:picMk id="6" creationId="{1677FA16-72D0-8849-23CA-D0A65811A0EA}"/>
          </ac:picMkLst>
        </pc:picChg>
        <pc:picChg chg="add del mod">
          <ac:chgData name="Евгений Баранов" userId="3b3753c562bad485" providerId="LiveId" clId="{2CEAEDEE-DF4E-416B-826D-E5FF9CBB65BD}" dt="2025-06-12T11:41:19.904" v="201" actId="21"/>
          <ac:picMkLst>
            <pc:docMk/>
            <pc:sldMk cId="2888158946" sldId="262"/>
            <ac:picMk id="10" creationId="{C1783DB6-EF01-3044-9D71-69E3BDD52B73}"/>
          </ac:picMkLst>
        </pc:picChg>
      </pc:sldChg>
      <pc:sldChg chg="addSp delSp modSp new mod">
        <pc:chgData name="Евгений Баранов" userId="3b3753c562bad485" providerId="LiveId" clId="{2CEAEDEE-DF4E-416B-826D-E5FF9CBB65BD}" dt="2025-06-12T14:42:35.841" v="539" actId="1076"/>
        <pc:sldMkLst>
          <pc:docMk/>
          <pc:sldMk cId="2033845287" sldId="263"/>
        </pc:sldMkLst>
        <pc:spChg chg="del">
          <ac:chgData name="Евгений Баранов" userId="3b3753c562bad485" providerId="LiveId" clId="{2CEAEDEE-DF4E-416B-826D-E5FF9CBB65BD}" dt="2025-06-12T14:41:38.567" v="514" actId="21"/>
          <ac:spMkLst>
            <pc:docMk/>
            <pc:sldMk cId="2033845287" sldId="263"/>
            <ac:spMk id="2" creationId="{593D71C6-6EE3-A460-5E36-3DF1BD489CB0}"/>
          </ac:spMkLst>
        </pc:spChg>
        <pc:spChg chg="del">
          <ac:chgData name="Евгений Баранов" userId="3b3753c562bad485" providerId="LiveId" clId="{2CEAEDEE-DF4E-416B-826D-E5FF9CBB65BD}" dt="2025-06-12T14:41:33.699" v="513" actId="21"/>
          <ac:spMkLst>
            <pc:docMk/>
            <pc:sldMk cId="2033845287" sldId="263"/>
            <ac:spMk id="3" creationId="{3646C44D-4E25-F579-8CED-62E1C5E21549}"/>
          </ac:spMkLst>
        </pc:spChg>
        <pc:spChg chg="del">
          <ac:chgData name="Евгений Баранов" userId="3b3753c562bad485" providerId="LiveId" clId="{2CEAEDEE-DF4E-416B-826D-E5FF9CBB65BD}" dt="2025-06-12T14:41:42.178" v="515" actId="21"/>
          <ac:spMkLst>
            <pc:docMk/>
            <pc:sldMk cId="2033845287" sldId="263"/>
            <ac:spMk id="4" creationId="{A689A28D-FF66-58B8-88D0-C994A2B0183B}"/>
          </ac:spMkLst>
        </pc:spChg>
        <pc:picChg chg="add del">
          <ac:chgData name="Евгений Баранов" userId="3b3753c562bad485" providerId="LiveId" clId="{2CEAEDEE-DF4E-416B-826D-E5FF9CBB65BD}" dt="2025-06-12T14:41:52.571" v="517" actId="21"/>
          <ac:picMkLst>
            <pc:docMk/>
            <pc:sldMk cId="2033845287" sldId="263"/>
            <ac:picMk id="5" creationId="{A014EA47-7655-0BF3-0495-9985AA3F68CD}"/>
          </ac:picMkLst>
        </pc:picChg>
        <pc:picChg chg="add mod">
          <ac:chgData name="Евгений Баранов" userId="3b3753c562bad485" providerId="LiveId" clId="{2CEAEDEE-DF4E-416B-826D-E5FF9CBB65BD}" dt="2025-06-12T14:42:35.841" v="539" actId="1076"/>
          <ac:picMkLst>
            <pc:docMk/>
            <pc:sldMk cId="2033845287" sldId="263"/>
            <ac:picMk id="7" creationId="{D696AFBD-7BEA-82F4-1CC5-4E27A2E840FC}"/>
          </ac:picMkLst>
        </pc:picChg>
      </pc:sldChg>
      <pc:sldChg chg="new del">
        <pc:chgData name="Евгений Баранов" userId="3b3753c562bad485" providerId="LiveId" clId="{2CEAEDEE-DF4E-416B-826D-E5FF9CBB65BD}" dt="2025-06-12T11:41:26.692" v="204" actId="2696"/>
        <pc:sldMkLst>
          <pc:docMk/>
          <pc:sldMk cId="4142281617" sldId="263"/>
        </pc:sldMkLst>
      </pc:sldChg>
      <pc:sldChg chg="addSp delSp modSp new mod ord">
        <pc:chgData name="Евгений Баранов" userId="3b3753c562bad485" providerId="LiveId" clId="{2CEAEDEE-DF4E-416B-826D-E5FF9CBB65BD}" dt="2025-06-13T11:21:03.021" v="642" actId="2711"/>
        <pc:sldMkLst>
          <pc:docMk/>
          <pc:sldMk cId="4293608495" sldId="264"/>
        </pc:sldMkLst>
        <pc:spChg chg="mod">
          <ac:chgData name="Евгений Баранов" userId="3b3753c562bad485" providerId="LiveId" clId="{2CEAEDEE-DF4E-416B-826D-E5FF9CBB65BD}" dt="2025-06-13T11:21:03.021" v="642" actId="2711"/>
          <ac:spMkLst>
            <pc:docMk/>
            <pc:sldMk cId="4293608495" sldId="264"/>
            <ac:spMk id="2" creationId="{ADCA55D8-462A-932E-7FFF-3698E3F6983F}"/>
          </ac:spMkLst>
        </pc:spChg>
        <pc:spChg chg="del">
          <ac:chgData name="Евгений Баранов" userId="3b3753c562bad485" providerId="LiveId" clId="{2CEAEDEE-DF4E-416B-826D-E5FF9CBB65BD}" dt="2025-06-12T14:45:23.234" v="542" actId="21"/>
          <ac:spMkLst>
            <pc:docMk/>
            <pc:sldMk cId="4293608495" sldId="264"/>
            <ac:spMk id="3" creationId="{9049A79E-5033-F6DC-C0ED-04062A07D7FC}"/>
          </ac:spMkLst>
        </pc:spChg>
        <pc:spChg chg="del">
          <ac:chgData name="Евгений Баранов" userId="3b3753c562bad485" providerId="LiveId" clId="{2CEAEDEE-DF4E-416B-826D-E5FF9CBB65BD}" dt="2025-06-12T14:45:27.888" v="543" actId="21"/>
          <ac:spMkLst>
            <pc:docMk/>
            <pc:sldMk cId="4293608495" sldId="264"/>
            <ac:spMk id="4" creationId="{702CDE72-0B13-F031-7FE3-D4E7C8D6E8E7}"/>
          </ac:spMkLst>
        </pc:spChg>
        <pc:picChg chg="add del">
          <ac:chgData name="Евгений Баранов" userId="3b3753c562bad485" providerId="LiveId" clId="{2CEAEDEE-DF4E-416B-826D-E5FF9CBB65BD}" dt="2025-06-12T14:48:35.525" v="572" actId="21"/>
          <ac:picMkLst>
            <pc:docMk/>
            <pc:sldMk cId="4293608495" sldId="264"/>
            <ac:picMk id="5" creationId="{143C6907-9CA0-2FF7-FDD8-5F63E7B5CC6D}"/>
          </ac:picMkLst>
        </pc:picChg>
        <pc:picChg chg="add mod">
          <ac:chgData name="Евгений Баранов" userId="3b3753c562bad485" providerId="LiveId" clId="{2CEAEDEE-DF4E-416B-826D-E5FF9CBB65BD}" dt="2025-06-12T14:50:11.353" v="578" actId="14100"/>
          <ac:picMkLst>
            <pc:docMk/>
            <pc:sldMk cId="4293608495" sldId="264"/>
            <ac:picMk id="7" creationId="{4F4D48D3-4385-2AE5-97CF-6FE57ECEA8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03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92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87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83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97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6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10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14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66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702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F79D30A-4077-4715-9CFC-F83658F5A53D}" type="datetimeFigureOut">
              <a:rPr lang="ru-RU" smtClean="0"/>
              <a:t>13.06.2025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F522BA7E-9D22-4B96-941B-BCF8EB341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32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A0BB-6C4B-E364-C15F-D0C08F298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5284" y="770467"/>
            <a:ext cx="10400520" cy="1951468"/>
          </a:xfrm>
        </p:spPr>
        <p:txBody>
          <a:bodyPr/>
          <a:lstStyle/>
          <a:p>
            <a:pPr algn="ctr"/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«Большая история маленького района "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E9D5BF5-7BA1-8D6F-7071-2CAC3BEEDD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образовательной деятельности для ребят старшего дошкольного возраста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«Большая история маленького района»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Подготовили: воспитатель ГБОУ «Школа №2089 Баранова О.В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воспитатель ГБОУ «Школа №2089»  Пряничникова Н. Д.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воспитатель ГБОУ «Школа №2089» Антошина Е.В.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86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FF017FA-632D-1F27-A9D3-3926F8250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Связисты</a:t>
            </a:r>
          </a:p>
        </p:txBody>
      </p:sp>
      <p:pic>
        <p:nvPicPr>
          <p:cNvPr id="5" name="Рисунок 4" descr="Изображение выглядит как одежда, человек, на открытом воздухе, Человеческое лицо&#10;&#10;Автоматически созданное описание">
            <a:extLst>
              <a:ext uri="{FF2B5EF4-FFF2-40B4-BE49-F238E27FC236}">
                <a16:creationId xmlns:a16="http://schemas.microsoft.com/office/drawing/2014/main" id="{43762FA5-709E-2F3D-DC2E-DE220BA265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13" y="518721"/>
            <a:ext cx="8495702" cy="5663801"/>
          </a:xfrm>
          <a:prstGeom prst="rect">
            <a:avLst/>
          </a:prstGeom>
        </p:spPr>
      </p:pic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F72E1D77-75CB-B7DC-7C7A-0FD641005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1758" y="3120848"/>
            <a:ext cx="2784077" cy="616304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Связисты</a:t>
            </a:r>
          </a:p>
        </p:txBody>
      </p:sp>
    </p:spTree>
    <p:extLst>
      <p:ext uri="{BB962C8B-B14F-4D97-AF65-F5344CB8AC3E}">
        <p14:creationId xmlns:p14="http://schemas.microsoft.com/office/powerpoint/2010/main" val="36102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на открытом воздухе, дерево, небо, строительство&#10;&#10;Автоматически созданное описание">
            <a:extLst>
              <a:ext uri="{FF2B5EF4-FFF2-40B4-BE49-F238E27FC236}">
                <a16:creationId xmlns:a16="http://schemas.microsoft.com/office/drawing/2014/main" id="{DB6C59C9-444D-8ECB-9A89-AE280FB2B8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68" y="641971"/>
            <a:ext cx="8337755" cy="5549479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C461DF2-AF4A-11AD-DEBD-FB50B6DA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2323" y="3090454"/>
            <a:ext cx="2837373" cy="677091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Радиоцентр</a:t>
            </a:r>
          </a:p>
        </p:txBody>
      </p:sp>
    </p:spTree>
    <p:extLst>
      <p:ext uri="{BB962C8B-B14F-4D97-AF65-F5344CB8AC3E}">
        <p14:creationId xmlns:p14="http://schemas.microsoft.com/office/powerpoint/2010/main" val="3780655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заброшенный, на открытом воздухе, небо, дерево&#10;&#10;Автоматически созданное описание">
            <a:extLst>
              <a:ext uri="{FF2B5EF4-FFF2-40B4-BE49-F238E27FC236}">
                <a16:creationId xmlns:a16="http://schemas.microsoft.com/office/drawing/2014/main" id="{0CBD8CF4-BC50-8777-E31E-765EC281E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66" y="709868"/>
            <a:ext cx="8734634" cy="5159589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6A113E4-28CF-1729-3754-C848284BE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1387" y="2808740"/>
            <a:ext cx="2786743" cy="96184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Радиоцентр</a:t>
            </a:r>
          </a:p>
        </p:txBody>
      </p:sp>
    </p:spTree>
    <p:extLst>
      <p:ext uri="{BB962C8B-B14F-4D97-AF65-F5344CB8AC3E}">
        <p14:creationId xmlns:p14="http://schemas.microsoft.com/office/powerpoint/2010/main" val="176904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35CD8-E011-C895-59C8-C0D8A9A51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2408" y="3030623"/>
            <a:ext cx="3383280" cy="796754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Антенное поле</a:t>
            </a:r>
          </a:p>
        </p:txBody>
      </p:sp>
      <p:pic>
        <p:nvPicPr>
          <p:cNvPr id="6" name="Рисунок 5" descr="Изображение выглядит как на открытом воздухе, небо, Луг, Земельный участок&#10;&#10;Автоматически созданное описание">
            <a:extLst>
              <a:ext uri="{FF2B5EF4-FFF2-40B4-BE49-F238E27FC236}">
                <a16:creationId xmlns:a16="http://schemas.microsoft.com/office/drawing/2014/main" id="{2BBF22CE-116E-F7AB-D651-37D626B27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93" y="443960"/>
            <a:ext cx="7981782" cy="5986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888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A55D8-462A-932E-7FFF-3698E3F6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0005" y="3189721"/>
            <a:ext cx="2933075" cy="666306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Радиобюро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Изображение выглядит как человек, одежда, черно-белый, Человеческое лиц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4F4D48D3-4385-2AE5-97CF-6FE57ECEA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20" y="677158"/>
            <a:ext cx="8130618" cy="569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0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текст, число, снимок экрана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696AFBD-7BEA-82F4-1CC5-4E27A2E84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22" y="131560"/>
            <a:ext cx="8804636" cy="659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845287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100</TotalTime>
  <Words>67</Words>
  <Application>Microsoft Office PowerPoint</Application>
  <PresentationFormat>Широкоэкранный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 Light</vt:lpstr>
      <vt:lpstr>Times New Roman</vt:lpstr>
      <vt:lpstr>Метрополия</vt:lpstr>
      <vt:lpstr>«Большая история маленького района "</vt:lpstr>
      <vt:lpstr>Связисты</vt:lpstr>
      <vt:lpstr>Радиоцентр</vt:lpstr>
      <vt:lpstr>Радиоцентр</vt:lpstr>
      <vt:lpstr>Антенное поле</vt:lpstr>
      <vt:lpstr>Радиобюро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Евгений Баранов</dc:creator>
  <cp:lastModifiedBy>Евгений Баранов</cp:lastModifiedBy>
  <cp:revision>1</cp:revision>
  <dcterms:created xsi:type="dcterms:W3CDTF">2025-06-11T11:15:36Z</dcterms:created>
  <dcterms:modified xsi:type="dcterms:W3CDTF">2025-06-13T11:23:44Z</dcterms:modified>
</cp:coreProperties>
</file>