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21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3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44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80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62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2221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21811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326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84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6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39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0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4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99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39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4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1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693719"/>
            <a:ext cx="6815669" cy="1692946"/>
          </a:xfrm>
        </p:spPr>
        <p:txBody>
          <a:bodyPr/>
          <a:lstStyle/>
          <a:p>
            <a:r>
              <a:rPr lang="ru-RU" sz="3600" b="1" i="1" dirty="0"/>
              <a:t>Конспект занятия </a:t>
            </a:r>
            <a:r>
              <a:rPr lang="ru-RU" sz="3600" b="1" i="1" dirty="0" smtClean="0"/>
              <a:t> по аппликации</a:t>
            </a:r>
            <a:br>
              <a:rPr lang="ru-RU" sz="3600" b="1" i="1" dirty="0" smtClean="0"/>
            </a:br>
            <a:r>
              <a:rPr lang="ru-RU" sz="3600" b="1" i="1" dirty="0"/>
              <a:t> «Весёлая гусеница»</a:t>
            </a:r>
            <a:r>
              <a:rPr lang="ru-RU" sz="3600" b="1" dirty="0"/>
              <a:t> 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42109" y="3621234"/>
            <a:ext cx="3200405" cy="350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0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4472" y="924791"/>
            <a:ext cx="5569527" cy="4882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занятия: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познакомить детей с насекомыми, их образом жизни и внешним видом; учить составлять изображение объёмной  гусеницы из полосок с помощью клея в виде гирлянды.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1.Образовательные: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приобщать детей к искусству аппликации;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учить предварительно вырезать одинаковые полоски, составляя- склеивая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гусеничку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учить аккуратно пользоваться клеем.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Развивающие: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расширять представление детей о насекомых;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развивать эстетическое восприятие, вкус;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развивать внимание, речь детей;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развивать мелкую моторику рук.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Воспитательные: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бережное и заботливое отношение к природе;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усидчивость, аккуратность.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заводная игрушка – гусеница, иллюстрация бабочки, музыкальный диск, зонтик, заготовка для аппликации глазки,  цветная бумага, клей, коврики на стол,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фломастеры, ножницы.</a:t>
            </a:r>
            <a:endPara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93" y="924791"/>
            <a:ext cx="2235044" cy="16351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9493" y="3740728"/>
            <a:ext cx="2094427" cy="1395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185" y="1970349"/>
            <a:ext cx="1907888" cy="202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8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443841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 занятия: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Обратить внимание детей на гостей и поздороваться.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 теперь послушайте меня внимательно. К нам сегодня пришла гостья и хочет подружиться с вами. А кто это, попробуйте угадать: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листочкам я ползу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тихонько их грызу.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 ножек есть, и я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Стану бабочкой, друзья. (Гусеница)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Показать детям игрушку-гусеницу.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Посмотрите, какая она? (зеленая, красивая, веселая). А что есть у гусеницы? (рожки, глазки, ножки, ротик и т. д.).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Молодцы! Гусеница встала рано утром и сделала зарядку. Давайте вместе с ней сделаем зарядку.</a:t>
            </a:r>
            <a:endParaRPr lang="ru-RU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145" y="592360"/>
            <a:ext cx="2809010" cy="170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0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5823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Физкультминутка: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Рано гусеница встала (встать на ножки),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Потянулась, позевала (потянуться, позевать).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 (похлопать) – 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Вышла в сад она гулять (пошагать).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травинку заползала (наклоны в сторону),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И, конечно же, устала (вздохнуть).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 (захлопать) – 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Захотелось ей поспать (руки под щечку).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Улеглась под одеяло (присесть, руки под щекой),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Снов увидела немало.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когда пора настала (встать),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Бабочкой красивой стала (покружиться, помахать руками)!</a:t>
            </a:r>
            <a:endParaRPr lang="ru-RU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54" y="789709"/>
            <a:ext cx="2224894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7073" y="1163783"/>
            <a:ext cx="707620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Вот такой бабочкой хочет быть наша гусеница, посмотрите (показать картинку)! Красивая бабочка? (Да).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Наша гусеница через некоторое время станет красивой бабочкой, будет порхать над цветочками. А пока что ей придётся побыть гусеницей, поползать по листочкам и поискать себе подружек.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Давайте сделаем ей друзей (дети усаживаются за столы).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Рассмотреть образец.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Показать детям, как отрезать полоски и усики гусеницы.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Показать детям, как складывать и склеивать полоски поочередно согласно образцу.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Наклеить глазки и усики гусеницы.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Нарисовать носик и ротик гусенице фломастерами.</a:t>
            </a:r>
            <a:endParaRPr lang="ru-RU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881" y="874323"/>
            <a:ext cx="2618509" cy="181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0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1764" y="1714500"/>
            <a:ext cx="75022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Посмотрите на своих гусениц. Понравились они вам? (Да). Что понравилось?(Ответы). 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Давайте узнаем у нашей гостьи – Гусеницы, понравились ли ей друзья? (Нажимаю незаметно на гусенице кнопку, она танцует под музыку).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Понравились! Она говорит всем большое спасибо и хочет побыть ещё у нас в гостях.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 занятия: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Давайте вспомним, что мы сегодня делали? Чем занимались на занятии?(Ответы детей).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Занятие окончено. Молодцы! (Попрощаться с гостями).</a:t>
            </a:r>
            <a:endParaRPr lang="ru-RU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1072674"/>
            <a:ext cx="2031423" cy="20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Вот такие </a:t>
            </a:r>
            <a:r>
              <a:rPr lang="ru-RU" b="1" dirty="0" err="1" smtClean="0">
                <a:solidFill>
                  <a:schemeClr val="accent1"/>
                </a:solidFill>
              </a:rPr>
              <a:t>гусенички</a:t>
            </a:r>
            <a:r>
              <a:rPr lang="ru-RU" b="1" dirty="0" smtClean="0">
                <a:solidFill>
                  <a:schemeClr val="accent1"/>
                </a:solidFill>
              </a:rPr>
              <a:t> получились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70615" y="1932711"/>
            <a:ext cx="4151166" cy="44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Презентацию подготовила: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воспитатель детского сада №121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Родина Анна Сергеевна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853" y="3554909"/>
            <a:ext cx="4179793" cy="330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538</Words>
  <Application>Microsoft Office PowerPoint</Application>
  <PresentationFormat>Широкоэкранный</PresentationFormat>
  <Paragraphs>56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Натуральные материалы</vt:lpstr>
      <vt:lpstr>Конспект занятия  по аппликации  «Весёлая гусеница»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Вот такие гусенички получились</vt:lpstr>
      <vt:lpstr>Презентацию подготовила:  воспитатель детского сада №121  Родина Анна Сергеевна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 по аппликации  «Весёлая гусеница»</dc:title>
  <dc:creator>Анна</dc:creator>
  <cp:lastModifiedBy>Анна</cp:lastModifiedBy>
  <cp:revision>4</cp:revision>
  <dcterms:created xsi:type="dcterms:W3CDTF">2017-05-16T17:28:07Z</dcterms:created>
  <dcterms:modified xsi:type="dcterms:W3CDTF">2019-11-19T16:11:00Z</dcterms:modified>
</cp:coreProperties>
</file>