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1" r:id="rId12"/>
    <p:sldId id="266" r:id="rId13"/>
    <p:sldId id="270" r:id="rId14"/>
    <p:sldId id="269" r:id="rId15"/>
    <p:sldId id="274" r:id="rId16"/>
    <p:sldId id="272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2324A-C1A0-4D80-95EF-A6E3A86FCC46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68EA23-A02D-4154-84B4-08F9E60C06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8EA23-A02D-4154-84B4-08F9E60C0631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817C-BC92-4DEB-B6E5-DBB6251681BB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DAF35-DB85-4F1F-B84E-543C078990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817C-BC92-4DEB-B6E5-DBB6251681BB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DAF35-DB85-4F1F-B84E-543C078990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817C-BC92-4DEB-B6E5-DBB6251681BB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DAF35-DB85-4F1F-B84E-543C078990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817C-BC92-4DEB-B6E5-DBB6251681BB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DAF35-DB85-4F1F-B84E-543C078990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817C-BC92-4DEB-B6E5-DBB6251681BB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DAF35-DB85-4F1F-B84E-543C078990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817C-BC92-4DEB-B6E5-DBB6251681BB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DAF35-DB85-4F1F-B84E-543C078990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817C-BC92-4DEB-B6E5-DBB6251681BB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DAF35-DB85-4F1F-B84E-543C078990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817C-BC92-4DEB-B6E5-DBB6251681BB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DAF35-DB85-4F1F-B84E-543C078990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817C-BC92-4DEB-B6E5-DBB6251681BB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DAF35-DB85-4F1F-B84E-543C078990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817C-BC92-4DEB-B6E5-DBB6251681BB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DAF35-DB85-4F1F-B84E-543C078990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8817C-BC92-4DEB-B6E5-DBB6251681BB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DAF35-DB85-4F1F-B84E-543C078990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8817C-BC92-4DEB-B6E5-DBB6251681BB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DAF35-DB85-4F1F-B84E-543C0789907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1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1.bin"/><Relationship Id="rId10" Type="http://schemas.openxmlformats.org/officeDocument/2006/relationships/oleObject" Target="../embeddings/oleObject14.bin"/><Relationship Id="rId4" Type="http://schemas.openxmlformats.org/officeDocument/2006/relationships/image" Target="../media/image12.wmf"/><Relationship Id="rId9" Type="http://schemas.openxmlformats.org/officeDocument/2006/relationships/image" Target="../media/image14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7.jpeg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19.11.2024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sz="7300" b="1" dirty="0" smtClean="0">
                <a:latin typeface="Times New Roman" pitchFamily="18" charset="0"/>
                <a:cs typeface="Times New Roman" pitchFamily="18" charset="0"/>
              </a:rPr>
              <a:t>Площади и объёмы геометрических фигур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500702"/>
            <a:ext cx="6400800" cy="138098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№2 Решить уравнение: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928662" y="2071678"/>
          <a:ext cx="5412479" cy="57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8" name="Формула" r:id="rId3" imgW="2044440" imgH="215640" progId="Equation.3">
                  <p:embed/>
                </p:oleObj>
              </mc:Choice>
              <mc:Fallback>
                <p:oleObj name="Формула" r:id="rId3" imgW="204444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62" y="2071678"/>
                        <a:ext cx="5412479" cy="5715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№3 Решить задачу:</a:t>
            </a:r>
            <a:br>
              <a:rPr lang="ru-RU" sz="6000" dirty="0" smtClean="0">
                <a:latin typeface="Times New Roman" pitchFamily="18" charset="0"/>
                <a:cs typeface="Times New Roman" pitchFamily="18" charset="0"/>
              </a:rPr>
            </a:b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https://avatars.mds.yandex.net/i?id=de28ffc43168c4d18f6bd49279930c25e78ee351-4560317-images-thumbs&amp;n=13"/>
          <p:cNvPicPr>
            <a:picLocks noGrp="1"/>
          </p:cNvPicPr>
          <p:nvPr>
            <p:ph idx="1"/>
          </p:nvPr>
        </p:nvPicPr>
        <p:blipFill>
          <a:blip r:embed="rId2"/>
          <a:srcRect l="8571" t="5907" r="4000" b="10549"/>
          <a:stretch>
            <a:fillRect/>
          </a:stretch>
        </p:blipFill>
        <p:spPr bwMode="auto">
          <a:xfrm>
            <a:off x="142844" y="2285992"/>
            <a:ext cx="2428892" cy="1643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428596" y="714356"/>
            <a:ext cx="8286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Ширина прямоугольного параллелепипеда 14см, она меньше длины в два раза, но больше высоты на 4 см.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00659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71472" y="1428736"/>
          <a:ext cx="8001055" cy="4432966"/>
        </p:xfrm>
        <a:graphic>
          <a:graphicData uri="http://schemas.openxmlformats.org/drawingml/2006/table">
            <a:tbl>
              <a:tblPr/>
              <a:tblGrid>
                <a:gridCol w="28521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22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6750"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spcAft>
                          <a:spcPts val="1500"/>
                        </a:spcAft>
                      </a:pPr>
                      <a:r>
                        <a:rPr lang="ru-RU" sz="4400" b="0" dirty="0">
                          <a:latin typeface="Times New Roman"/>
                          <a:ea typeface="Times New Roman"/>
                        </a:rPr>
                        <a:t>1 ряд</a:t>
                      </a:r>
                      <a:endParaRPr lang="ru-RU" sz="4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spcAft>
                          <a:spcPts val="1500"/>
                        </a:spcAft>
                      </a:pPr>
                      <a:r>
                        <a:rPr lang="ru-RU" sz="4400" b="0" dirty="0">
                          <a:latin typeface="Times New Roman"/>
                          <a:ea typeface="Times New Roman"/>
                        </a:rPr>
                        <a:t>2 ряд</a:t>
                      </a:r>
                      <a:endParaRPr lang="ru-RU" sz="4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500"/>
                        </a:spcBef>
                        <a:spcAft>
                          <a:spcPts val="1500"/>
                        </a:spcAft>
                      </a:pPr>
                      <a:r>
                        <a:rPr lang="ru-RU" sz="4400" b="0" dirty="0">
                          <a:latin typeface="Times New Roman"/>
                          <a:ea typeface="Times New Roman"/>
                        </a:rPr>
                        <a:t>3 ряд</a:t>
                      </a:r>
                      <a:endParaRPr lang="ru-RU" sz="44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62406">
                <a:tc>
                  <a:txBody>
                    <a:bodyPr/>
                    <a:lstStyle/>
                    <a:p>
                      <a:pPr>
                        <a:spcBef>
                          <a:spcPts val="1500"/>
                        </a:spcBef>
                        <a:spcAft>
                          <a:spcPts val="1500"/>
                        </a:spcAft>
                      </a:pPr>
                      <a:endParaRPr lang="ru-RU" sz="4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500"/>
                        </a:spcBef>
                        <a:spcAft>
                          <a:spcPts val="1500"/>
                        </a:spcAft>
                      </a:pPr>
                      <a:endParaRPr lang="ru-RU" sz="4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500"/>
                        </a:spcBef>
                        <a:spcAft>
                          <a:spcPts val="1500"/>
                        </a:spcAft>
                      </a:pPr>
                      <a:endParaRPr lang="ru-RU" sz="40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ОТВЕТЫ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6625" name="Object 1"/>
          <p:cNvGraphicFramePr>
            <a:graphicFrameLocks noChangeAspect="1"/>
          </p:cNvGraphicFramePr>
          <p:nvPr/>
        </p:nvGraphicFramePr>
        <p:xfrm>
          <a:off x="857224" y="2357430"/>
          <a:ext cx="1428760" cy="12639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5" name="Формула" r:id="rId3" imgW="253800" imgH="164880" progId="Equation.3">
                  <p:embed/>
                </p:oleObj>
              </mc:Choice>
              <mc:Fallback>
                <p:oleObj name="Формула" r:id="rId3" imgW="253800" imgH="16488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24" y="2357430"/>
                        <a:ext cx="1428760" cy="12639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3455562" y="2500306"/>
          <a:ext cx="2078968" cy="9286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6" name="Формула" r:id="rId5" imgW="736560" imgH="241200" progId="Equation.3">
                  <p:embed/>
                </p:oleObj>
              </mc:Choice>
              <mc:Fallback>
                <p:oleObj name="Формула" r:id="rId5" imgW="736560" imgH="241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5562" y="2500306"/>
                        <a:ext cx="2078968" cy="9286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4203700" y="3308350"/>
          <a:ext cx="736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7" name="Формула" r:id="rId7" imgW="736560" imgH="241200" progId="Equation.3">
                  <p:embed/>
                </p:oleObj>
              </mc:Choice>
              <mc:Fallback>
                <p:oleObj name="Формула" r:id="rId7" imgW="736560" imgH="241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3700" y="3308350"/>
                        <a:ext cx="736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4438650" y="3340100"/>
          <a:ext cx="266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8" name="Формула" r:id="rId8" imgW="266400" imgH="177480" progId="Equation.3">
                  <p:embed/>
                </p:oleObj>
              </mc:Choice>
              <mc:Fallback>
                <p:oleObj name="Формула" r:id="rId8" imgW="266400" imgH="177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8650" y="3340100"/>
                        <a:ext cx="266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5857884" y="2428868"/>
          <a:ext cx="2178858" cy="1452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9" name="Формула" r:id="rId10" imgW="266400" imgH="177480" progId="Equation.3">
                  <p:embed/>
                </p:oleObj>
              </mc:Choice>
              <mc:Fallback>
                <p:oleObj name="Формула" r:id="rId10" imgW="266400" imgH="177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884" y="2428868"/>
                        <a:ext cx="2178858" cy="14525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№4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https://avatars.mds.yandex.net/i?id=696d8163a82637647908dd8ea059a2cc7f286bc2-3703415-images-thumbs&amp;n=13"/>
          <p:cNvPicPr>
            <a:picLocks noGrp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714348" y="714356"/>
            <a:ext cx="235267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 flipH="1">
            <a:off x="571472" y="1600200"/>
            <a:ext cx="4076728" cy="4525963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 descr="https://avatars.mds.yandex.net/i?id=696d8163a82637647908dd8ea059a2cc7f286bc2-3703415-images-thumbs&amp;n=13"/>
          <p:cNvPicPr/>
          <p:nvPr/>
        </p:nvPicPr>
        <p:blipFill>
          <a:blip r:embed="rId2"/>
          <a:srcRect l="9717" t="34375" r="9717" b="32188"/>
          <a:stretch>
            <a:fillRect/>
          </a:stretch>
        </p:blipFill>
        <p:spPr bwMode="auto">
          <a:xfrm>
            <a:off x="1071538" y="4000504"/>
            <a:ext cx="1143008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571636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№5 </a:t>
            </a:r>
            <a:br>
              <a:rPr lang="ru-RU" sz="6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Самостоятельно:</a:t>
            </a:r>
            <a:br>
              <a:rPr lang="ru-RU" sz="6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№5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1785926"/>
            <a:ext cx="721523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1 вариант</a:t>
            </a:r>
          </a:p>
          <a:p>
            <a:pPr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Ответ:144ц</a:t>
            </a:r>
          </a:p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2 вариант</a:t>
            </a:r>
            <a:endParaRPr lang="ru-RU" sz="6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Ответ:6 машин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№6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6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Длина ряда 12м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225800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Дома: на 20.11.24</a:t>
            </a:r>
            <a:br>
              <a:rPr lang="ru-RU" sz="6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КАРТОЧКА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Вычислите: </a:t>
            </a:r>
            <a:br>
              <a:rPr lang="ru-RU" sz="6000" dirty="0">
                <a:latin typeface="Times New Roman" pitchFamily="18" charset="0"/>
                <a:cs typeface="Times New Roman" pitchFamily="18" charset="0"/>
              </a:rPr>
            </a:b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71471" y="1285860"/>
          <a:ext cx="7858184" cy="15716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Формула" r:id="rId4" imgW="1015920" imgH="203040" progId="Equation.3">
                  <p:embed/>
                </p:oleObj>
              </mc:Choice>
              <mc:Fallback>
                <p:oleObj name="Формула" r:id="rId4" imgW="101592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71" y="1285860"/>
                        <a:ext cx="7858184" cy="15716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Autofit/>
          </a:bodyPr>
          <a:lstStyle/>
          <a:p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При</a:t>
            </a:r>
            <a:r>
              <a:rPr lang="ru-RU" sz="5400" dirty="0">
                <a:latin typeface="Times New Roman" pitchFamily="18" charset="0"/>
                <a:cs typeface="Times New Roman" pitchFamily="18" charset="0"/>
              </a:rPr>
              <a:t> каких натуральных </a:t>
            </a:r>
            <a:r>
              <a:rPr lang="en-US" sz="5400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5400" dirty="0">
                <a:latin typeface="Times New Roman" pitchFamily="18" charset="0"/>
                <a:cs typeface="Times New Roman" pitchFamily="18" charset="0"/>
              </a:rPr>
              <a:t> верно равенство?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983047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642910" y="2071678"/>
          <a:ext cx="4376766" cy="14589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Формула" r:id="rId3" imgW="609480" imgH="203040" progId="Equation.3">
                  <p:embed/>
                </p:oleObj>
              </mc:Choice>
              <mc:Fallback>
                <p:oleObj name="Формула" r:id="rId3" imgW="609480" imgH="203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10" y="2071678"/>
                        <a:ext cx="4376766" cy="14589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52"/>
            <a:ext cx="8229600" cy="5983311"/>
          </a:xfrm>
        </p:spPr>
        <p:txBody>
          <a:bodyPr>
            <a:noAutofit/>
          </a:bodyPr>
          <a:lstStyle/>
          <a:p>
            <a:pPr algn="just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Площадь первого участка в 7 раз меньше площади второго участка. Найти площадь первого участка, если площадь второго участка на 306 га больше площади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первого.Ответ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выразить в </a:t>
            </a:r>
          </a:p>
          <a:p>
            <a:pPr algn="just"/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3071802" y="3000372"/>
          <a:ext cx="531319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" name="Формула" r:id="rId3" imgW="215640" imgH="203040" progId="Equation.3">
                  <p:embed/>
                </p:oleObj>
              </mc:Choice>
              <mc:Fallback>
                <p:oleObj name="Формула" r:id="rId3" imgW="215640" imgH="20304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02" y="3000372"/>
                        <a:ext cx="531319" cy="5000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Autofit/>
          </a:bodyPr>
          <a:lstStyle/>
          <a:p>
            <a:pPr algn="l"/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Куб с ребром 6 см.</a:t>
            </a:r>
          </a:p>
        </p:txBody>
      </p:sp>
      <p:pic>
        <p:nvPicPr>
          <p:cNvPr id="4" name="Содержимое 3" descr="Из кирпичей размер которых 30 см 10см 5см сложили куб с ребром равным 150 см 82 фото"/>
          <p:cNvPicPr>
            <a:picLocks noGrp="1"/>
          </p:cNvPicPr>
          <p:nvPr>
            <p:ph idx="1"/>
          </p:nvPr>
        </p:nvPicPr>
        <p:blipFill>
          <a:blip r:embed="rId3"/>
          <a:srcRect r="12371"/>
          <a:stretch>
            <a:fillRect/>
          </a:stretch>
        </p:blipFill>
        <p:spPr bwMode="auto">
          <a:xfrm>
            <a:off x="285720" y="928670"/>
            <a:ext cx="2428879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3571868" y="1214422"/>
            <a:ext cx="51435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Найти: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714612" y="1714488"/>
          <a:ext cx="1819275" cy="1390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Формула" r:id="rId4" imgW="330057" imgH="241195" progId="Equation.3">
                  <p:embed/>
                </p:oleObj>
              </mc:Choice>
              <mc:Fallback>
                <p:oleObj name="Формула" r:id="rId4" imgW="330057" imgH="241195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12" y="1714488"/>
                        <a:ext cx="1819275" cy="1390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643174" y="3000372"/>
          <a:ext cx="1840903" cy="14504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Формула" r:id="rId6" imgW="317225" imgH="241091" progId="Equation.3">
                  <p:embed/>
                </p:oleObj>
              </mc:Choice>
              <mc:Fallback>
                <p:oleObj name="Формула" r:id="rId6" imgW="317225" imgH="241091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3174" y="3000372"/>
                        <a:ext cx="1840903" cy="14504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449271" y="4500570"/>
          <a:ext cx="2449303" cy="857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Формула" r:id="rId8" imgW="507960" imgH="177480" progId="Equation.3">
                  <p:embed/>
                </p:oleObj>
              </mc:Choice>
              <mc:Fallback>
                <p:oleObj name="Формула" r:id="rId8" imgW="507960" imgH="177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9271" y="4500570"/>
                        <a:ext cx="2449303" cy="8572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5857916"/>
          </a:xfrm>
        </p:spPr>
        <p:txBody>
          <a:bodyPr>
            <a:normAutofit fontScale="90000"/>
          </a:bodyPr>
          <a:lstStyle/>
          <a:p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Чемодан имеет форму прямоугольного параллелепипеда:</a:t>
            </a:r>
            <a:r>
              <a:rPr lang="ru-RU" sz="53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300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длина </a:t>
            </a:r>
            <a:r>
              <a:rPr lang="ru-RU" dirty="0"/>
              <a:t>50см</a:t>
            </a:r>
            <a:br>
              <a:rPr lang="ru-RU" dirty="0"/>
            </a:br>
            <a:r>
              <a:rPr lang="ru-RU" dirty="0"/>
              <a:t>ширина 30см</a:t>
            </a:r>
            <a:br>
              <a:rPr lang="ru-RU" dirty="0"/>
            </a:br>
            <a:r>
              <a:rPr lang="ru-RU" dirty="0"/>
              <a:t>высота </a:t>
            </a:r>
            <a:r>
              <a:rPr lang="ru-RU" dirty="0" smtClean="0"/>
              <a:t>20см</a:t>
            </a:r>
            <a:br>
              <a:rPr lang="ru-RU" dirty="0" smtClean="0"/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 Найти: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Сколько ткани понадобится на чехол для чемодана?</a:t>
            </a:r>
          </a:p>
        </p:txBody>
      </p:sp>
      <p:pic>
        <p:nvPicPr>
          <p:cNvPr id="4" name="Содержимое 3" descr="https://avatars.mds.yandex.net/i?id=de28ffc43168c4d18f6bd49279930c25e78ee351-4560317-images-thumbs&amp;n=13"/>
          <p:cNvPicPr>
            <a:picLocks noGrp="1"/>
          </p:cNvPicPr>
          <p:nvPr>
            <p:ph idx="1"/>
          </p:nvPr>
        </p:nvPicPr>
        <p:blipFill>
          <a:blip r:embed="rId2"/>
          <a:srcRect l="8571" t="5907" r="4000" b="10549"/>
          <a:stretch>
            <a:fillRect/>
          </a:stretch>
        </p:blipFill>
        <p:spPr bwMode="auto">
          <a:xfrm>
            <a:off x="6643702" y="1571612"/>
            <a:ext cx="1965316" cy="2546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Выразите: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1м5дм  =                дм</a:t>
            </a:r>
          </a:p>
          <a:p>
            <a:r>
              <a:rPr lang="ru-RU" dirty="0"/>
              <a:t>2м   =                       дм</a:t>
            </a:r>
          </a:p>
          <a:p>
            <a:r>
              <a:rPr lang="ru-RU" dirty="0" smtClean="0"/>
              <a:t>14м </a:t>
            </a:r>
            <a:r>
              <a:rPr lang="ru-RU" dirty="0"/>
              <a:t>=                       дм</a:t>
            </a:r>
          </a:p>
          <a:p>
            <a:r>
              <a:rPr lang="ru-RU" dirty="0" smtClean="0"/>
              <a:t>9м</a:t>
            </a:r>
            <a:r>
              <a:rPr lang="ru-RU" dirty="0"/>
              <a:t>=                         </a:t>
            </a:r>
            <a:r>
              <a:rPr lang="ru-RU" dirty="0" smtClean="0"/>
              <a:t> дм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Найти корень уравнения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1012567" y="1643050"/>
          <a:ext cx="7603097" cy="12858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2" name="Формула" r:id="rId3" imgW="1371600" imgH="215640" progId="Equation.3">
                  <p:embed/>
                </p:oleObj>
              </mc:Choice>
              <mc:Fallback>
                <p:oleObj name="Формула" r:id="rId3" imgW="137160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2567" y="1643050"/>
                        <a:ext cx="7603097" cy="12858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№1 Вычислите: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571471" y="1857364"/>
          <a:ext cx="6918203" cy="1428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4" name="Формула" r:id="rId3" imgW="1168200" imgH="241200" progId="Equation.3">
                  <p:embed/>
                </p:oleObj>
              </mc:Choice>
              <mc:Fallback>
                <p:oleObj name="Формула" r:id="rId3" imgW="1168200" imgH="241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71" y="1857364"/>
                        <a:ext cx="6918203" cy="14287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663</TotalTime>
  <Words>132</Words>
  <Application>Microsoft Office PowerPoint</Application>
  <PresentationFormat>Экран (4:3)</PresentationFormat>
  <Paragraphs>33</Paragraphs>
  <Slides>17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Тема Office</vt:lpstr>
      <vt:lpstr>Формула</vt:lpstr>
      <vt:lpstr>19.11.2024  Площади и объёмы геометрических фигур  </vt:lpstr>
      <vt:lpstr>Вычислите:  </vt:lpstr>
      <vt:lpstr>При каких натуральных a верно равенство?</vt:lpstr>
      <vt:lpstr>Презентация PowerPoint</vt:lpstr>
      <vt:lpstr>Куб с ребром 6 см.</vt:lpstr>
      <vt:lpstr>Чемодан имеет форму прямоугольного параллелепипеда:  длина 50см ширина 30см высота 20см  Найти: Сколько ткани понадобится на чехол для чемодана?</vt:lpstr>
      <vt:lpstr>Выразите:</vt:lpstr>
      <vt:lpstr>Найти корень уравнения </vt:lpstr>
      <vt:lpstr>№1 Вычислите:</vt:lpstr>
      <vt:lpstr>№2 Решить уравнение:</vt:lpstr>
      <vt:lpstr>№3 Решить задачу: </vt:lpstr>
      <vt:lpstr>ОТВЕТЫ</vt:lpstr>
      <vt:lpstr>№4</vt:lpstr>
      <vt:lpstr>№5  Самостоятельно: </vt:lpstr>
      <vt:lpstr>№5</vt:lpstr>
      <vt:lpstr>№6</vt:lpstr>
      <vt:lpstr>Дома: на 20.11.24 КАРТОЧКА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Инна Мурашкина</dc:creator>
  <cp:lastModifiedBy>Murashkina IV</cp:lastModifiedBy>
  <cp:revision>57</cp:revision>
  <dcterms:created xsi:type="dcterms:W3CDTF">2024-11-18T10:33:56Z</dcterms:created>
  <dcterms:modified xsi:type="dcterms:W3CDTF">2024-11-19T06:43:48Z</dcterms:modified>
</cp:coreProperties>
</file>