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4" r:id="rId4"/>
    <p:sldId id="263" r:id="rId5"/>
    <p:sldId id="258" r:id="rId6"/>
    <p:sldId id="259" r:id="rId7"/>
    <p:sldId id="265" r:id="rId8"/>
    <p:sldId id="260" r:id="rId9"/>
    <p:sldId id="266" r:id="rId10"/>
    <p:sldId id="261" r:id="rId11"/>
    <p:sldId id="268" r:id="rId12"/>
    <p:sldId id="262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56781C7-8FD1-4572-8F65-572ED6CEE873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CD26599-9A23-4D0C-B5FB-5427B1A7C35F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8716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781C7-8FD1-4572-8F65-572ED6CEE873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26599-9A23-4D0C-B5FB-5427B1A7C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443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781C7-8FD1-4572-8F65-572ED6CEE873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26599-9A23-4D0C-B5FB-5427B1A7C35F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63035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781C7-8FD1-4572-8F65-572ED6CEE873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26599-9A23-4D0C-B5FB-5427B1A7C35F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01194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781C7-8FD1-4572-8F65-572ED6CEE873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26599-9A23-4D0C-B5FB-5427B1A7C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03462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781C7-8FD1-4572-8F65-572ED6CEE873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26599-9A23-4D0C-B5FB-5427B1A7C35F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36778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781C7-8FD1-4572-8F65-572ED6CEE873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26599-9A23-4D0C-B5FB-5427B1A7C35F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16955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781C7-8FD1-4572-8F65-572ED6CEE873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26599-9A23-4D0C-B5FB-5427B1A7C35F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01324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781C7-8FD1-4572-8F65-572ED6CEE873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26599-9A23-4D0C-B5FB-5427B1A7C35F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0629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781C7-8FD1-4572-8F65-572ED6CEE873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26599-9A23-4D0C-B5FB-5427B1A7C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2768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781C7-8FD1-4572-8F65-572ED6CEE873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26599-9A23-4D0C-B5FB-5427B1A7C35F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7335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781C7-8FD1-4572-8F65-572ED6CEE873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26599-9A23-4D0C-B5FB-5427B1A7C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1529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781C7-8FD1-4572-8F65-572ED6CEE873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26599-9A23-4D0C-B5FB-5427B1A7C35F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3352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781C7-8FD1-4572-8F65-572ED6CEE873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26599-9A23-4D0C-B5FB-5427B1A7C35F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0309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781C7-8FD1-4572-8F65-572ED6CEE873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26599-9A23-4D0C-B5FB-5427B1A7C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648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781C7-8FD1-4572-8F65-572ED6CEE873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26599-9A23-4D0C-B5FB-5427B1A7C35F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1308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781C7-8FD1-4572-8F65-572ED6CEE873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26599-9A23-4D0C-B5FB-5427B1A7C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666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56781C7-8FD1-4572-8F65-572ED6CEE873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CD26599-9A23-4D0C-B5FB-5427B1A7C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02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g"/><Relationship Id="rId13" Type="http://schemas.openxmlformats.org/officeDocument/2006/relationships/image" Target="../media/image38.jpg"/><Relationship Id="rId3" Type="http://schemas.openxmlformats.org/officeDocument/2006/relationships/image" Target="../media/image28.jpg"/><Relationship Id="rId7" Type="http://schemas.openxmlformats.org/officeDocument/2006/relationships/image" Target="../media/image32.jpeg"/><Relationship Id="rId12" Type="http://schemas.openxmlformats.org/officeDocument/2006/relationships/image" Target="../media/image37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g"/><Relationship Id="rId11" Type="http://schemas.openxmlformats.org/officeDocument/2006/relationships/image" Target="../media/image36.jpeg"/><Relationship Id="rId5" Type="http://schemas.openxmlformats.org/officeDocument/2006/relationships/image" Target="../media/image30.jpeg"/><Relationship Id="rId10" Type="http://schemas.openxmlformats.org/officeDocument/2006/relationships/image" Target="../media/image35.jpg"/><Relationship Id="rId4" Type="http://schemas.openxmlformats.org/officeDocument/2006/relationships/image" Target="../media/image29.jpg"/><Relationship Id="rId9" Type="http://schemas.openxmlformats.org/officeDocument/2006/relationships/image" Target="../media/image34.jpg"/><Relationship Id="rId14" Type="http://schemas.openxmlformats.org/officeDocument/2006/relationships/image" Target="../media/image39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5.jpg"/><Relationship Id="rId7" Type="http://schemas.openxmlformats.org/officeDocument/2006/relationships/image" Target="../media/image19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Памятники войны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Социальный проект учащихся 2в класса МОУ СОШ №4</a:t>
            </a:r>
          </a:p>
          <a:p>
            <a:r>
              <a:rPr lang="ru-RU" dirty="0" err="1"/>
              <a:t>Седелкова</a:t>
            </a:r>
            <a:r>
              <a:rPr lang="ru-RU" dirty="0"/>
              <a:t> Алина, Петрова Таисия, </a:t>
            </a:r>
            <a:r>
              <a:rPr lang="ru-RU" dirty="0" err="1"/>
              <a:t>Химилов</a:t>
            </a:r>
            <a:r>
              <a:rPr lang="ru-RU" dirty="0"/>
              <a:t> </a:t>
            </a:r>
            <a:r>
              <a:rPr lang="ru-RU" dirty="0" smtClean="0"/>
              <a:t>Ефим</a:t>
            </a:r>
          </a:p>
          <a:p>
            <a:r>
              <a:rPr lang="ru-RU" dirty="0" smtClean="0"/>
              <a:t>Руководитель проекта: Беляева Е.А. учитель начальных классов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771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Памятник героям-панфиловцам</a:t>
            </a:r>
            <a:br>
              <a:rPr lang="ru-RU" dirty="0" smtClean="0"/>
            </a:br>
            <a:r>
              <a:rPr lang="ru-RU" dirty="0" smtClean="0"/>
              <a:t>Петрова Таисия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2" y="2556932"/>
            <a:ext cx="4894384" cy="3386668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Открытие:  6 мая 1975 </a:t>
            </a:r>
            <a:r>
              <a:rPr lang="ru-RU" dirty="0" smtClean="0"/>
              <a:t>года</a:t>
            </a:r>
          </a:p>
          <a:p>
            <a:r>
              <a:rPr lang="ru-RU" dirty="0" smtClean="0"/>
              <a:t>Место</a:t>
            </a:r>
            <a:r>
              <a:rPr lang="ru-RU" dirty="0"/>
              <a:t>: </a:t>
            </a:r>
            <a:r>
              <a:rPr lang="ru-RU" dirty="0" smtClean="0"/>
              <a:t>деревня </a:t>
            </a:r>
            <a:r>
              <a:rPr lang="ru-RU" dirty="0"/>
              <a:t>Нелидово в Подмосковье </a:t>
            </a:r>
          </a:p>
          <a:p>
            <a:r>
              <a:rPr lang="ru-RU" dirty="0"/>
              <a:t>Авторы: </a:t>
            </a:r>
            <a:r>
              <a:rPr lang="ru-RU" dirty="0" smtClean="0"/>
              <a:t>скульпторы </a:t>
            </a:r>
            <a:r>
              <a:rPr lang="ru-RU" dirty="0"/>
              <a:t>А.Г. Постол, Н.С. Любимов, В.А. Фёдоров, архитекторы Ю.Г. Кривущенко, В.Н. </a:t>
            </a:r>
            <a:r>
              <a:rPr lang="ru-RU" dirty="0" err="1"/>
              <a:t>Датюк</a:t>
            </a:r>
            <a:r>
              <a:rPr lang="ru-RU" dirty="0"/>
              <a:t>, И.И. Степанов, и гл. инженер С.П. </a:t>
            </a:r>
            <a:r>
              <a:rPr lang="ru-RU" dirty="0" err="1"/>
              <a:t>Хаджибаронов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Герои</a:t>
            </a:r>
            <a:r>
              <a:rPr lang="ru-RU" dirty="0" smtClean="0"/>
              <a:t>: </a:t>
            </a:r>
            <a:r>
              <a:rPr lang="ru-RU" dirty="0"/>
              <a:t>мемориал посвящён памяти 28 солдат, которые под руководством генерал-майора Ивана Панфилова</a:t>
            </a:r>
          </a:p>
        </p:txBody>
      </p:sp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768" y="2767947"/>
            <a:ext cx="4345114" cy="278879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891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14" y="222295"/>
            <a:ext cx="9043532" cy="60265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302" y="0"/>
            <a:ext cx="6858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767254"/>
            <a:ext cx="5090746" cy="509074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228" y="222294"/>
            <a:ext cx="5755808" cy="575580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459" y="903408"/>
            <a:ext cx="7943868" cy="595459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903409"/>
            <a:ext cx="10204938" cy="574027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925" y="489831"/>
            <a:ext cx="7580923" cy="568569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312252"/>
            <a:ext cx="7394331" cy="554574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167" y="680302"/>
            <a:ext cx="5154930" cy="515493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12" y="1901598"/>
            <a:ext cx="8537331" cy="480224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068" y="2144485"/>
            <a:ext cx="6950319" cy="463354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726" y="2907147"/>
            <a:ext cx="4207486" cy="2810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915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808" y="746488"/>
            <a:ext cx="7121770" cy="5350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078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ЦЕЛЬ И ЗАДАЧИ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590800"/>
            <a:ext cx="5957046" cy="32850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dirty="0"/>
              <a:t>Создание условий для обогащения детей знаниями о ВОВ, воспитание патриотизма, чувства гордости за свою семью и Родину.</a:t>
            </a:r>
          </a:p>
          <a:p>
            <a:pPr marL="0" indent="0">
              <a:buNone/>
            </a:pPr>
            <a:r>
              <a:rPr lang="ru-RU" sz="1400" dirty="0"/>
              <a:t>	Исходя из поставленной цели, были намечены следующие задачи:</a:t>
            </a:r>
          </a:p>
          <a:p>
            <a:r>
              <a:rPr lang="ru-RU" sz="1400" dirty="0" smtClean="0"/>
              <a:t>1</a:t>
            </a:r>
            <a:r>
              <a:rPr lang="ru-RU" sz="1400" dirty="0"/>
              <a:t>. Познакомить с историей ВОВ, с примерами героизма и мужества людей в борьбе за освобождение нашей Родины.</a:t>
            </a:r>
          </a:p>
          <a:p>
            <a:r>
              <a:rPr lang="ru-RU" sz="1400" dirty="0"/>
              <a:t>2. Изучение литературы и Интернет-ресурсов по теме проекта. </a:t>
            </a:r>
            <a:endParaRPr lang="ru-RU" sz="1400" dirty="0" smtClean="0"/>
          </a:p>
          <a:p>
            <a:r>
              <a:rPr lang="ru-RU" sz="1400" dirty="0" smtClean="0"/>
              <a:t>3</a:t>
            </a:r>
            <a:r>
              <a:rPr lang="ru-RU" sz="1400" dirty="0"/>
              <a:t>. Формирование чувства патриотизма, уважения к историческому прошлому, нашим традициям.</a:t>
            </a:r>
          </a:p>
          <a:p>
            <a:r>
              <a:rPr lang="ru-RU" sz="1400" dirty="0"/>
              <a:t>4. Организовать сотрудничество с родителями. Оказание поддержки и содействия семьям в воспитании патриотических чувств, преемственности поколений, сохранение исторической памяти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pic>
        <p:nvPicPr>
          <p:cNvPr id="3078" name="Picture 6" descr="Picture background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7" r="12526"/>
          <a:stretch/>
        </p:blipFill>
        <p:spPr bwMode="auto">
          <a:xfrm>
            <a:off x="7386918" y="2734235"/>
            <a:ext cx="3593189" cy="2697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107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Сохранение исторической </a:t>
            </a:r>
            <a:r>
              <a:rPr lang="ru-RU" dirty="0" smtClean="0"/>
              <a:t>памяти</a:t>
            </a:r>
          </a:p>
          <a:p>
            <a:r>
              <a:rPr lang="ru-RU" dirty="0" smtClean="0"/>
              <a:t>Образовательная ценность</a:t>
            </a:r>
          </a:p>
          <a:p>
            <a:r>
              <a:rPr lang="ru-RU" dirty="0"/>
              <a:t>Культурное </a:t>
            </a:r>
            <a:r>
              <a:rPr lang="ru-RU" dirty="0" smtClean="0"/>
              <a:t>наследие</a:t>
            </a:r>
          </a:p>
          <a:p>
            <a:r>
              <a:rPr lang="ru-RU" dirty="0"/>
              <a:t>Социальная </a:t>
            </a:r>
            <a:r>
              <a:rPr lang="ru-RU" dirty="0" smtClean="0"/>
              <a:t>значимость</a:t>
            </a:r>
          </a:p>
          <a:p>
            <a:r>
              <a:rPr lang="ru-RU" dirty="0"/>
              <a:t>Научный интерес</a:t>
            </a:r>
            <a:endParaRPr lang="ru-RU" dirty="0"/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323" y="2638546"/>
            <a:ext cx="2467033" cy="3260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822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Гипотеза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556932"/>
            <a:ext cx="6297705" cy="3090833"/>
          </a:xfrm>
        </p:spPr>
        <p:txBody>
          <a:bodyPr/>
          <a:lstStyle/>
          <a:p>
            <a:r>
              <a:rPr lang="ru-RU" dirty="0"/>
              <a:t>Памятники ВОВ, как материальные объекты исторической памяти, не только отражают культурные и социальные аспекты своего времени, но и влияют на формирование патриотических чувств и идентичности современных поколений, способствуя сохранению исторической памяти и укреплению общественного </a:t>
            </a:r>
            <a:r>
              <a:rPr lang="ru-RU" dirty="0" smtClean="0"/>
              <a:t>единства.</a:t>
            </a:r>
            <a:endParaRPr lang="ru-RU" dirty="0"/>
          </a:p>
        </p:txBody>
      </p:sp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530" y="2719851"/>
            <a:ext cx="2764994" cy="2764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700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ЭТАПЫ РЕАЛИЗАЦИИ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2" y="2698459"/>
            <a:ext cx="4029633" cy="2850693"/>
          </a:xfrm>
        </p:spPr>
        <p:txBody>
          <a:bodyPr>
            <a:normAutofit/>
          </a:bodyPr>
          <a:lstStyle/>
          <a:p>
            <a:r>
              <a:rPr lang="en-US" b="1" dirty="0"/>
              <a:t>I</a:t>
            </a:r>
            <a:r>
              <a:rPr lang="ru-RU" b="1" dirty="0"/>
              <a:t> этап.  Подготовительный</a:t>
            </a:r>
            <a:endParaRPr lang="ru-RU" dirty="0"/>
          </a:p>
          <a:p>
            <a:r>
              <a:rPr lang="en-US" b="1" dirty="0"/>
              <a:t>II</a:t>
            </a:r>
            <a:r>
              <a:rPr lang="ru-RU" b="1" dirty="0"/>
              <a:t> этап.  Практический</a:t>
            </a:r>
            <a:endParaRPr lang="ru-RU" dirty="0"/>
          </a:p>
          <a:p>
            <a:r>
              <a:rPr lang="en-US" b="1" dirty="0"/>
              <a:t>III</a:t>
            </a:r>
            <a:r>
              <a:rPr lang="ru-RU" b="1" dirty="0"/>
              <a:t> этап.  Обобщающий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997" y="3869122"/>
            <a:ext cx="2856753" cy="214256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1529" y="2555023"/>
            <a:ext cx="2743086" cy="205731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309" y="4013654"/>
            <a:ext cx="2996783" cy="199180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846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Памятник Труженикам тыла</a:t>
            </a:r>
            <a:br>
              <a:rPr lang="ru-RU" dirty="0" smtClean="0"/>
            </a:br>
            <a:r>
              <a:rPr lang="ru-RU" dirty="0" err="1" smtClean="0"/>
              <a:t>Седелкова</a:t>
            </a:r>
            <a:r>
              <a:rPr lang="ru-RU" dirty="0" smtClean="0"/>
              <a:t> Алина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2" y="2522537"/>
            <a:ext cx="4836457" cy="2963863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Открытие:  </a:t>
            </a:r>
            <a:r>
              <a:rPr lang="ru-RU" dirty="0"/>
              <a:t>8 октября 2015 </a:t>
            </a:r>
            <a:r>
              <a:rPr lang="ru-RU" dirty="0" smtClean="0"/>
              <a:t>года</a:t>
            </a:r>
          </a:p>
          <a:p>
            <a:r>
              <a:rPr lang="ru-RU" dirty="0" smtClean="0"/>
              <a:t>Место: парк </a:t>
            </a:r>
            <a:r>
              <a:rPr lang="ru-RU" dirty="0"/>
              <a:t>Победы города </a:t>
            </a:r>
            <a:r>
              <a:rPr lang="ru-RU" dirty="0" smtClean="0"/>
              <a:t>Уфы</a:t>
            </a:r>
          </a:p>
          <a:p>
            <a:r>
              <a:rPr lang="ru-RU" dirty="0" smtClean="0"/>
              <a:t>Автор: художник Андрей Ковальчук</a:t>
            </a:r>
          </a:p>
          <a:p>
            <a:r>
              <a:rPr lang="ru-RU" dirty="0"/>
              <a:t>П</a:t>
            </a:r>
            <a:r>
              <a:rPr lang="ru-RU" dirty="0" smtClean="0"/>
              <a:t>рофессии: </a:t>
            </a:r>
            <a:r>
              <a:rPr lang="ru-RU" dirty="0"/>
              <a:t>нефтяник, сталевар, женщина-хлебороб со своей маленькой дочерью, пожилой рабочий за станком со своим внуком-помощником, а также швея с шинелью на руках. </a:t>
            </a:r>
          </a:p>
        </p:txBody>
      </p:sp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974" y="2648043"/>
            <a:ext cx="4255457" cy="283835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801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791" y="737456"/>
            <a:ext cx="3317875" cy="3317875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634" y="2090404"/>
            <a:ext cx="2914650" cy="3708400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966" y="1096963"/>
            <a:ext cx="3181350" cy="3708400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5967" y="1517372"/>
            <a:ext cx="3143250" cy="3708400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399" y="2522118"/>
            <a:ext cx="2924175" cy="3708400"/>
          </a:xfrm>
          <a:prstGeom prst="rect">
            <a:avLst/>
          </a:prstGeom>
        </p:spPr>
      </p:pic>
      <p:pic>
        <p:nvPicPr>
          <p:cNvPr id="10" name="Рисунок 9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4920" y="658235"/>
            <a:ext cx="3057525" cy="3708400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486" y="2090404"/>
            <a:ext cx="2952750" cy="370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234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Памятник «Клятва»</a:t>
            </a:r>
            <a:br>
              <a:rPr lang="ru-RU" dirty="0" smtClean="0"/>
            </a:br>
            <a:r>
              <a:rPr lang="ru-RU" dirty="0" err="1" smtClean="0"/>
              <a:t>Химилов</a:t>
            </a:r>
            <a:r>
              <a:rPr lang="ru-RU" dirty="0" smtClean="0"/>
              <a:t> Ефим</a:t>
            </a:r>
            <a:endParaRPr lang="ru-RU" dirty="0"/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1295401" y="2556932"/>
            <a:ext cx="5786717" cy="3318936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Открытие:  </a:t>
            </a:r>
            <a:r>
              <a:rPr lang="ru-RU" dirty="0"/>
              <a:t>12 сентября 1954 года</a:t>
            </a:r>
            <a:endParaRPr lang="ru-RU" dirty="0" smtClean="0"/>
          </a:p>
          <a:p>
            <a:r>
              <a:rPr lang="ru-RU" dirty="0" smtClean="0"/>
              <a:t>Место: Мемориальный комплекс «Молодая гвардия» г. Краснодон</a:t>
            </a:r>
          </a:p>
          <a:p>
            <a:r>
              <a:rPr lang="ru-RU" dirty="0" smtClean="0"/>
              <a:t>Авторы: </a:t>
            </a:r>
            <a:r>
              <a:rPr lang="ru-RU" dirty="0"/>
              <a:t>луганские скульпторы </a:t>
            </a:r>
            <a:r>
              <a:rPr lang="ru-RU" dirty="0" err="1"/>
              <a:t>В.И.Мухин</a:t>
            </a:r>
            <a:r>
              <a:rPr lang="ru-RU" dirty="0"/>
              <a:t>, </a:t>
            </a:r>
            <a:r>
              <a:rPr lang="ru-RU" dirty="0" err="1"/>
              <a:t>В.Х.Федченко</a:t>
            </a:r>
            <a:r>
              <a:rPr lang="ru-RU" dirty="0"/>
              <a:t>, </a:t>
            </a:r>
            <a:r>
              <a:rPr lang="ru-RU" dirty="0" err="1"/>
              <a:t>В.И.Агибалов</a:t>
            </a:r>
            <a:r>
              <a:rPr lang="ru-RU" dirty="0"/>
              <a:t> (в 1956 году им было присвоено звание «Заслуженный деятель искусств УССР») и архитектор </a:t>
            </a:r>
            <a:r>
              <a:rPr lang="ru-RU" dirty="0" err="1"/>
              <a:t>А.А.Сидоренко</a:t>
            </a:r>
            <a:r>
              <a:rPr lang="ru-RU" dirty="0"/>
              <a:t>.</a:t>
            </a:r>
            <a:endParaRPr lang="ru-RU" dirty="0" smtClean="0"/>
          </a:p>
          <a:p>
            <a:r>
              <a:rPr lang="ru-RU" dirty="0" err="1" smtClean="0"/>
              <a:t>Герои:</a:t>
            </a:r>
            <a:r>
              <a:rPr lang="ru-RU" dirty="0" err="1"/>
              <a:t>О.Кошевой</a:t>
            </a:r>
            <a:r>
              <a:rPr lang="ru-RU" dirty="0"/>
              <a:t> (держит знамя), </a:t>
            </a:r>
            <a:r>
              <a:rPr lang="ru-RU" dirty="0" err="1"/>
              <a:t>У.Громова</a:t>
            </a:r>
            <a:r>
              <a:rPr lang="ru-RU" dirty="0"/>
              <a:t> (прислонила край знамени к своему сердцу), </a:t>
            </a:r>
            <a:r>
              <a:rPr lang="ru-RU" dirty="0" err="1"/>
              <a:t>И.Земнухов</a:t>
            </a:r>
            <a:r>
              <a:rPr lang="ru-RU" dirty="0"/>
              <a:t> (с правой стороны, с книгой в руках), </a:t>
            </a:r>
            <a:r>
              <a:rPr lang="ru-RU" dirty="0" err="1"/>
              <a:t>Л.Шевцова</a:t>
            </a:r>
            <a:r>
              <a:rPr lang="ru-RU" dirty="0"/>
              <a:t> (в руках держит листовки), </a:t>
            </a:r>
            <a:r>
              <a:rPr lang="ru-RU" dirty="0" err="1"/>
              <a:t>С.Тюленин</a:t>
            </a:r>
            <a:r>
              <a:rPr lang="ru-RU" dirty="0"/>
              <a:t> (с автоматом).</a:t>
            </a:r>
          </a:p>
        </p:txBody>
      </p:sp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2118" y="2655544"/>
            <a:ext cx="4035249" cy="270776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761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53" y="712177"/>
            <a:ext cx="2835520" cy="3780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9388" y="2950151"/>
            <a:ext cx="4332673" cy="311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Picture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967" y="769535"/>
            <a:ext cx="8438909" cy="2383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Picture backgroun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8218" y="2134655"/>
            <a:ext cx="2677115" cy="3859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9858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168</TotalTime>
  <Words>317</Words>
  <Application>Microsoft Office PowerPoint</Application>
  <PresentationFormat>Широкоэкранный</PresentationFormat>
  <Paragraphs>38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Arial</vt:lpstr>
      <vt:lpstr>Garamond</vt:lpstr>
      <vt:lpstr>Натуральные материалы</vt:lpstr>
      <vt:lpstr>Памятники войны</vt:lpstr>
      <vt:lpstr>ЦЕЛЬ И ЗАДАЧИ ПРОЕКТА</vt:lpstr>
      <vt:lpstr>Актуальность</vt:lpstr>
      <vt:lpstr>Гипотеза</vt:lpstr>
      <vt:lpstr>ЭТАПЫ РЕАЛИЗАЦИИ ПРОЕКТА</vt:lpstr>
      <vt:lpstr>Памятник Труженикам тыла Седелкова Алина</vt:lpstr>
      <vt:lpstr>Презентация PowerPoint</vt:lpstr>
      <vt:lpstr>Памятник «Клятва» Химилов Ефим</vt:lpstr>
      <vt:lpstr>Презентация PowerPoint</vt:lpstr>
      <vt:lpstr>Памятник героям-панфиловцам Петрова Таисия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Беляева Елена</dc:creator>
  <cp:lastModifiedBy>Беляева Елена</cp:lastModifiedBy>
  <cp:revision>12</cp:revision>
  <dcterms:created xsi:type="dcterms:W3CDTF">2025-04-21T19:04:38Z</dcterms:created>
  <dcterms:modified xsi:type="dcterms:W3CDTF">2025-04-26T11:50:46Z</dcterms:modified>
</cp:coreProperties>
</file>