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70" r:id="rId4"/>
    <p:sldId id="256" r:id="rId5"/>
    <p:sldId id="257" r:id="rId6"/>
    <p:sldId id="258" r:id="rId7"/>
    <p:sldId id="259" r:id="rId8"/>
    <p:sldId id="260" r:id="rId9"/>
    <p:sldId id="267" r:id="rId10"/>
    <p:sldId id="268" r:id="rId11"/>
    <p:sldId id="266" r:id="rId12"/>
    <p:sldId id="261" r:id="rId13"/>
    <p:sldId id="263" r:id="rId14"/>
    <p:sldId id="262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3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3F07-521A-473B-BA8F-F939785B10A2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589E-8919-4C45-8E16-CAF8A388E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78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3F07-521A-473B-BA8F-F939785B10A2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589E-8919-4C45-8E16-CAF8A388E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5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3F07-521A-473B-BA8F-F939785B10A2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589E-8919-4C45-8E16-CAF8A388E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18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3F07-521A-473B-BA8F-F939785B10A2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589E-8919-4C45-8E16-CAF8A388E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3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3F07-521A-473B-BA8F-F939785B10A2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589E-8919-4C45-8E16-CAF8A388E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47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3F07-521A-473B-BA8F-F939785B10A2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589E-8919-4C45-8E16-CAF8A388E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605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3F07-521A-473B-BA8F-F939785B10A2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589E-8919-4C45-8E16-CAF8A388E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5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3F07-521A-473B-BA8F-F939785B10A2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589E-8919-4C45-8E16-CAF8A388E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3F07-521A-473B-BA8F-F939785B10A2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589E-8919-4C45-8E16-CAF8A388E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33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3F07-521A-473B-BA8F-F939785B10A2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589E-8919-4C45-8E16-CAF8A388E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270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3F07-521A-473B-BA8F-F939785B10A2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6589E-8919-4C45-8E16-CAF8A388E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30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B3F07-521A-473B-BA8F-F939785B10A2}" type="datetimeFigureOut">
              <a:rPr lang="ru-RU" smtClean="0"/>
              <a:t>29.05.2025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6589E-8919-4C45-8E16-CAF8A388E2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20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302" y="0"/>
            <a:ext cx="4942983" cy="6590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7460" y="914400"/>
            <a:ext cx="461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Древние города России </a:t>
            </a:r>
            <a:r>
              <a:rPr lang="ru-RU" sz="3600" smtClean="0"/>
              <a:t>на монетах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65" y="2692619"/>
            <a:ext cx="3011685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88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41" y="345263"/>
            <a:ext cx="1790701" cy="2283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58" y="2628407"/>
            <a:ext cx="3499945" cy="34999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213" y="504792"/>
            <a:ext cx="5662972" cy="42472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76727" y="5215023"/>
            <a:ext cx="4002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Болдинский мужской монастырь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79471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34219" y="6011510"/>
            <a:ext cx="2136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Успенский собор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17" y="2903483"/>
            <a:ext cx="3671066" cy="3671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099" y="586767"/>
            <a:ext cx="1530848" cy="1798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610" y="1204696"/>
            <a:ext cx="6597589" cy="446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10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372" y="2051683"/>
            <a:ext cx="4176385" cy="4137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280" y="392168"/>
            <a:ext cx="1436636" cy="24422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63" y="549551"/>
            <a:ext cx="5271307" cy="38017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69673" y="4978541"/>
            <a:ext cx="4978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Церковь Успения Пресвятой Богородицы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044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126" y="2083758"/>
            <a:ext cx="4318715" cy="4263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363" y="776203"/>
            <a:ext cx="4807582" cy="4530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042" y="403663"/>
            <a:ext cx="1847606" cy="21863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52999" y="5814113"/>
            <a:ext cx="35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Церковь Михаила Архангела 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14169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287" y="2902662"/>
            <a:ext cx="3584760" cy="35959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68" y="1361551"/>
            <a:ext cx="5344839" cy="40005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50699" y="5591494"/>
            <a:ext cx="341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Свято-Троицкий монастырь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086" y="331952"/>
            <a:ext cx="2042948" cy="25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02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669" y="921177"/>
            <a:ext cx="11319641" cy="3578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Друзья, увидев монеты с названиями городов известных вам или нет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Проявите свою любознательность,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о них информацию в справочниках, словарях, Интернете и т.д.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Умножайте свои знания о родной стране!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690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734098" y="966636"/>
            <a:ext cx="28062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02122"/>
                </a:solidFill>
                <a:latin typeface="Arial" panose="020B0604020202020204" pitchFamily="34" charset="0"/>
              </a:rPr>
              <a:t>С</a:t>
            </a:r>
            <a:r>
              <a:rPr lang="ru-RU" sz="20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июня </a:t>
            </a:r>
            <a:r>
              <a:rPr lang="ru-RU" sz="2000" b="1" dirty="0">
                <a:solidFill>
                  <a:srgbClr val="202122"/>
                </a:solidFill>
                <a:latin typeface="Arial" panose="020B0604020202020204" pitchFamily="34" charset="0"/>
              </a:rPr>
              <a:t>2002 года Центральный банк Российской Федерации выпускает </a:t>
            </a:r>
            <a:r>
              <a:rPr lang="ru-RU" sz="20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202122"/>
                </a:solidFill>
                <a:latin typeface="Arial" panose="020B0604020202020204" pitchFamily="34" charset="0"/>
              </a:rPr>
              <a:t>биметаллические монеты, начав тем самым новую серию «Древние города России». Серия относится к памятным монетам из недрагоценных металлов 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75" y="645817"/>
            <a:ext cx="7985892" cy="53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14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6386" y="1718442"/>
            <a:ext cx="10893973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</a:rPr>
              <a:t>«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Древний город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России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»</a:t>
            </a:r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или «историческое </a:t>
            </a:r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поселение» </a:t>
            </a:r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- населенный </a:t>
            </a:r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пункт, на территории которого расположены памятные объекты истории и культуры, а также сохранились уникальные ландшафты природы и древнейший слой культуры, явившие собой ценность для археологии и культуры, а также сохранившие вклад русского народа в мировую цивилизацию.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24077" y="533796"/>
            <a:ext cx="4933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«Древние города России»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6361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430" y="1784132"/>
            <a:ext cx="5691680" cy="3708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03" y="2294000"/>
            <a:ext cx="4204060" cy="41992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19634" y="927141"/>
            <a:ext cx="4968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Свято-Троицкий Ипатьевский монастырь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120" t="5809" r="11484" b="13571"/>
          <a:stretch/>
        </p:blipFill>
        <p:spPr>
          <a:xfrm>
            <a:off x="504496" y="321702"/>
            <a:ext cx="3074276" cy="194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2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090" y="564233"/>
            <a:ext cx="6295833" cy="41867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28" y="2307198"/>
            <a:ext cx="4506955" cy="4491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24" y="422343"/>
            <a:ext cx="2614448" cy="17429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268" y="5376041"/>
            <a:ext cx="581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Псковский кремль</a:t>
            </a:r>
          </a:p>
        </p:txBody>
      </p:sp>
    </p:spTree>
    <p:extLst>
      <p:ext uri="{BB962C8B-B14F-4D97-AF65-F5344CB8AC3E}">
        <p14:creationId xmlns:p14="http://schemas.microsoft.com/office/powerpoint/2010/main" val="3631747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96" y="1946142"/>
            <a:ext cx="3878810" cy="38788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207" y="980418"/>
            <a:ext cx="5186855" cy="51868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35374" y="5982607"/>
            <a:ext cx="2044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Золотые ворота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90" y="425667"/>
            <a:ext cx="1964885" cy="232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54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759" y="2549325"/>
            <a:ext cx="3758435" cy="37702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72" y="852781"/>
            <a:ext cx="5988269" cy="39921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26990" y="5451506"/>
            <a:ext cx="4724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 smtClean="0">
                <a:effectLst/>
                <a:latin typeface="YS Text"/>
              </a:rPr>
              <a:t>Свято-Успенский кафедральный собор</a:t>
            </a:r>
            <a:endParaRPr lang="ru-RU" b="1" i="0" dirty="0">
              <a:effectLst/>
              <a:latin typeface="YS Tex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038" y="459409"/>
            <a:ext cx="1911569" cy="238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43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76" y="324126"/>
            <a:ext cx="3105807" cy="20748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94" y="2398986"/>
            <a:ext cx="4060288" cy="4035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90" y="1135117"/>
            <a:ext cx="5697089" cy="37946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54324" y="5424915"/>
            <a:ext cx="611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YS Text"/>
              </a:rPr>
              <a:t>Памятник «Тысячелетие </a:t>
            </a:r>
            <a:r>
              <a:rPr lang="ru-RU" b="1" dirty="0" smtClean="0">
                <a:latin typeface="YS Text"/>
              </a:rPr>
              <a:t>России»</a:t>
            </a:r>
            <a:endParaRPr lang="ru-RU" b="1" dirty="0"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2377541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498" y="1847848"/>
            <a:ext cx="3855983" cy="38559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284" y="229936"/>
            <a:ext cx="4632763" cy="6170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80106" y="6031444"/>
            <a:ext cx="4978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02122"/>
                </a:solidFill>
                <a:latin typeface="Arial" panose="020B0604020202020204" pitchFamily="34" charset="0"/>
              </a:rPr>
              <a:t>Церковь Успения Пресвятой Богородицы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60" y="450665"/>
            <a:ext cx="1676892" cy="28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094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162</Words>
  <Application>Microsoft Office PowerPoint</Application>
  <PresentationFormat>Широкоэкранный</PresentationFormat>
  <Paragraphs>20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1958oleg2003@gmail.com</dc:creator>
  <cp:lastModifiedBy>1958oleg2003@gmail.com</cp:lastModifiedBy>
  <cp:revision>15</cp:revision>
  <dcterms:created xsi:type="dcterms:W3CDTF">2025-05-27T13:08:32Z</dcterms:created>
  <dcterms:modified xsi:type="dcterms:W3CDTF">2025-05-29T05:03:59Z</dcterms:modified>
</cp:coreProperties>
</file>