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7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</p:sldIdLst>
  <p:sldSz cy="5143500" cx="9144000"/>
  <p:notesSz cx="6858000" cy="9144000"/>
  <p:embeddedFontLst>
    <p:embeddedFont>
      <p:font typeface="Josefin Sans"/>
      <p:regular r:id="rId23"/>
      <p:bold r:id="rId24"/>
      <p:italic r:id="rId25"/>
      <p:boldItalic r:id="rId26"/>
    </p:embeddedFont>
    <p:embeddedFont>
      <p:font typeface="Questrial"/>
      <p:regular r:id="rId2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font" Target="fonts/JosefinSans-bold.fntdata"/><Relationship Id="rId23" Type="http://schemas.openxmlformats.org/officeDocument/2006/relationships/font" Target="fonts/JosefinSans-regular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JosefinSans-boldItalic.fntdata"/><Relationship Id="rId25" Type="http://schemas.openxmlformats.org/officeDocument/2006/relationships/font" Target="fonts/JosefinSans-italic.fntdata"/><Relationship Id="rId27" Type="http://schemas.openxmlformats.org/officeDocument/2006/relationships/font" Target="fonts/Questrial-regular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378a421e59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378a421e59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5" name="Shape 1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Google Shape;1076;g9238a1e824_0_7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7" name="Google Shape;1077;g9238a1e824_0_7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5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Google Shape;1086;g9238a1e824_0_14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7" name="Google Shape;1087;g9238a1e824_0_14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2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Google Shape;1103;g3378a421e59_0_7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4" name="Google Shape;1104;g3378a421e59_0_7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9" name="Shape 1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" name="Google Shape;1120;g3378a421e59_0_7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1" name="Google Shape;1121;g3378a421e59_0_7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6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" name="Google Shape;1137;g3378a421e59_0_7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8" name="Google Shape;1138;g3378a421e59_0_7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6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Google Shape;1157;g337ada57a9a_2_2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8" name="Google Shape;1158;g337ada57a9a_2_2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9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g9238a1e824_2_1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1" name="Google Shape;1241;g9238a1e824_2_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8" name="Shape 1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" name="Google Shape;1249;g337ada57a9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0" name="Google Shape;1250;g337ada57a9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7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g9238a1e824_0_7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9" name="Google Shape;1269;g9238a1e824_0_7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37ada57a9a_2_3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337ada57a9a_2_3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9238a1e824_0_3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9238a1e824_0_3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9238a1e824_0_6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4" name="Google Shape;544;g9238a1e824_0_6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3378a421e59_0_1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" name="Google Shape;555;g3378a421e59_0_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g3378a421e59_0_1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6" name="Google Shape;566;g3378a421e59_0_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g3378a421e59_0_1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7" name="Google Shape;577;g3378a421e59_0_1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9238a1e824_0_7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0" name="Google Shape;590;g9238a1e824_0_7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Relationship Id="rId5" Type="http://schemas.openxmlformats.org/officeDocument/2006/relationships/hyperlink" Target="https://stories.freepik.com/" TargetMode="Externa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accent3"/>
        </a:solidFill>
      </p:bgPr>
    </p:bg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flipH="1" rot="278315">
            <a:off x="-370067" y="-356711"/>
            <a:ext cx="9702703" cy="6343973"/>
          </a:xfrm>
          <a:custGeom>
            <a:rect b="b" l="l" r="r" t="t"/>
            <a:pathLst>
              <a:path extrusionOk="0" h="2573" w="3079">
                <a:moveTo>
                  <a:pt x="1032" y="0"/>
                </a:moveTo>
                <a:cubicBezTo>
                  <a:pt x="999" y="0"/>
                  <a:pt x="963" y="1"/>
                  <a:pt x="925" y="2"/>
                </a:cubicBezTo>
                <a:cubicBezTo>
                  <a:pt x="420" y="25"/>
                  <a:pt x="1" y="554"/>
                  <a:pt x="0" y="1155"/>
                </a:cubicBezTo>
                <a:cubicBezTo>
                  <a:pt x="0" y="1168"/>
                  <a:pt x="1" y="1182"/>
                  <a:pt x="1" y="1195"/>
                </a:cubicBezTo>
                <a:cubicBezTo>
                  <a:pt x="20" y="1813"/>
                  <a:pt x="308" y="2145"/>
                  <a:pt x="308" y="2145"/>
                </a:cubicBezTo>
                <a:cubicBezTo>
                  <a:pt x="308" y="2145"/>
                  <a:pt x="633" y="2556"/>
                  <a:pt x="1187" y="2573"/>
                </a:cubicBezTo>
                <a:cubicBezTo>
                  <a:pt x="1200" y="2573"/>
                  <a:pt x="1213" y="2573"/>
                  <a:pt x="1226" y="2573"/>
                </a:cubicBezTo>
                <a:cubicBezTo>
                  <a:pt x="1764" y="2573"/>
                  <a:pt x="2247" y="2238"/>
                  <a:pt x="2646" y="1974"/>
                </a:cubicBezTo>
                <a:cubicBezTo>
                  <a:pt x="2928" y="1789"/>
                  <a:pt x="3079" y="1517"/>
                  <a:pt x="3079" y="1244"/>
                </a:cubicBezTo>
                <a:cubicBezTo>
                  <a:pt x="3079" y="1122"/>
                  <a:pt x="3048" y="999"/>
                  <a:pt x="2985" y="883"/>
                </a:cubicBezTo>
                <a:cubicBezTo>
                  <a:pt x="2781" y="512"/>
                  <a:pt x="2410" y="639"/>
                  <a:pt x="1965" y="377"/>
                </a:cubicBezTo>
                <a:cubicBezTo>
                  <a:pt x="1553" y="135"/>
                  <a:pt x="1455" y="0"/>
                  <a:pt x="1032" y="0"/>
                </a:cubicBezTo>
              </a:path>
            </a:pathLst>
          </a:custGeom>
          <a:solidFill>
            <a:srgbClr val="E9F9EE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0;p2"/>
          <p:cNvSpPr txBox="1"/>
          <p:nvPr>
            <p:ph type="ctrTitle"/>
          </p:nvPr>
        </p:nvSpPr>
        <p:spPr>
          <a:xfrm>
            <a:off x="4132800" y="1267200"/>
            <a:ext cx="4291200" cy="182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4133000" y="3096000"/>
            <a:ext cx="4291200" cy="147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>
                <a:solidFill>
                  <a:schemeClr val="accent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accent3"/>
        </a:solidFill>
      </p:bgPr>
    </p:bg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1"/>
          <p:cNvSpPr/>
          <p:nvPr/>
        </p:nvSpPr>
        <p:spPr>
          <a:xfrm rot="-2836642">
            <a:off x="1188250" y="-937566"/>
            <a:ext cx="6767503" cy="6181333"/>
          </a:xfrm>
          <a:custGeom>
            <a:rect b="b" l="l" r="r" t="t"/>
            <a:pathLst>
              <a:path extrusionOk="0" h="2573" w="3079">
                <a:moveTo>
                  <a:pt x="1032" y="0"/>
                </a:moveTo>
                <a:cubicBezTo>
                  <a:pt x="999" y="0"/>
                  <a:pt x="963" y="1"/>
                  <a:pt x="925" y="2"/>
                </a:cubicBezTo>
                <a:cubicBezTo>
                  <a:pt x="420" y="25"/>
                  <a:pt x="1" y="554"/>
                  <a:pt x="0" y="1155"/>
                </a:cubicBezTo>
                <a:cubicBezTo>
                  <a:pt x="0" y="1168"/>
                  <a:pt x="1" y="1182"/>
                  <a:pt x="1" y="1195"/>
                </a:cubicBezTo>
                <a:cubicBezTo>
                  <a:pt x="20" y="1813"/>
                  <a:pt x="308" y="2145"/>
                  <a:pt x="308" y="2145"/>
                </a:cubicBezTo>
                <a:cubicBezTo>
                  <a:pt x="308" y="2145"/>
                  <a:pt x="633" y="2556"/>
                  <a:pt x="1187" y="2573"/>
                </a:cubicBezTo>
                <a:cubicBezTo>
                  <a:pt x="1200" y="2573"/>
                  <a:pt x="1213" y="2573"/>
                  <a:pt x="1226" y="2573"/>
                </a:cubicBezTo>
                <a:cubicBezTo>
                  <a:pt x="1764" y="2573"/>
                  <a:pt x="2247" y="2238"/>
                  <a:pt x="2646" y="1974"/>
                </a:cubicBezTo>
                <a:cubicBezTo>
                  <a:pt x="2928" y="1789"/>
                  <a:pt x="3079" y="1517"/>
                  <a:pt x="3079" y="1244"/>
                </a:cubicBezTo>
                <a:cubicBezTo>
                  <a:pt x="3079" y="1122"/>
                  <a:pt x="3048" y="999"/>
                  <a:pt x="2985" y="883"/>
                </a:cubicBezTo>
                <a:cubicBezTo>
                  <a:pt x="2781" y="512"/>
                  <a:pt x="2410" y="639"/>
                  <a:pt x="1965" y="377"/>
                </a:cubicBezTo>
                <a:cubicBezTo>
                  <a:pt x="1553" y="135"/>
                  <a:pt x="1455" y="0"/>
                  <a:pt x="1032" y="0"/>
                </a:cubicBezTo>
              </a:path>
            </a:pathLst>
          </a:custGeom>
          <a:solidFill>
            <a:srgbClr val="E9F9EE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53;p11"/>
          <p:cNvSpPr/>
          <p:nvPr/>
        </p:nvSpPr>
        <p:spPr>
          <a:xfrm rot="-8589254">
            <a:off x="7080964" y="-1181868"/>
            <a:ext cx="2174598" cy="1817489"/>
          </a:xfrm>
          <a:custGeom>
            <a:rect b="b" l="l" r="r" t="t"/>
            <a:pathLst>
              <a:path extrusionOk="0" h="2573" w="3079">
                <a:moveTo>
                  <a:pt x="1032" y="0"/>
                </a:moveTo>
                <a:cubicBezTo>
                  <a:pt x="999" y="0"/>
                  <a:pt x="963" y="1"/>
                  <a:pt x="925" y="2"/>
                </a:cubicBezTo>
                <a:cubicBezTo>
                  <a:pt x="420" y="25"/>
                  <a:pt x="1" y="554"/>
                  <a:pt x="0" y="1155"/>
                </a:cubicBezTo>
                <a:cubicBezTo>
                  <a:pt x="0" y="1168"/>
                  <a:pt x="1" y="1182"/>
                  <a:pt x="1" y="1195"/>
                </a:cubicBezTo>
                <a:cubicBezTo>
                  <a:pt x="20" y="1813"/>
                  <a:pt x="308" y="2145"/>
                  <a:pt x="308" y="2145"/>
                </a:cubicBezTo>
                <a:cubicBezTo>
                  <a:pt x="308" y="2145"/>
                  <a:pt x="633" y="2556"/>
                  <a:pt x="1187" y="2573"/>
                </a:cubicBezTo>
                <a:cubicBezTo>
                  <a:pt x="1200" y="2573"/>
                  <a:pt x="1213" y="2573"/>
                  <a:pt x="1226" y="2573"/>
                </a:cubicBezTo>
                <a:cubicBezTo>
                  <a:pt x="1764" y="2573"/>
                  <a:pt x="2247" y="2238"/>
                  <a:pt x="2646" y="1974"/>
                </a:cubicBezTo>
                <a:cubicBezTo>
                  <a:pt x="2928" y="1789"/>
                  <a:pt x="3079" y="1517"/>
                  <a:pt x="3079" y="1244"/>
                </a:cubicBezTo>
                <a:cubicBezTo>
                  <a:pt x="3079" y="1122"/>
                  <a:pt x="3048" y="999"/>
                  <a:pt x="2985" y="883"/>
                </a:cubicBezTo>
                <a:cubicBezTo>
                  <a:pt x="2781" y="512"/>
                  <a:pt x="2410" y="639"/>
                  <a:pt x="1965" y="377"/>
                </a:cubicBezTo>
                <a:cubicBezTo>
                  <a:pt x="1553" y="135"/>
                  <a:pt x="1455" y="0"/>
                  <a:pt x="1032" y="0"/>
                </a:cubicBezTo>
              </a:path>
            </a:pathLst>
          </a:custGeom>
          <a:solidFill>
            <a:srgbClr val="E9F9EE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54;p11"/>
          <p:cNvSpPr txBox="1"/>
          <p:nvPr>
            <p:ph hasCustomPrompt="1" type="title"/>
          </p:nvPr>
        </p:nvSpPr>
        <p:spPr>
          <a:xfrm>
            <a:off x="1918950" y="898300"/>
            <a:ext cx="53061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5" name="Google Shape;55;p11"/>
          <p:cNvSpPr txBox="1"/>
          <p:nvPr>
            <p:ph idx="1" type="body"/>
          </p:nvPr>
        </p:nvSpPr>
        <p:spPr>
          <a:xfrm>
            <a:off x="1918950" y="2944400"/>
            <a:ext cx="53061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30200" lvl="5" marL="2743200" algn="ctr">
              <a:spcBef>
                <a:spcPts val="1600"/>
              </a:spcBef>
              <a:spcAft>
                <a:spcPts val="0"/>
              </a:spcAft>
              <a:buSzPts val="16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grpSp>
        <p:nvGrpSpPr>
          <p:cNvPr id="56" name="Google Shape;56;p11"/>
          <p:cNvGrpSpPr/>
          <p:nvPr/>
        </p:nvGrpSpPr>
        <p:grpSpPr>
          <a:xfrm>
            <a:off x="1807590" y="4079707"/>
            <a:ext cx="4904780" cy="1114390"/>
            <a:chOff x="2496785" y="3990975"/>
            <a:chExt cx="3128048" cy="703263"/>
          </a:xfrm>
        </p:grpSpPr>
        <p:sp>
          <p:nvSpPr>
            <p:cNvPr id="57" name="Google Shape;57;p11"/>
            <p:cNvSpPr/>
            <p:nvPr/>
          </p:nvSpPr>
          <p:spPr>
            <a:xfrm>
              <a:off x="2496785" y="3990975"/>
              <a:ext cx="566738" cy="703263"/>
            </a:xfrm>
            <a:custGeom>
              <a:rect b="b" l="l" r="r" t="t"/>
              <a:pathLst>
                <a:path extrusionOk="0" h="558" w="449">
                  <a:moveTo>
                    <a:pt x="75" y="81"/>
                  </a:moveTo>
                  <a:cubicBezTo>
                    <a:pt x="75" y="81"/>
                    <a:pt x="75" y="81"/>
                    <a:pt x="75" y="81"/>
                  </a:cubicBezTo>
                  <a:cubicBezTo>
                    <a:pt x="74" y="86"/>
                    <a:pt x="74" y="91"/>
                    <a:pt x="73" y="97"/>
                  </a:cubicBezTo>
                  <a:cubicBezTo>
                    <a:pt x="72" y="107"/>
                    <a:pt x="71" y="119"/>
                    <a:pt x="71" y="133"/>
                  </a:cubicBezTo>
                  <a:cubicBezTo>
                    <a:pt x="70" y="147"/>
                    <a:pt x="71" y="161"/>
                    <a:pt x="72" y="175"/>
                  </a:cubicBezTo>
                  <a:cubicBezTo>
                    <a:pt x="73" y="191"/>
                    <a:pt x="76" y="207"/>
                    <a:pt x="80" y="223"/>
                  </a:cubicBezTo>
                  <a:cubicBezTo>
                    <a:pt x="80" y="223"/>
                    <a:pt x="80" y="223"/>
                    <a:pt x="80" y="223"/>
                  </a:cubicBezTo>
                  <a:cubicBezTo>
                    <a:pt x="77" y="219"/>
                    <a:pt x="69" y="207"/>
                    <a:pt x="68" y="206"/>
                  </a:cubicBezTo>
                  <a:cubicBezTo>
                    <a:pt x="58" y="194"/>
                    <a:pt x="31" y="178"/>
                    <a:pt x="15" y="184"/>
                  </a:cubicBezTo>
                  <a:cubicBezTo>
                    <a:pt x="5" y="189"/>
                    <a:pt x="0" y="201"/>
                    <a:pt x="5" y="212"/>
                  </a:cubicBezTo>
                  <a:cubicBezTo>
                    <a:pt x="5" y="212"/>
                    <a:pt x="6" y="213"/>
                    <a:pt x="6" y="214"/>
                  </a:cubicBezTo>
                  <a:cubicBezTo>
                    <a:pt x="12" y="224"/>
                    <a:pt x="26" y="230"/>
                    <a:pt x="38" y="231"/>
                  </a:cubicBezTo>
                  <a:cubicBezTo>
                    <a:pt x="51" y="233"/>
                    <a:pt x="78" y="225"/>
                    <a:pt x="80" y="225"/>
                  </a:cubicBezTo>
                  <a:cubicBezTo>
                    <a:pt x="85" y="240"/>
                    <a:pt x="90" y="256"/>
                    <a:pt x="97" y="271"/>
                  </a:cubicBezTo>
                  <a:cubicBezTo>
                    <a:pt x="101" y="279"/>
                    <a:pt x="105" y="288"/>
                    <a:pt x="109" y="297"/>
                  </a:cubicBezTo>
                  <a:cubicBezTo>
                    <a:pt x="106" y="293"/>
                    <a:pt x="104" y="290"/>
                    <a:pt x="104" y="289"/>
                  </a:cubicBezTo>
                  <a:cubicBezTo>
                    <a:pt x="93" y="277"/>
                    <a:pt x="67" y="261"/>
                    <a:pt x="51" y="268"/>
                  </a:cubicBezTo>
                  <a:cubicBezTo>
                    <a:pt x="41" y="272"/>
                    <a:pt x="36" y="284"/>
                    <a:pt x="41" y="295"/>
                  </a:cubicBezTo>
                  <a:cubicBezTo>
                    <a:pt x="41" y="295"/>
                    <a:pt x="41" y="296"/>
                    <a:pt x="42" y="297"/>
                  </a:cubicBezTo>
                  <a:cubicBezTo>
                    <a:pt x="48" y="308"/>
                    <a:pt x="62" y="313"/>
                    <a:pt x="73" y="315"/>
                  </a:cubicBezTo>
                  <a:cubicBezTo>
                    <a:pt x="85" y="316"/>
                    <a:pt x="108" y="310"/>
                    <a:pt x="115" y="308"/>
                  </a:cubicBezTo>
                  <a:cubicBezTo>
                    <a:pt x="116" y="312"/>
                    <a:pt x="118" y="315"/>
                    <a:pt x="119" y="318"/>
                  </a:cubicBezTo>
                  <a:cubicBezTo>
                    <a:pt x="127" y="334"/>
                    <a:pt x="135" y="350"/>
                    <a:pt x="143" y="365"/>
                  </a:cubicBezTo>
                  <a:cubicBezTo>
                    <a:pt x="145" y="371"/>
                    <a:pt x="148" y="376"/>
                    <a:pt x="150" y="382"/>
                  </a:cubicBezTo>
                  <a:cubicBezTo>
                    <a:pt x="148" y="379"/>
                    <a:pt x="146" y="376"/>
                    <a:pt x="146" y="375"/>
                  </a:cubicBezTo>
                  <a:cubicBezTo>
                    <a:pt x="135" y="364"/>
                    <a:pt x="109" y="347"/>
                    <a:pt x="93" y="354"/>
                  </a:cubicBezTo>
                  <a:cubicBezTo>
                    <a:pt x="82" y="359"/>
                    <a:pt x="78" y="371"/>
                    <a:pt x="83" y="381"/>
                  </a:cubicBezTo>
                  <a:cubicBezTo>
                    <a:pt x="83" y="382"/>
                    <a:pt x="83" y="382"/>
                    <a:pt x="84" y="383"/>
                  </a:cubicBezTo>
                  <a:cubicBezTo>
                    <a:pt x="90" y="394"/>
                    <a:pt x="104" y="399"/>
                    <a:pt x="115" y="401"/>
                  </a:cubicBezTo>
                  <a:cubicBezTo>
                    <a:pt x="127" y="403"/>
                    <a:pt x="148" y="397"/>
                    <a:pt x="156" y="395"/>
                  </a:cubicBezTo>
                  <a:cubicBezTo>
                    <a:pt x="158" y="401"/>
                    <a:pt x="160" y="406"/>
                    <a:pt x="162" y="412"/>
                  </a:cubicBezTo>
                  <a:cubicBezTo>
                    <a:pt x="164" y="416"/>
                    <a:pt x="165" y="419"/>
                    <a:pt x="166" y="423"/>
                  </a:cubicBezTo>
                  <a:cubicBezTo>
                    <a:pt x="169" y="435"/>
                    <a:pt x="169" y="435"/>
                    <a:pt x="169" y="435"/>
                  </a:cubicBezTo>
                  <a:cubicBezTo>
                    <a:pt x="171" y="442"/>
                    <a:pt x="173" y="450"/>
                    <a:pt x="175" y="458"/>
                  </a:cubicBezTo>
                  <a:cubicBezTo>
                    <a:pt x="176" y="463"/>
                    <a:pt x="177" y="467"/>
                    <a:pt x="178" y="472"/>
                  </a:cubicBezTo>
                  <a:cubicBezTo>
                    <a:pt x="175" y="467"/>
                    <a:pt x="170" y="456"/>
                    <a:pt x="169" y="455"/>
                  </a:cubicBezTo>
                  <a:cubicBezTo>
                    <a:pt x="161" y="442"/>
                    <a:pt x="137" y="422"/>
                    <a:pt x="120" y="426"/>
                  </a:cubicBezTo>
                  <a:cubicBezTo>
                    <a:pt x="110" y="429"/>
                    <a:pt x="103" y="440"/>
                    <a:pt x="106" y="451"/>
                  </a:cubicBezTo>
                  <a:cubicBezTo>
                    <a:pt x="106" y="452"/>
                    <a:pt x="107" y="453"/>
                    <a:pt x="107" y="453"/>
                  </a:cubicBezTo>
                  <a:cubicBezTo>
                    <a:pt x="111" y="465"/>
                    <a:pt x="124" y="472"/>
                    <a:pt x="136" y="476"/>
                  </a:cubicBezTo>
                  <a:cubicBezTo>
                    <a:pt x="148" y="480"/>
                    <a:pt x="175" y="476"/>
                    <a:pt x="178" y="476"/>
                  </a:cubicBezTo>
                  <a:cubicBezTo>
                    <a:pt x="180" y="484"/>
                    <a:pt x="181" y="492"/>
                    <a:pt x="183" y="499"/>
                  </a:cubicBezTo>
                  <a:cubicBezTo>
                    <a:pt x="187" y="523"/>
                    <a:pt x="189" y="543"/>
                    <a:pt x="191" y="558"/>
                  </a:cubicBezTo>
                  <a:cubicBezTo>
                    <a:pt x="203" y="558"/>
                    <a:pt x="203" y="558"/>
                    <a:pt x="203" y="558"/>
                  </a:cubicBezTo>
                  <a:cubicBezTo>
                    <a:pt x="201" y="543"/>
                    <a:pt x="198" y="522"/>
                    <a:pt x="193" y="497"/>
                  </a:cubicBezTo>
                  <a:cubicBezTo>
                    <a:pt x="191" y="489"/>
                    <a:pt x="189" y="480"/>
                    <a:pt x="187" y="471"/>
                  </a:cubicBezTo>
                  <a:cubicBezTo>
                    <a:pt x="196" y="468"/>
                    <a:pt x="203" y="464"/>
                    <a:pt x="211" y="460"/>
                  </a:cubicBezTo>
                  <a:cubicBezTo>
                    <a:pt x="220" y="470"/>
                    <a:pt x="243" y="481"/>
                    <a:pt x="246" y="482"/>
                  </a:cubicBezTo>
                  <a:cubicBezTo>
                    <a:pt x="243" y="490"/>
                    <a:pt x="240" y="497"/>
                    <a:pt x="237" y="504"/>
                  </a:cubicBezTo>
                  <a:cubicBezTo>
                    <a:pt x="227" y="526"/>
                    <a:pt x="219" y="544"/>
                    <a:pt x="212" y="557"/>
                  </a:cubicBezTo>
                  <a:cubicBezTo>
                    <a:pt x="225" y="557"/>
                    <a:pt x="225" y="557"/>
                    <a:pt x="225" y="557"/>
                  </a:cubicBezTo>
                  <a:cubicBezTo>
                    <a:pt x="231" y="544"/>
                    <a:pt x="238" y="528"/>
                    <a:pt x="246" y="508"/>
                  </a:cubicBezTo>
                  <a:cubicBezTo>
                    <a:pt x="249" y="501"/>
                    <a:pt x="253" y="492"/>
                    <a:pt x="256" y="484"/>
                  </a:cubicBezTo>
                  <a:cubicBezTo>
                    <a:pt x="259" y="484"/>
                    <a:pt x="286" y="490"/>
                    <a:pt x="299" y="487"/>
                  </a:cubicBezTo>
                  <a:cubicBezTo>
                    <a:pt x="310" y="484"/>
                    <a:pt x="324" y="478"/>
                    <a:pt x="329" y="467"/>
                  </a:cubicBezTo>
                  <a:cubicBezTo>
                    <a:pt x="334" y="457"/>
                    <a:pt x="330" y="444"/>
                    <a:pt x="319" y="439"/>
                  </a:cubicBezTo>
                  <a:cubicBezTo>
                    <a:pt x="319" y="439"/>
                    <a:pt x="318" y="438"/>
                    <a:pt x="317" y="438"/>
                  </a:cubicBezTo>
                  <a:cubicBezTo>
                    <a:pt x="301" y="433"/>
                    <a:pt x="276" y="452"/>
                    <a:pt x="266" y="464"/>
                  </a:cubicBezTo>
                  <a:cubicBezTo>
                    <a:pt x="266" y="465"/>
                    <a:pt x="261" y="473"/>
                    <a:pt x="258" y="479"/>
                  </a:cubicBezTo>
                  <a:cubicBezTo>
                    <a:pt x="262" y="468"/>
                    <a:pt x="262" y="468"/>
                    <a:pt x="262" y="468"/>
                  </a:cubicBezTo>
                  <a:cubicBezTo>
                    <a:pt x="264" y="461"/>
                    <a:pt x="267" y="454"/>
                    <a:pt x="269" y="446"/>
                  </a:cubicBezTo>
                  <a:cubicBezTo>
                    <a:pt x="273" y="435"/>
                    <a:pt x="273" y="435"/>
                    <a:pt x="273" y="435"/>
                  </a:cubicBezTo>
                  <a:cubicBezTo>
                    <a:pt x="274" y="431"/>
                    <a:pt x="275" y="427"/>
                    <a:pt x="276" y="422"/>
                  </a:cubicBezTo>
                  <a:cubicBezTo>
                    <a:pt x="278" y="413"/>
                    <a:pt x="280" y="403"/>
                    <a:pt x="282" y="394"/>
                  </a:cubicBezTo>
                  <a:cubicBezTo>
                    <a:pt x="288" y="396"/>
                    <a:pt x="310" y="404"/>
                    <a:pt x="322" y="403"/>
                  </a:cubicBezTo>
                  <a:cubicBezTo>
                    <a:pt x="334" y="402"/>
                    <a:pt x="348" y="398"/>
                    <a:pt x="355" y="387"/>
                  </a:cubicBezTo>
                  <a:cubicBezTo>
                    <a:pt x="361" y="378"/>
                    <a:pt x="359" y="365"/>
                    <a:pt x="350" y="359"/>
                  </a:cubicBezTo>
                  <a:cubicBezTo>
                    <a:pt x="349" y="358"/>
                    <a:pt x="349" y="358"/>
                    <a:pt x="348" y="358"/>
                  </a:cubicBezTo>
                  <a:cubicBezTo>
                    <a:pt x="333" y="350"/>
                    <a:pt x="305" y="364"/>
                    <a:pt x="294" y="375"/>
                  </a:cubicBezTo>
                  <a:cubicBezTo>
                    <a:pt x="293" y="376"/>
                    <a:pt x="286" y="385"/>
                    <a:pt x="282" y="390"/>
                  </a:cubicBezTo>
                  <a:cubicBezTo>
                    <a:pt x="283" y="384"/>
                    <a:pt x="284" y="378"/>
                    <a:pt x="285" y="372"/>
                  </a:cubicBezTo>
                  <a:cubicBezTo>
                    <a:pt x="287" y="355"/>
                    <a:pt x="289" y="337"/>
                    <a:pt x="290" y="320"/>
                  </a:cubicBezTo>
                  <a:cubicBezTo>
                    <a:pt x="291" y="314"/>
                    <a:pt x="292" y="309"/>
                    <a:pt x="292" y="303"/>
                  </a:cubicBezTo>
                  <a:cubicBezTo>
                    <a:pt x="294" y="304"/>
                    <a:pt x="321" y="314"/>
                    <a:pt x="334" y="313"/>
                  </a:cubicBezTo>
                  <a:cubicBezTo>
                    <a:pt x="345" y="312"/>
                    <a:pt x="360" y="308"/>
                    <a:pt x="367" y="298"/>
                  </a:cubicBezTo>
                  <a:cubicBezTo>
                    <a:pt x="373" y="289"/>
                    <a:pt x="371" y="276"/>
                    <a:pt x="362" y="269"/>
                  </a:cubicBezTo>
                  <a:cubicBezTo>
                    <a:pt x="361" y="269"/>
                    <a:pt x="361" y="268"/>
                    <a:pt x="360" y="268"/>
                  </a:cubicBezTo>
                  <a:cubicBezTo>
                    <a:pt x="345" y="260"/>
                    <a:pt x="317" y="275"/>
                    <a:pt x="306" y="286"/>
                  </a:cubicBezTo>
                  <a:cubicBezTo>
                    <a:pt x="305" y="287"/>
                    <a:pt x="295" y="299"/>
                    <a:pt x="292" y="302"/>
                  </a:cubicBezTo>
                  <a:cubicBezTo>
                    <a:pt x="293" y="291"/>
                    <a:pt x="295" y="279"/>
                    <a:pt x="297" y="268"/>
                  </a:cubicBezTo>
                  <a:cubicBezTo>
                    <a:pt x="299" y="252"/>
                    <a:pt x="302" y="237"/>
                    <a:pt x="307" y="221"/>
                  </a:cubicBezTo>
                  <a:cubicBezTo>
                    <a:pt x="308" y="222"/>
                    <a:pt x="335" y="232"/>
                    <a:pt x="349" y="231"/>
                  </a:cubicBezTo>
                  <a:cubicBezTo>
                    <a:pt x="360" y="231"/>
                    <a:pt x="375" y="226"/>
                    <a:pt x="382" y="216"/>
                  </a:cubicBezTo>
                  <a:cubicBezTo>
                    <a:pt x="388" y="207"/>
                    <a:pt x="386" y="194"/>
                    <a:pt x="377" y="187"/>
                  </a:cubicBezTo>
                  <a:cubicBezTo>
                    <a:pt x="376" y="187"/>
                    <a:pt x="376" y="186"/>
                    <a:pt x="375" y="186"/>
                  </a:cubicBezTo>
                  <a:cubicBezTo>
                    <a:pt x="359" y="178"/>
                    <a:pt x="332" y="193"/>
                    <a:pt x="321" y="204"/>
                  </a:cubicBezTo>
                  <a:cubicBezTo>
                    <a:pt x="320" y="204"/>
                    <a:pt x="312" y="214"/>
                    <a:pt x="309" y="219"/>
                  </a:cubicBezTo>
                  <a:cubicBezTo>
                    <a:pt x="308" y="218"/>
                    <a:pt x="308" y="218"/>
                    <a:pt x="308" y="218"/>
                  </a:cubicBezTo>
                  <a:cubicBezTo>
                    <a:pt x="312" y="203"/>
                    <a:pt x="319" y="189"/>
                    <a:pt x="326" y="175"/>
                  </a:cubicBezTo>
                  <a:cubicBezTo>
                    <a:pt x="330" y="167"/>
                    <a:pt x="334" y="160"/>
                    <a:pt x="338" y="153"/>
                  </a:cubicBezTo>
                  <a:cubicBezTo>
                    <a:pt x="343" y="155"/>
                    <a:pt x="366" y="166"/>
                    <a:pt x="378" y="167"/>
                  </a:cubicBezTo>
                  <a:cubicBezTo>
                    <a:pt x="390" y="167"/>
                    <a:pt x="405" y="165"/>
                    <a:pt x="413" y="155"/>
                  </a:cubicBezTo>
                  <a:cubicBezTo>
                    <a:pt x="420" y="147"/>
                    <a:pt x="419" y="133"/>
                    <a:pt x="411" y="126"/>
                  </a:cubicBezTo>
                  <a:cubicBezTo>
                    <a:pt x="410" y="125"/>
                    <a:pt x="410" y="125"/>
                    <a:pt x="409" y="125"/>
                  </a:cubicBezTo>
                  <a:cubicBezTo>
                    <a:pt x="394" y="115"/>
                    <a:pt x="365" y="126"/>
                    <a:pt x="353" y="136"/>
                  </a:cubicBezTo>
                  <a:cubicBezTo>
                    <a:pt x="352" y="137"/>
                    <a:pt x="346" y="143"/>
                    <a:pt x="342" y="147"/>
                  </a:cubicBezTo>
                  <a:cubicBezTo>
                    <a:pt x="344" y="144"/>
                    <a:pt x="346" y="141"/>
                    <a:pt x="348" y="138"/>
                  </a:cubicBezTo>
                  <a:cubicBezTo>
                    <a:pt x="355" y="127"/>
                    <a:pt x="362" y="118"/>
                    <a:pt x="369" y="109"/>
                  </a:cubicBezTo>
                  <a:cubicBezTo>
                    <a:pt x="373" y="104"/>
                    <a:pt x="376" y="100"/>
                    <a:pt x="380" y="96"/>
                  </a:cubicBezTo>
                  <a:cubicBezTo>
                    <a:pt x="386" y="96"/>
                    <a:pt x="410" y="95"/>
                    <a:pt x="421" y="90"/>
                  </a:cubicBezTo>
                  <a:cubicBezTo>
                    <a:pt x="432" y="85"/>
                    <a:pt x="444" y="76"/>
                    <a:pt x="446" y="64"/>
                  </a:cubicBezTo>
                  <a:cubicBezTo>
                    <a:pt x="449" y="53"/>
                    <a:pt x="442" y="42"/>
                    <a:pt x="431" y="39"/>
                  </a:cubicBezTo>
                  <a:cubicBezTo>
                    <a:pt x="431" y="39"/>
                    <a:pt x="430" y="39"/>
                    <a:pt x="429" y="39"/>
                  </a:cubicBezTo>
                  <a:cubicBezTo>
                    <a:pt x="412" y="37"/>
                    <a:pt x="391" y="60"/>
                    <a:pt x="385" y="75"/>
                  </a:cubicBezTo>
                  <a:cubicBezTo>
                    <a:pt x="384" y="76"/>
                    <a:pt x="378" y="96"/>
                    <a:pt x="378" y="96"/>
                  </a:cubicBezTo>
                  <a:cubicBezTo>
                    <a:pt x="378" y="96"/>
                    <a:pt x="378" y="96"/>
                    <a:pt x="378" y="96"/>
                  </a:cubicBezTo>
                  <a:cubicBezTo>
                    <a:pt x="375" y="100"/>
                    <a:pt x="372" y="104"/>
                    <a:pt x="368" y="108"/>
                  </a:cubicBezTo>
                  <a:cubicBezTo>
                    <a:pt x="361" y="117"/>
                    <a:pt x="354" y="126"/>
                    <a:pt x="346" y="137"/>
                  </a:cubicBezTo>
                  <a:cubicBezTo>
                    <a:pt x="338" y="149"/>
                    <a:pt x="330" y="161"/>
                    <a:pt x="323" y="173"/>
                  </a:cubicBezTo>
                  <a:cubicBezTo>
                    <a:pt x="316" y="187"/>
                    <a:pt x="309" y="202"/>
                    <a:pt x="304" y="217"/>
                  </a:cubicBezTo>
                  <a:cubicBezTo>
                    <a:pt x="304" y="217"/>
                    <a:pt x="304" y="217"/>
                    <a:pt x="304" y="217"/>
                  </a:cubicBezTo>
                  <a:cubicBezTo>
                    <a:pt x="304" y="212"/>
                    <a:pt x="304" y="198"/>
                    <a:pt x="304" y="197"/>
                  </a:cubicBezTo>
                  <a:cubicBezTo>
                    <a:pt x="302" y="182"/>
                    <a:pt x="289" y="153"/>
                    <a:pt x="272" y="150"/>
                  </a:cubicBezTo>
                  <a:cubicBezTo>
                    <a:pt x="260" y="148"/>
                    <a:pt x="250" y="156"/>
                    <a:pt x="248" y="167"/>
                  </a:cubicBezTo>
                  <a:cubicBezTo>
                    <a:pt x="248" y="168"/>
                    <a:pt x="248" y="169"/>
                    <a:pt x="248" y="170"/>
                  </a:cubicBezTo>
                  <a:cubicBezTo>
                    <a:pt x="247" y="182"/>
                    <a:pt x="256" y="194"/>
                    <a:pt x="264" y="202"/>
                  </a:cubicBezTo>
                  <a:cubicBezTo>
                    <a:pt x="274" y="211"/>
                    <a:pt x="301" y="219"/>
                    <a:pt x="304" y="220"/>
                  </a:cubicBezTo>
                  <a:cubicBezTo>
                    <a:pt x="299" y="235"/>
                    <a:pt x="295" y="251"/>
                    <a:pt x="292" y="267"/>
                  </a:cubicBezTo>
                  <a:cubicBezTo>
                    <a:pt x="290" y="276"/>
                    <a:pt x="289" y="286"/>
                    <a:pt x="288" y="295"/>
                  </a:cubicBezTo>
                  <a:cubicBezTo>
                    <a:pt x="288" y="291"/>
                    <a:pt x="288" y="287"/>
                    <a:pt x="288" y="286"/>
                  </a:cubicBezTo>
                  <a:cubicBezTo>
                    <a:pt x="286" y="271"/>
                    <a:pt x="273" y="242"/>
                    <a:pt x="256" y="239"/>
                  </a:cubicBezTo>
                  <a:cubicBezTo>
                    <a:pt x="244" y="237"/>
                    <a:pt x="234" y="245"/>
                    <a:pt x="232" y="256"/>
                  </a:cubicBezTo>
                  <a:cubicBezTo>
                    <a:pt x="232" y="257"/>
                    <a:pt x="232" y="258"/>
                    <a:pt x="232" y="258"/>
                  </a:cubicBezTo>
                  <a:cubicBezTo>
                    <a:pt x="231" y="271"/>
                    <a:pt x="240" y="283"/>
                    <a:pt x="248" y="291"/>
                  </a:cubicBezTo>
                  <a:cubicBezTo>
                    <a:pt x="257" y="298"/>
                    <a:pt x="280" y="306"/>
                    <a:pt x="286" y="308"/>
                  </a:cubicBezTo>
                  <a:cubicBezTo>
                    <a:pt x="286" y="312"/>
                    <a:pt x="286" y="316"/>
                    <a:pt x="285" y="319"/>
                  </a:cubicBezTo>
                  <a:cubicBezTo>
                    <a:pt x="283" y="337"/>
                    <a:pt x="281" y="354"/>
                    <a:pt x="278" y="371"/>
                  </a:cubicBezTo>
                  <a:cubicBezTo>
                    <a:pt x="277" y="377"/>
                    <a:pt x="276" y="383"/>
                    <a:pt x="275" y="389"/>
                  </a:cubicBezTo>
                  <a:cubicBezTo>
                    <a:pt x="275" y="385"/>
                    <a:pt x="275" y="382"/>
                    <a:pt x="275" y="381"/>
                  </a:cubicBezTo>
                  <a:cubicBezTo>
                    <a:pt x="273" y="366"/>
                    <a:pt x="260" y="337"/>
                    <a:pt x="243" y="334"/>
                  </a:cubicBezTo>
                  <a:cubicBezTo>
                    <a:pt x="232" y="332"/>
                    <a:pt x="221" y="340"/>
                    <a:pt x="220" y="351"/>
                  </a:cubicBezTo>
                  <a:cubicBezTo>
                    <a:pt x="219" y="352"/>
                    <a:pt x="219" y="353"/>
                    <a:pt x="219" y="354"/>
                  </a:cubicBezTo>
                  <a:cubicBezTo>
                    <a:pt x="218" y="366"/>
                    <a:pt x="227" y="378"/>
                    <a:pt x="236" y="386"/>
                  </a:cubicBezTo>
                  <a:cubicBezTo>
                    <a:pt x="245" y="394"/>
                    <a:pt x="266" y="401"/>
                    <a:pt x="273" y="403"/>
                  </a:cubicBezTo>
                  <a:cubicBezTo>
                    <a:pt x="271" y="409"/>
                    <a:pt x="270" y="415"/>
                    <a:pt x="269" y="421"/>
                  </a:cubicBezTo>
                  <a:cubicBezTo>
                    <a:pt x="268" y="425"/>
                    <a:pt x="267" y="429"/>
                    <a:pt x="266" y="432"/>
                  </a:cubicBezTo>
                  <a:cubicBezTo>
                    <a:pt x="264" y="436"/>
                    <a:pt x="263" y="440"/>
                    <a:pt x="262" y="444"/>
                  </a:cubicBezTo>
                  <a:cubicBezTo>
                    <a:pt x="259" y="451"/>
                    <a:pt x="256" y="459"/>
                    <a:pt x="254" y="466"/>
                  </a:cubicBezTo>
                  <a:cubicBezTo>
                    <a:pt x="252" y="470"/>
                    <a:pt x="250" y="475"/>
                    <a:pt x="248" y="480"/>
                  </a:cubicBezTo>
                  <a:cubicBezTo>
                    <a:pt x="249" y="474"/>
                    <a:pt x="251" y="462"/>
                    <a:pt x="251" y="461"/>
                  </a:cubicBezTo>
                  <a:cubicBezTo>
                    <a:pt x="251" y="447"/>
                    <a:pt x="247" y="434"/>
                    <a:pt x="240" y="422"/>
                  </a:cubicBezTo>
                  <a:cubicBezTo>
                    <a:pt x="240" y="420"/>
                    <a:pt x="240" y="419"/>
                    <a:pt x="240" y="417"/>
                  </a:cubicBezTo>
                  <a:cubicBezTo>
                    <a:pt x="239" y="406"/>
                    <a:pt x="228" y="398"/>
                    <a:pt x="217" y="399"/>
                  </a:cubicBezTo>
                  <a:cubicBezTo>
                    <a:pt x="216" y="400"/>
                    <a:pt x="215" y="400"/>
                    <a:pt x="215" y="400"/>
                  </a:cubicBezTo>
                  <a:cubicBezTo>
                    <a:pt x="198" y="404"/>
                    <a:pt x="187" y="434"/>
                    <a:pt x="186" y="449"/>
                  </a:cubicBezTo>
                  <a:cubicBezTo>
                    <a:pt x="186" y="450"/>
                    <a:pt x="187" y="460"/>
                    <a:pt x="187" y="467"/>
                  </a:cubicBezTo>
                  <a:cubicBezTo>
                    <a:pt x="187" y="463"/>
                    <a:pt x="186" y="459"/>
                    <a:pt x="185" y="456"/>
                  </a:cubicBezTo>
                  <a:cubicBezTo>
                    <a:pt x="183" y="448"/>
                    <a:pt x="181" y="441"/>
                    <a:pt x="179" y="433"/>
                  </a:cubicBezTo>
                  <a:cubicBezTo>
                    <a:pt x="178" y="429"/>
                    <a:pt x="177" y="425"/>
                    <a:pt x="176" y="421"/>
                  </a:cubicBezTo>
                  <a:cubicBezTo>
                    <a:pt x="174" y="417"/>
                    <a:pt x="173" y="414"/>
                    <a:pt x="171" y="410"/>
                  </a:cubicBezTo>
                  <a:cubicBezTo>
                    <a:pt x="168" y="400"/>
                    <a:pt x="164" y="391"/>
                    <a:pt x="160" y="383"/>
                  </a:cubicBezTo>
                  <a:cubicBezTo>
                    <a:pt x="167" y="381"/>
                    <a:pt x="190" y="375"/>
                    <a:pt x="199" y="368"/>
                  </a:cubicBezTo>
                  <a:cubicBezTo>
                    <a:pt x="208" y="361"/>
                    <a:pt x="218" y="349"/>
                    <a:pt x="218" y="337"/>
                  </a:cubicBezTo>
                  <a:cubicBezTo>
                    <a:pt x="218" y="326"/>
                    <a:pt x="209" y="316"/>
                    <a:pt x="198" y="316"/>
                  </a:cubicBezTo>
                  <a:cubicBezTo>
                    <a:pt x="197" y="316"/>
                    <a:pt x="197" y="316"/>
                    <a:pt x="196" y="316"/>
                  </a:cubicBezTo>
                  <a:cubicBezTo>
                    <a:pt x="178" y="318"/>
                    <a:pt x="163" y="345"/>
                    <a:pt x="160" y="361"/>
                  </a:cubicBezTo>
                  <a:cubicBezTo>
                    <a:pt x="160" y="362"/>
                    <a:pt x="159" y="373"/>
                    <a:pt x="159" y="379"/>
                  </a:cubicBezTo>
                  <a:cubicBezTo>
                    <a:pt x="156" y="374"/>
                    <a:pt x="154" y="368"/>
                    <a:pt x="151" y="363"/>
                  </a:cubicBezTo>
                  <a:cubicBezTo>
                    <a:pt x="143" y="347"/>
                    <a:pt x="135" y="332"/>
                    <a:pt x="127" y="316"/>
                  </a:cubicBezTo>
                  <a:cubicBezTo>
                    <a:pt x="124" y="311"/>
                    <a:pt x="122" y="307"/>
                    <a:pt x="119" y="302"/>
                  </a:cubicBezTo>
                  <a:cubicBezTo>
                    <a:pt x="122" y="301"/>
                    <a:pt x="149" y="295"/>
                    <a:pt x="160" y="287"/>
                  </a:cubicBezTo>
                  <a:cubicBezTo>
                    <a:pt x="169" y="280"/>
                    <a:pt x="179" y="268"/>
                    <a:pt x="179" y="256"/>
                  </a:cubicBezTo>
                  <a:cubicBezTo>
                    <a:pt x="179" y="244"/>
                    <a:pt x="170" y="235"/>
                    <a:pt x="159" y="235"/>
                  </a:cubicBezTo>
                  <a:cubicBezTo>
                    <a:pt x="158" y="235"/>
                    <a:pt x="157" y="235"/>
                    <a:pt x="156" y="235"/>
                  </a:cubicBezTo>
                  <a:cubicBezTo>
                    <a:pt x="139" y="237"/>
                    <a:pt x="124" y="264"/>
                    <a:pt x="121" y="279"/>
                  </a:cubicBezTo>
                  <a:cubicBezTo>
                    <a:pt x="121" y="281"/>
                    <a:pt x="119" y="297"/>
                    <a:pt x="119" y="301"/>
                  </a:cubicBezTo>
                  <a:cubicBezTo>
                    <a:pt x="113" y="290"/>
                    <a:pt x="108" y="280"/>
                    <a:pt x="103" y="269"/>
                  </a:cubicBezTo>
                  <a:cubicBezTo>
                    <a:pt x="97" y="255"/>
                    <a:pt x="91" y="240"/>
                    <a:pt x="86" y="225"/>
                  </a:cubicBezTo>
                  <a:cubicBezTo>
                    <a:pt x="87" y="225"/>
                    <a:pt x="116" y="219"/>
                    <a:pt x="127" y="210"/>
                  </a:cubicBezTo>
                  <a:cubicBezTo>
                    <a:pt x="136" y="203"/>
                    <a:pt x="146" y="192"/>
                    <a:pt x="146" y="179"/>
                  </a:cubicBezTo>
                  <a:cubicBezTo>
                    <a:pt x="146" y="168"/>
                    <a:pt x="137" y="158"/>
                    <a:pt x="126" y="158"/>
                  </a:cubicBezTo>
                  <a:cubicBezTo>
                    <a:pt x="125" y="158"/>
                    <a:pt x="123" y="158"/>
                    <a:pt x="122" y="158"/>
                  </a:cubicBezTo>
                  <a:cubicBezTo>
                    <a:pt x="104" y="160"/>
                    <a:pt x="89" y="187"/>
                    <a:pt x="86" y="203"/>
                  </a:cubicBezTo>
                  <a:cubicBezTo>
                    <a:pt x="86" y="204"/>
                    <a:pt x="85" y="216"/>
                    <a:pt x="84" y="222"/>
                  </a:cubicBezTo>
                  <a:cubicBezTo>
                    <a:pt x="83" y="222"/>
                    <a:pt x="83" y="222"/>
                    <a:pt x="83" y="222"/>
                  </a:cubicBezTo>
                  <a:cubicBezTo>
                    <a:pt x="79" y="206"/>
                    <a:pt x="76" y="191"/>
                    <a:pt x="75" y="175"/>
                  </a:cubicBezTo>
                  <a:cubicBezTo>
                    <a:pt x="74" y="166"/>
                    <a:pt x="73" y="158"/>
                    <a:pt x="73" y="150"/>
                  </a:cubicBezTo>
                  <a:cubicBezTo>
                    <a:pt x="78" y="149"/>
                    <a:pt x="104" y="146"/>
                    <a:pt x="114" y="140"/>
                  </a:cubicBezTo>
                  <a:cubicBezTo>
                    <a:pt x="124" y="133"/>
                    <a:pt x="135" y="123"/>
                    <a:pt x="136" y="111"/>
                  </a:cubicBezTo>
                  <a:cubicBezTo>
                    <a:pt x="138" y="100"/>
                    <a:pt x="130" y="89"/>
                    <a:pt x="118" y="88"/>
                  </a:cubicBezTo>
                  <a:cubicBezTo>
                    <a:pt x="118" y="88"/>
                    <a:pt x="117" y="88"/>
                    <a:pt x="116" y="88"/>
                  </a:cubicBezTo>
                  <a:cubicBezTo>
                    <a:pt x="99" y="88"/>
                    <a:pt x="81" y="113"/>
                    <a:pt x="76" y="128"/>
                  </a:cubicBezTo>
                  <a:cubicBezTo>
                    <a:pt x="76" y="129"/>
                    <a:pt x="74" y="137"/>
                    <a:pt x="73" y="143"/>
                  </a:cubicBezTo>
                  <a:cubicBezTo>
                    <a:pt x="73" y="140"/>
                    <a:pt x="73" y="136"/>
                    <a:pt x="73" y="132"/>
                  </a:cubicBezTo>
                  <a:cubicBezTo>
                    <a:pt x="73" y="119"/>
                    <a:pt x="73" y="107"/>
                    <a:pt x="74" y="97"/>
                  </a:cubicBezTo>
                  <a:cubicBezTo>
                    <a:pt x="75" y="90"/>
                    <a:pt x="75" y="85"/>
                    <a:pt x="76" y="80"/>
                  </a:cubicBezTo>
                  <a:cubicBezTo>
                    <a:pt x="81" y="76"/>
                    <a:pt x="101" y="62"/>
                    <a:pt x="107" y="52"/>
                  </a:cubicBezTo>
                  <a:cubicBezTo>
                    <a:pt x="114" y="42"/>
                    <a:pt x="118" y="28"/>
                    <a:pt x="114" y="16"/>
                  </a:cubicBezTo>
                  <a:cubicBezTo>
                    <a:pt x="110" y="5"/>
                    <a:pt x="98" y="0"/>
                    <a:pt x="88" y="4"/>
                  </a:cubicBezTo>
                  <a:cubicBezTo>
                    <a:pt x="87" y="4"/>
                    <a:pt x="86" y="4"/>
                    <a:pt x="86" y="5"/>
                  </a:cubicBezTo>
                  <a:cubicBezTo>
                    <a:pt x="70" y="13"/>
                    <a:pt x="66" y="44"/>
                    <a:pt x="69" y="59"/>
                  </a:cubicBezTo>
                  <a:cubicBezTo>
                    <a:pt x="69" y="60"/>
                    <a:pt x="75" y="81"/>
                    <a:pt x="75" y="81"/>
                  </a:cubicBezTo>
                  <a:close/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11"/>
            <p:cNvSpPr/>
            <p:nvPr/>
          </p:nvSpPr>
          <p:spPr>
            <a:xfrm>
              <a:off x="5193033" y="4159249"/>
              <a:ext cx="431800" cy="534988"/>
            </a:xfrm>
            <a:custGeom>
              <a:rect b="b" l="l" r="r" t="t"/>
              <a:pathLst>
                <a:path extrusionOk="0" h="425" w="342">
                  <a:moveTo>
                    <a:pt x="57" y="61"/>
                  </a:moveTo>
                  <a:cubicBezTo>
                    <a:pt x="57" y="61"/>
                    <a:pt x="57" y="61"/>
                    <a:pt x="57" y="61"/>
                  </a:cubicBezTo>
                  <a:cubicBezTo>
                    <a:pt x="57" y="65"/>
                    <a:pt x="56" y="69"/>
                    <a:pt x="56" y="74"/>
                  </a:cubicBezTo>
                  <a:cubicBezTo>
                    <a:pt x="55" y="82"/>
                    <a:pt x="54" y="91"/>
                    <a:pt x="54" y="101"/>
                  </a:cubicBezTo>
                  <a:cubicBezTo>
                    <a:pt x="54" y="112"/>
                    <a:pt x="54" y="123"/>
                    <a:pt x="55" y="134"/>
                  </a:cubicBezTo>
                  <a:cubicBezTo>
                    <a:pt x="56" y="146"/>
                    <a:pt x="58" y="158"/>
                    <a:pt x="61" y="170"/>
                  </a:cubicBezTo>
                  <a:cubicBezTo>
                    <a:pt x="61" y="170"/>
                    <a:pt x="61" y="170"/>
                    <a:pt x="61" y="170"/>
                  </a:cubicBezTo>
                  <a:cubicBezTo>
                    <a:pt x="59" y="167"/>
                    <a:pt x="53" y="158"/>
                    <a:pt x="52" y="157"/>
                  </a:cubicBezTo>
                  <a:cubicBezTo>
                    <a:pt x="44" y="148"/>
                    <a:pt x="24" y="135"/>
                    <a:pt x="12" y="141"/>
                  </a:cubicBezTo>
                  <a:cubicBezTo>
                    <a:pt x="4" y="144"/>
                    <a:pt x="0" y="154"/>
                    <a:pt x="4" y="162"/>
                  </a:cubicBezTo>
                  <a:cubicBezTo>
                    <a:pt x="4" y="162"/>
                    <a:pt x="5" y="163"/>
                    <a:pt x="5" y="163"/>
                  </a:cubicBezTo>
                  <a:cubicBezTo>
                    <a:pt x="11" y="171"/>
                    <a:pt x="19" y="176"/>
                    <a:pt x="29" y="176"/>
                  </a:cubicBezTo>
                  <a:cubicBezTo>
                    <a:pt x="39" y="178"/>
                    <a:pt x="60" y="172"/>
                    <a:pt x="61" y="171"/>
                  </a:cubicBezTo>
                  <a:cubicBezTo>
                    <a:pt x="65" y="183"/>
                    <a:pt x="69" y="195"/>
                    <a:pt x="74" y="206"/>
                  </a:cubicBezTo>
                  <a:cubicBezTo>
                    <a:pt x="77" y="213"/>
                    <a:pt x="80" y="220"/>
                    <a:pt x="83" y="226"/>
                  </a:cubicBezTo>
                  <a:cubicBezTo>
                    <a:pt x="81" y="223"/>
                    <a:pt x="80" y="221"/>
                    <a:pt x="79" y="221"/>
                  </a:cubicBezTo>
                  <a:cubicBezTo>
                    <a:pt x="72" y="212"/>
                    <a:pt x="51" y="199"/>
                    <a:pt x="39" y="204"/>
                  </a:cubicBezTo>
                  <a:cubicBezTo>
                    <a:pt x="31" y="208"/>
                    <a:pt x="28" y="217"/>
                    <a:pt x="31" y="225"/>
                  </a:cubicBezTo>
                  <a:cubicBezTo>
                    <a:pt x="32" y="225"/>
                    <a:pt x="32" y="226"/>
                    <a:pt x="32" y="226"/>
                  </a:cubicBezTo>
                  <a:cubicBezTo>
                    <a:pt x="38" y="234"/>
                    <a:pt x="47" y="239"/>
                    <a:pt x="56" y="240"/>
                  </a:cubicBezTo>
                  <a:cubicBezTo>
                    <a:pt x="67" y="240"/>
                    <a:pt x="78" y="238"/>
                    <a:pt x="88" y="235"/>
                  </a:cubicBezTo>
                  <a:cubicBezTo>
                    <a:pt x="91" y="243"/>
                    <a:pt x="91" y="243"/>
                    <a:pt x="91" y="243"/>
                  </a:cubicBezTo>
                  <a:cubicBezTo>
                    <a:pt x="97" y="255"/>
                    <a:pt x="104" y="267"/>
                    <a:pt x="109" y="278"/>
                  </a:cubicBezTo>
                  <a:cubicBezTo>
                    <a:pt x="111" y="283"/>
                    <a:pt x="113" y="287"/>
                    <a:pt x="115" y="291"/>
                  </a:cubicBezTo>
                  <a:cubicBezTo>
                    <a:pt x="113" y="289"/>
                    <a:pt x="112" y="287"/>
                    <a:pt x="111" y="286"/>
                  </a:cubicBezTo>
                  <a:cubicBezTo>
                    <a:pt x="104" y="277"/>
                    <a:pt x="83" y="265"/>
                    <a:pt x="71" y="270"/>
                  </a:cubicBezTo>
                  <a:cubicBezTo>
                    <a:pt x="63" y="273"/>
                    <a:pt x="60" y="283"/>
                    <a:pt x="63" y="291"/>
                  </a:cubicBezTo>
                  <a:cubicBezTo>
                    <a:pt x="64" y="291"/>
                    <a:pt x="64" y="292"/>
                    <a:pt x="64" y="292"/>
                  </a:cubicBezTo>
                  <a:cubicBezTo>
                    <a:pt x="70" y="300"/>
                    <a:pt x="79" y="305"/>
                    <a:pt x="88" y="306"/>
                  </a:cubicBezTo>
                  <a:cubicBezTo>
                    <a:pt x="99" y="306"/>
                    <a:pt x="109" y="304"/>
                    <a:pt x="119" y="301"/>
                  </a:cubicBezTo>
                  <a:cubicBezTo>
                    <a:pt x="121" y="305"/>
                    <a:pt x="122" y="310"/>
                    <a:pt x="124" y="314"/>
                  </a:cubicBezTo>
                  <a:cubicBezTo>
                    <a:pt x="125" y="317"/>
                    <a:pt x="126" y="320"/>
                    <a:pt x="127" y="323"/>
                  </a:cubicBezTo>
                  <a:cubicBezTo>
                    <a:pt x="127" y="326"/>
                    <a:pt x="128" y="329"/>
                    <a:pt x="129" y="332"/>
                  </a:cubicBezTo>
                  <a:cubicBezTo>
                    <a:pt x="131" y="337"/>
                    <a:pt x="132" y="343"/>
                    <a:pt x="133" y="349"/>
                  </a:cubicBezTo>
                  <a:cubicBezTo>
                    <a:pt x="134" y="353"/>
                    <a:pt x="135" y="356"/>
                    <a:pt x="136" y="360"/>
                  </a:cubicBezTo>
                  <a:cubicBezTo>
                    <a:pt x="134" y="356"/>
                    <a:pt x="130" y="348"/>
                    <a:pt x="129" y="347"/>
                  </a:cubicBezTo>
                  <a:cubicBezTo>
                    <a:pt x="123" y="337"/>
                    <a:pt x="105" y="321"/>
                    <a:pt x="92" y="325"/>
                  </a:cubicBezTo>
                  <a:cubicBezTo>
                    <a:pt x="84" y="327"/>
                    <a:pt x="79" y="336"/>
                    <a:pt x="81" y="344"/>
                  </a:cubicBezTo>
                  <a:cubicBezTo>
                    <a:pt x="81" y="345"/>
                    <a:pt x="81" y="345"/>
                    <a:pt x="82" y="346"/>
                  </a:cubicBezTo>
                  <a:cubicBezTo>
                    <a:pt x="86" y="354"/>
                    <a:pt x="94" y="360"/>
                    <a:pt x="103" y="363"/>
                  </a:cubicBezTo>
                  <a:cubicBezTo>
                    <a:pt x="114" y="364"/>
                    <a:pt x="125" y="364"/>
                    <a:pt x="136" y="363"/>
                  </a:cubicBezTo>
                  <a:cubicBezTo>
                    <a:pt x="137" y="369"/>
                    <a:pt x="138" y="375"/>
                    <a:pt x="139" y="380"/>
                  </a:cubicBezTo>
                  <a:cubicBezTo>
                    <a:pt x="143" y="398"/>
                    <a:pt x="145" y="414"/>
                    <a:pt x="146" y="425"/>
                  </a:cubicBezTo>
                  <a:cubicBezTo>
                    <a:pt x="155" y="425"/>
                    <a:pt x="155" y="425"/>
                    <a:pt x="155" y="425"/>
                  </a:cubicBezTo>
                  <a:cubicBezTo>
                    <a:pt x="153" y="413"/>
                    <a:pt x="151" y="398"/>
                    <a:pt x="147" y="379"/>
                  </a:cubicBezTo>
                  <a:cubicBezTo>
                    <a:pt x="146" y="373"/>
                    <a:pt x="145" y="366"/>
                    <a:pt x="143" y="359"/>
                  </a:cubicBezTo>
                  <a:cubicBezTo>
                    <a:pt x="149" y="357"/>
                    <a:pt x="155" y="354"/>
                    <a:pt x="161" y="351"/>
                  </a:cubicBezTo>
                  <a:cubicBezTo>
                    <a:pt x="169" y="358"/>
                    <a:pt x="178" y="363"/>
                    <a:pt x="188" y="368"/>
                  </a:cubicBezTo>
                  <a:cubicBezTo>
                    <a:pt x="186" y="373"/>
                    <a:pt x="183" y="379"/>
                    <a:pt x="181" y="384"/>
                  </a:cubicBezTo>
                  <a:cubicBezTo>
                    <a:pt x="174" y="401"/>
                    <a:pt x="167" y="415"/>
                    <a:pt x="162" y="425"/>
                  </a:cubicBezTo>
                  <a:cubicBezTo>
                    <a:pt x="172" y="425"/>
                    <a:pt x="172" y="425"/>
                    <a:pt x="172" y="425"/>
                  </a:cubicBezTo>
                  <a:cubicBezTo>
                    <a:pt x="176" y="415"/>
                    <a:pt x="182" y="402"/>
                    <a:pt x="188" y="387"/>
                  </a:cubicBezTo>
                  <a:cubicBezTo>
                    <a:pt x="191" y="381"/>
                    <a:pt x="193" y="375"/>
                    <a:pt x="196" y="369"/>
                  </a:cubicBezTo>
                  <a:cubicBezTo>
                    <a:pt x="206" y="371"/>
                    <a:pt x="217" y="372"/>
                    <a:pt x="228" y="371"/>
                  </a:cubicBezTo>
                  <a:cubicBezTo>
                    <a:pt x="238" y="370"/>
                    <a:pt x="246" y="364"/>
                    <a:pt x="251" y="356"/>
                  </a:cubicBezTo>
                  <a:cubicBezTo>
                    <a:pt x="255" y="348"/>
                    <a:pt x="251" y="338"/>
                    <a:pt x="244" y="335"/>
                  </a:cubicBezTo>
                  <a:cubicBezTo>
                    <a:pt x="243" y="334"/>
                    <a:pt x="242" y="334"/>
                    <a:pt x="242" y="334"/>
                  </a:cubicBezTo>
                  <a:cubicBezTo>
                    <a:pt x="229" y="330"/>
                    <a:pt x="210" y="344"/>
                    <a:pt x="203" y="354"/>
                  </a:cubicBezTo>
                  <a:cubicBezTo>
                    <a:pt x="202" y="354"/>
                    <a:pt x="199" y="361"/>
                    <a:pt x="196" y="365"/>
                  </a:cubicBezTo>
                  <a:cubicBezTo>
                    <a:pt x="197" y="362"/>
                    <a:pt x="198" y="360"/>
                    <a:pt x="199" y="357"/>
                  </a:cubicBezTo>
                  <a:cubicBezTo>
                    <a:pt x="201" y="351"/>
                    <a:pt x="203" y="346"/>
                    <a:pt x="205" y="340"/>
                  </a:cubicBezTo>
                  <a:cubicBezTo>
                    <a:pt x="208" y="331"/>
                    <a:pt x="208" y="331"/>
                    <a:pt x="208" y="331"/>
                  </a:cubicBezTo>
                  <a:cubicBezTo>
                    <a:pt x="209" y="328"/>
                    <a:pt x="209" y="325"/>
                    <a:pt x="210" y="322"/>
                  </a:cubicBezTo>
                  <a:cubicBezTo>
                    <a:pt x="212" y="315"/>
                    <a:pt x="213" y="307"/>
                    <a:pt x="214" y="300"/>
                  </a:cubicBezTo>
                  <a:cubicBezTo>
                    <a:pt x="224" y="304"/>
                    <a:pt x="235" y="306"/>
                    <a:pt x="245" y="307"/>
                  </a:cubicBezTo>
                  <a:cubicBezTo>
                    <a:pt x="255" y="307"/>
                    <a:pt x="264" y="302"/>
                    <a:pt x="270" y="295"/>
                  </a:cubicBezTo>
                  <a:cubicBezTo>
                    <a:pt x="275" y="288"/>
                    <a:pt x="274" y="278"/>
                    <a:pt x="266" y="273"/>
                  </a:cubicBezTo>
                  <a:cubicBezTo>
                    <a:pt x="266" y="273"/>
                    <a:pt x="266" y="272"/>
                    <a:pt x="265" y="272"/>
                  </a:cubicBezTo>
                  <a:cubicBezTo>
                    <a:pt x="253" y="266"/>
                    <a:pt x="232" y="277"/>
                    <a:pt x="224" y="286"/>
                  </a:cubicBezTo>
                  <a:cubicBezTo>
                    <a:pt x="223" y="286"/>
                    <a:pt x="218" y="293"/>
                    <a:pt x="215" y="297"/>
                  </a:cubicBezTo>
                  <a:cubicBezTo>
                    <a:pt x="216" y="292"/>
                    <a:pt x="216" y="288"/>
                    <a:pt x="217" y="283"/>
                  </a:cubicBezTo>
                  <a:cubicBezTo>
                    <a:pt x="218" y="270"/>
                    <a:pt x="220" y="256"/>
                    <a:pt x="221" y="243"/>
                  </a:cubicBezTo>
                  <a:cubicBezTo>
                    <a:pt x="221" y="239"/>
                    <a:pt x="222" y="235"/>
                    <a:pt x="222" y="231"/>
                  </a:cubicBezTo>
                  <a:cubicBezTo>
                    <a:pt x="224" y="231"/>
                    <a:pt x="244" y="239"/>
                    <a:pt x="254" y="238"/>
                  </a:cubicBezTo>
                  <a:cubicBezTo>
                    <a:pt x="264" y="238"/>
                    <a:pt x="273" y="234"/>
                    <a:pt x="279" y="227"/>
                  </a:cubicBezTo>
                  <a:cubicBezTo>
                    <a:pt x="284" y="219"/>
                    <a:pt x="282" y="210"/>
                    <a:pt x="275" y="205"/>
                  </a:cubicBezTo>
                  <a:cubicBezTo>
                    <a:pt x="275" y="204"/>
                    <a:pt x="274" y="204"/>
                    <a:pt x="274" y="204"/>
                  </a:cubicBezTo>
                  <a:cubicBezTo>
                    <a:pt x="262" y="198"/>
                    <a:pt x="241" y="209"/>
                    <a:pt x="232" y="217"/>
                  </a:cubicBezTo>
                  <a:cubicBezTo>
                    <a:pt x="232" y="218"/>
                    <a:pt x="224" y="228"/>
                    <a:pt x="222" y="230"/>
                  </a:cubicBezTo>
                  <a:cubicBezTo>
                    <a:pt x="223" y="221"/>
                    <a:pt x="224" y="212"/>
                    <a:pt x="226" y="203"/>
                  </a:cubicBezTo>
                  <a:cubicBezTo>
                    <a:pt x="227" y="191"/>
                    <a:pt x="230" y="180"/>
                    <a:pt x="233" y="168"/>
                  </a:cubicBezTo>
                  <a:cubicBezTo>
                    <a:pt x="234" y="168"/>
                    <a:pt x="255" y="176"/>
                    <a:pt x="265" y="176"/>
                  </a:cubicBezTo>
                  <a:cubicBezTo>
                    <a:pt x="275" y="176"/>
                    <a:pt x="284" y="171"/>
                    <a:pt x="290" y="164"/>
                  </a:cubicBezTo>
                  <a:cubicBezTo>
                    <a:pt x="295" y="157"/>
                    <a:pt x="294" y="147"/>
                    <a:pt x="287" y="142"/>
                  </a:cubicBezTo>
                  <a:cubicBezTo>
                    <a:pt x="286" y="142"/>
                    <a:pt x="286" y="141"/>
                    <a:pt x="285" y="141"/>
                  </a:cubicBezTo>
                  <a:cubicBezTo>
                    <a:pt x="273" y="135"/>
                    <a:pt x="252" y="146"/>
                    <a:pt x="244" y="155"/>
                  </a:cubicBezTo>
                  <a:cubicBezTo>
                    <a:pt x="243" y="155"/>
                    <a:pt x="237" y="162"/>
                    <a:pt x="235" y="166"/>
                  </a:cubicBezTo>
                  <a:cubicBezTo>
                    <a:pt x="234" y="166"/>
                    <a:pt x="234" y="166"/>
                    <a:pt x="234" y="166"/>
                  </a:cubicBezTo>
                  <a:cubicBezTo>
                    <a:pt x="238" y="154"/>
                    <a:pt x="242" y="143"/>
                    <a:pt x="248" y="132"/>
                  </a:cubicBezTo>
                  <a:cubicBezTo>
                    <a:pt x="251" y="126"/>
                    <a:pt x="254" y="121"/>
                    <a:pt x="257" y="116"/>
                  </a:cubicBezTo>
                  <a:cubicBezTo>
                    <a:pt x="267" y="121"/>
                    <a:pt x="277" y="124"/>
                    <a:pt x="288" y="126"/>
                  </a:cubicBezTo>
                  <a:cubicBezTo>
                    <a:pt x="297" y="127"/>
                    <a:pt x="307" y="124"/>
                    <a:pt x="314" y="117"/>
                  </a:cubicBezTo>
                  <a:cubicBezTo>
                    <a:pt x="320" y="111"/>
                    <a:pt x="319" y="101"/>
                    <a:pt x="313" y="95"/>
                  </a:cubicBezTo>
                  <a:cubicBezTo>
                    <a:pt x="312" y="95"/>
                    <a:pt x="312" y="95"/>
                    <a:pt x="311" y="94"/>
                  </a:cubicBezTo>
                  <a:cubicBezTo>
                    <a:pt x="300" y="87"/>
                    <a:pt x="278" y="96"/>
                    <a:pt x="269" y="103"/>
                  </a:cubicBezTo>
                  <a:cubicBezTo>
                    <a:pt x="260" y="112"/>
                    <a:pt x="260" y="112"/>
                    <a:pt x="260" y="112"/>
                  </a:cubicBezTo>
                  <a:cubicBezTo>
                    <a:pt x="262" y="109"/>
                    <a:pt x="263" y="107"/>
                    <a:pt x="265" y="105"/>
                  </a:cubicBezTo>
                  <a:cubicBezTo>
                    <a:pt x="270" y="96"/>
                    <a:pt x="276" y="89"/>
                    <a:pt x="281" y="83"/>
                  </a:cubicBezTo>
                  <a:cubicBezTo>
                    <a:pt x="284" y="79"/>
                    <a:pt x="286" y="76"/>
                    <a:pt x="289" y="73"/>
                  </a:cubicBezTo>
                  <a:cubicBezTo>
                    <a:pt x="300" y="73"/>
                    <a:pt x="310" y="71"/>
                    <a:pt x="321" y="68"/>
                  </a:cubicBezTo>
                  <a:cubicBezTo>
                    <a:pt x="330" y="65"/>
                    <a:pt x="337" y="57"/>
                    <a:pt x="340" y="48"/>
                  </a:cubicBezTo>
                  <a:cubicBezTo>
                    <a:pt x="342" y="40"/>
                    <a:pt x="337" y="31"/>
                    <a:pt x="328" y="29"/>
                  </a:cubicBezTo>
                  <a:cubicBezTo>
                    <a:pt x="328" y="29"/>
                    <a:pt x="327" y="29"/>
                    <a:pt x="327" y="29"/>
                  </a:cubicBezTo>
                  <a:cubicBezTo>
                    <a:pt x="313" y="27"/>
                    <a:pt x="298" y="45"/>
                    <a:pt x="293" y="56"/>
                  </a:cubicBezTo>
                  <a:cubicBezTo>
                    <a:pt x="293" y="57"/>
                    <a:pt x="288" y="73"/>
                    <a:pt x="288" y="73"/>
                  </a:cubicBezTo>
                  <a:cubicBezTo>
                    <a:pt x="285" y="75"/>
                    <a:pt x="283" y="78"/>
                    <a:pt x="280" y="82"/>
                  </a:cubicBezTo>
                  <a:cubicBezTo>
                    <a:pt x="275" y="88"/>
                    <a:pt x="269" y="95"/>
                    <a:pt x="263" y="104"/>
                  </a:cubicBezTo>
                  <a:cubicBezTo>
                    <a:pt x="257" y="113"/>
                    <a:pt x="251" y="122"/>
                    <a:pt x="246" y="131"/>
                  </a:cubicBezTo>
                  <a:cubicBezTo>
                    <a:pt x="240" y="142"/>
                    <a:pt x="235" y="153"/>
                    <a:pt x="231" y="165"/>
                  </a:cubicBezTo>
                  <a:cubicBezTo>
                    <a:pt x="231" y="165"/>
                    <a:pt x="231" y="165"/>
                    <a:pt x="231" y="165"/>
                  </a:cubicBezTo>
                  <a:cubicBezTo>
                    <a:pt x="231" y="162"/>
                    <a:pt x="231" y="151"/>
                    <a:pt x="231" y="150"/>
                  </a:cubicBezTo>
                  <a:cubicBezTo>
                    <a:pt x="230" y="138"/>
                    <a:pt x="220" y="116"/>
                    <a:pt x="207" y="114"/>
                  </a:cubicBezTo>
                  <a:cubicBezTo>
                    <a:pt x="198" y="112"/>
                    <a:pt x="190" y="118"/>
                    <a:pt x="189" y="127"/>
                  </a:cubicBezTo>
                  <a:cubicBezTo>
                    <a:pt x="189" y="127"/>
                    <a:pt x="188" y="128"/>
                    <a:pt x="188" y="129"/>
                  </a:cubicBezTo>
                  <a:cubicBezTo>
                    <a:pt x="189" y="138"/>
                    <a:pt x="193" y="147"/>
                    <a:pt x="201" y="153"/>
                  </a:cubicBezTo>
                  <a:cubicBezTo>
                    <a:pt x="209" y="160"/>
                    <a:pt x="229" y="167"/>
                    <a:pt x="231" y="167"/>
                  </a:cubicBezTo>
                  <a:cubicBezTo>
                    <a:pt x="227" y="178"/>
                    <a:pt x="224" y="191"/>
                    <a:pt x="222" y="203"/>
                  </a:cubicBezTo>
                  <a:cubicBezTo>
                    <a:pt x="221" y="210"/>
                    <a:pt x="220" y="217"/>
                    <a:pt x="219" y="224"/>
                  </a:cubicBezTo>
                  <a:cubicBezTo>
                    <a:pt x="219" y="221"/>
                    <a:pt x="219" y="218"/>
                    <a:pt x="219" y="218"/>
                  </a:cubicBezTo>
                  <a:cubicBezTo>
                    <a:pt x="217" y="206"/>
                    <a:pt x="208" y="184"/>
                    <a:pt x="194" y="182"/>
                  </a:cubicBezTo>
                  <a:cubicBezTo>
                    <a:pt x="186" y="180"/>
                    <a:pt x="178" y="186"/>
                    <a:pt x="176" y="195"/>
                  </a:cubicBezTo>
                  <a:cubicBezTo>
                    <a:pt x="176" y="195"/>
                    <a:pt x="176" y="196"/>
                    <a:pt x="176" y="196"/>
                  </a:cubicBezTo>
                  <a:cubicBezTo>
                    <a:pt x="177" y="206"/>
                    <a:pt x="181" y="215"/>
                    <a:pt x="189" y="221"/>
                  </a:cubicBezTo>
                  <a:cubicBezTo>
                    <a:pt x="198" y="227"/>
                    <a:pt x="208" y="231"/>
                    <a:pt x="218" y="234"/>
                  </a:cubicBezTo>
                  <a:cubicBezTo>
                    <a:pt x="217" y="237"/>
                    <a:pt x="217" y="240"/>
                    <a:pt x="217" y="243"/>
                  </a:cubicBezTo>
                  <a:cubicBezTo>
                    <a:pt x="215" y="256"/>
                    <a:pt x="214" y="270"/>
                    <a:pt x="212" y="282"/>
                  </a:cubicBezTo>
                  <a:cubicBezTo>
                    <a:pt x="211" y="287"/>
                    <a:pt x="210" y="292"/>
                    <a:pt x="209" y="296"/>
                  </a:cubicBezTo>
                  <a:cubicBezTo>
                    <a:pt x="209" y="293"/>
                    <a:pt x="209" y="290"/>
                    <a:pt x="209" y="290"/>
                  </a:cubicBezTo>
                  <a:cubicBezTo>
                    <a:pt x="208" y="278"/>
                    <a:pt x="198" y="256"/>
                    <a:pt x="185" y="254"/>
                  </a:cubicBezTo>
                  <a:cubicBezTo>
                    <a:pt x="176" y="253"/>
                    <a:pt x="168" y="258"/>
                    <a:pt x="167" y="267"/>
                  </a:cubicBezTo>
                  <a:cubicBezTo>
                    <a:pt x="167" y="268"/>
                    <a:pt x="167" y="268"/>
                    <a:pt x="167" y="269"/>
                  </a:cubicBezTo>
                  <a:cubicBezTo>
                    <a:pt x="167" y="278"/>
                    <a:pt x="172" y="287"/>
                    <a:pt x="179" y="293"/>
                  </a:cubicBezTo>
                  <a:cubicBezTo>
                    <a:pt x="188" y="299"/>
                    <a:pt x="198" y="304"/>
                    <a:pt x="208" y="306"/>
                  </a:cubicBezTo>
                  <a:cubicBezTo>
                    <a:pt x="206" y="311"/>
                    <a:pt x="206" y="316"/>
                    <a:pt x="204" y="320"/>
                  </a:cubicBezTo>
                  <a:cubicBezTo>
                    <a:pt x="204" y="323"/>
                    <a:pt x="203" y="326"/>
                    <a:pt x="202" y="329"/>
                  </a:cubicBezTo>
                  <a:cubicBezTo>
                    <a:pt x="199" y="338"/>
                    <a:pt x="199" y="338"/>
                    <a:pt x="199" y="338"/>
                  </a:cubicBezTo>
                  <a:cubicBezTo>
                    <a:pt x="197" y="343"/>
                    <a:pt x="195" y="349"/>
                    <a:pt x="193" y="354"/>
                  </a:cubicBezTo>
                  <a:cubicBezTo>
                    <a:pt x="189" y="365"/>
                    <a:pt x="189" y="365"/>
                    <a:pt x="189" y="365"/>
                  </a:cubicBezTo>
                  <a:cubicBezTo>
                    <a:pt x="189" y="360"/>
                    <a:pt x="191" y="351"/>
                    <a:pt x="191" y="351"/>
                  </a:cubicBezTo>
                  <a:cubicBezTo>
                    <a:pt x="191" y="340"/>
                    <a:pt x="188" y="330"/>
                    <a:pt x="183" y="321"/>
                  </a:cubicBezTo>
                  <a:cubicBezTo>
                    <a:pt x="183" y="320"/>
                    <a:pt x="183" y="318"/>
                    <a:pt x="183" y="317"/>
                  </a:cubicBezTo>
                  <a:cubicBezTo>
                    <a:pt x="182" y="309"/>
                    <a:pt x="174" y="303"/>
                    <a:pt x="165" y="303"/>
                  </a:cubicBezTo>
                  <a:cubicBezTo>
                    <a:pt x="165" y="304"/>
                    <a:pt x="164" y="304"/>
                    <a:pt x="163" y="304"/>
                  </a:cubicBezTo>
                  <a:cubicBezTo>
                    <a:pt x="150" y="307"/>
                    <a:pt x="142" y="330"/>
                    <a:pt x="142" y="342"/>
                  </a:cubicBezTo>
                  <a:cubicBezTo>
                    <a:pt x="142" y="342"/>
                    <a:pt x="142" y="350"/>
                    <a:pt x="143" y="355"/>
                  </a:cubicBezTo>
                  <a:cubicBezTo>
                    <a:pt x="142" y="352"/>
                    <a:pt x="141" y="349"/>
                    <a:pt x="141" y="346"/>
                  </a:cubicBezTo>
                  <a:cubicBezTo>
                    <a:pt x="139" y="341"/>
                    <a:pt x="138" y="335"/>
                    <a:pt x="136" y="329"/>
                  </a:cubicBezTo>
                  <a:cubicBezTo>
                    <a:pt x="133" y="320"/>
                    <a:pt x="133" y="320"/>
                    <a:pt x="133" y="320"/>
                  </a:cubicBezTo>
                  <a:cubicBezTo>
                    <a:pt x="133" y="317"/>
                    <a:pt x="131" y="314"/>
                    <a:pt x="130" y="311"/>
                  </a:cubicBezTo>
                  <a:cubicBezTo>
                    <a:pt x="128" y="305"/>
                    <a:pt x="125" y="297"/>
                    <a:pt x="122" y="290"/>
                  </a:cubicBezTo>
                  <a:cubicBezTo>
                    <a:pt x="132" y="288"/>
                    <a:pt x="142" y="285"/>
                    <a:pt x="151" y="279"/>
                  </a:cubicBezTo>
                  <a:cubicBezTo>
                    <a:pt x="159" y="274"/>
                    <a:pt x="165" y="265"/>
                    <a:pt x="166" y="256"/>
                  </a:cubicBezTo>
                  <a:cubicBezTo>
                    <a:pt x="166" y="247"/>
                    <a:pt x="159" y="240"/>
                    <a:pt x="151" y="240"/>
                  </a:cubicBezTo>
                  <a:cubicBezTo>
                    <a:pt x="150" y="240"/>
                    <a:pt x="149" y="240"/>
                    <a:pt x="149" y="240"/>
                  </a:cubicBezTo>
                  <a:cubicBezTo>
                    <a:pt x="135" y="241"/>
                    <a:pt x="124" y="262"/>
                    <a:pt x="122" y="274"/>
                  </a:cubicBezTo>
                  <a:cubicBezTo>
                    <a:pt x="122" y="274"/>
                    <a:pt x="121" y="283"/>
                    <a:pt x="121" y="288"/>
                  </a:cubicBezTo>
                  <a:cubicBezTo>
                    <a:pt x="119" y="284"/>
                    <a:pt x="117" y="279"/>
                    <a:pt x="115" y="275"/>
                  </a:cubicBezTo>
                  <a:cubicBezTo>
                    <a:pt x="109" y="263"/>
                    <a:pt x="103" y="252"/>
                    <a:pt x="96" y="240"/>
                  </a:cubicBezTo>
                  <a:cubicBezTo>
                    <a:pt x="91" y="229"/>
                    <a:pt x="91" y="229"/>
                    <a:pt x="91" y="229"/>
                  </a:cubicBezTo>
                  <a:cubicBezTo>
                    <a:pt x="101" y="227"/>
                    <a:pt x="111" y="223"/>
                    <a:pt x="121" y="218"/>
                  </a:cubicBezTo>
                  <a:cubicBezTo>
                    <a:pt x="129" y="213"/>
                    <a:pt x="134" y="204"/>
                    <a:pt x="135" y="194"/>
                  </a:cubicBezTo>
                  <a:cubicBezTo>
                    <a:pt x="135" y="186"/>
                    <a:pt x="128" y="179"/>
                    <a:pt x="120" y="178"/>
                  </a:cubicBezTo>
                  <a:cubicBezTo>
                    <a:pt x="119" y="178"/>
                    <a:pt x="119" y="178"/>
                    <a:pt x="118" y="178"/>
                  </a:cubicBezTo>
                  <a:cubicBezTo>
                    <a:pt x="105" y="180"/>
                    <a:pt x="93" y="201"/>
                    <a:pt x="91" y="213"/>
                  </a:cubicBezTo>
                  <a:cubicBezTo>
                    <a:pt x="91" y="213"/>
                    <a:pt x="90" y="226"/>
                    <a:pt x="90" y="229"/>
                  </a:cubicBezTo>
                  <a:cubicBezTo>
                    <a:pt x="85" y="221"/>
                    <a:pt x="81" y="213"/>
                    <a:pt x="78" y="205"/>
                  </a:cubicBezTo>
                  <a:cubicBezTo>
                    <a:pt x="73" y="194"/>
                    <a:pt x="68" y="183"/>
                    <a:pt x="65" y="171"/>
                  </a:cubicBezTo>
                  <a:cubicBezTo>
                    <a:pt x="66" y="171"/>
                    <a:pt x="87" y="166"/>
                    <a:pt x="96" y="160"/>
                  </a:cubicBezTo>
                  <a:cubicBezTo>
                    <a:pt x="104" y="154"/>
                    <a:pt x="109" y="146"/>
                    <a:pt x="110" y="136"/>
                  </a:cubicBezTo>
                  <a:cubicBezTo>
                    <a:pt x="110" y="127"/>
                    <a:pt x="103" y="120"/>
                    <a:pt x="95" y="120"/>
                  </a:cubicBezTo>
                  <a:cubicBezTo>
                    <a:pt x="94" y="120"/>
                    <a:pt x="94" y="120"/>
                    <a:pt x="93" y="120"/>
                  </a:cubicBezTo>
                  <a:cubicBezTo>
                    <a:pt x="80" y="121"/>
                    <a:pt x="68" y="142"/>
                    <a:pt x="66" y="154"/>
                  </a:cubicBezTo>
                  <a:cubicBezTo>
                    <a:pt x="66" y="155"/>
                    <a:pt x="65" y="164"/>
                    <a:pt x="65" y="169"/>
                  </a:cubicBezTo>
                  <a:cubicBezTo>
                    <a:pt x="64" y="169"/>
                    <a:pt x="64" y="169"/>
                    <a:pt x="64" y="169"/>
                  </a:cubicBezTo>
                  <a:cubicBezTo>
                    <a:pt x="61" y="157"/>
                    <a:pt x="58" y="145"/>
                    <a:pt x="57" y="133"/>
                  </a:cubicBezTo>
                  <a:cubicBezTo>
                    <a:pt x="57" y="126"/>
                    <a:pt x="56" y="120"/>
                    <a:pt x="56" y="114"/>
                  </a:cubicBezTo>
                  <a:cubicBezTo>
                    <a:pt x="67" y="113"/>
                    <a:pt x="77" y="110"/>
                    <a:pt x="87" y="106"/>
                  </a:cubicBezTo>
                  <a:cubicBezTo>
                    <a:pt x="95" y="102"/>
                    <a:pt x="102" y="94"/>
                    <a:pt x="104" y="84"/>
                  </a:cubicBezTo>
                  <a:cubicBezTo>
                    <a:pt x="105" y="76"/>
                    <a:pt x="99" y="68"/>
                    <a:pt x="90" y="67"/>
                  </a:cubicBezTo>
                  <a:cubicBezTo>
                    <a:pt x="90" y="67"/>
                    <a:pt x="89" y="67"/>
                    <a:pt x="89" y="67"/>
                  </a:cubicBezTo>
                  <a:cubicBezTo>
                    <a:pt x="75" y="67"/>
                    <a:pt x="62" y="86"/>
                    <a:pt x="58" y="97"/>
                  </a:cubicBezTo>
                  <a:cubicBezTo>
                    <a:pt x="58" y="98"/>
                    <a:pt x="57" y="105"/>
                    <a:pt x="56" y="109"/>
                  </a:cubicBezTo>
                  <a:cubicBezTo>
                    <a:pt x="56" y="106"/>
                    <a:pt x="56" y="104"/>
                    <a:pt x="56" y="101"/>
                  </a:cubicBezTo>
                  <a:cubicBezTo>
                    <a:pt x="56" y="91"/>
                    <a:pt x="56" y="82"/>
                    <a:pt x="57" y="74"/>
                  </a:cubicBezTo>
                  <a:cubicBezTo>
                    <a:pt x="57" y="69"/>
                    <a:pt x="58" y="65"/>
                    <a:pt x="58" y="61"/>
                  </a:cubicBezTo>
                  <a:cubicBezTo>
                    <a:pt x="67" y="55"/>
                    <a:pt x="75" y="48"/>
                    <a:pt x="82" y="40"/>
                  </a:cubicBezTo>
                  <a:cubicBezTo>
                    <a:pt x="88" y="32"/>
                    <a:pt x="89" y="22"/>
                    <a:pt x="87" y="13"/>
                  </a:cubicBezTo>
                  <a:cubicBezTo>
                    <a:pt x="84" y="4"/>
                    <a:pt x="75" y="0"/>
                    <a:pt x="67" y="3"/>
                  </a:cubicBezTo>
                  <a:cubicBezTo>
                    <a:pt x="66" y="3"/>
                    <a:pt x="66" y="3"/>
                    <a:pt x="65" y="4"/>
                  </a:cubicBezTo>
                  <a:cubicBezTo>
                    <a:pt x="54" y="10"/>
                    <a:pt x="51" y="34"/>
                    <a:pt x="52" y="45"/>
                  </a:cubicBezTo>
                  <a:cubicBezTo>
                    <a:pt x="53" y="46"/>
                    <a:pt x="57" y="62"/>
                    <a:pt x="57" y="61"/>
                  </a:cubicBezTo>
                  <a:close/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noFill/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BIG_NUMBER_1">
    <p:bg>
      <p:bgPr>
        <a:solidFill>
          <a:schemeClr val="accent3"/>
        </a:solid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3"/>
          <p:cNvSpPr/>
          <p:nvPr/>
        </p:nvSpPr>
        <p:spPr>
          <a:xfrm rot="-859551">
            <a:off x="316617" y="-293302"/>
            <a:ext cx="8723965" cy="7291332"/>
          </a:xfrm>
          <a:custGeom>
            <a:rect b="b" l="l" r="r" t="t"/>
            <a:pathLst>
              <a:path extrusionOk="0" h="2573" w="3079">
                <a:moveTo>
                  <a:pt x="1032" y="0"/>
                </a:moveTo>
                <a:cubicBezTo>
                  <a:pt x="999" y="0"/>
                  <a:pt x="963" y="1"/>
                  <a:pt x="925" y="2"/>
                </a:cubicBezTo>
                <a:cubicBezTo>
                  <a:pt x="420" y="25"/>
                  <a:pt x="1" y="554"/>
                  <a:pt x="0" y="1155"/>
                </a:cubicBezTo>
                <a:cubicBezTo>
                  <a:pt x="0" y="1168"/>
                  <a:pt x="1" y="1182"/>
                  <a:pt x="1" y="1195"/>
                </a:cubicBezTo>
                <a:cubicBezTo>
                  <a:pt x="20" y="1813"/>
                  <a:pt x="308" y="2145"/>
                  <a:pt x="308" y="2145"/>
                </a:cubicBezTo>
                <a:cubicBezTo>
                  <a:pt x="308" y="2145"/>
                  <a:pt x="633" y="2556"/>
                  <a:pt x="1187" y="2573"/>
                </a:cubicBezTo>
                <a:cubicBezTo>
                  <a:pt x="1200" y="2573"/>
                  <a:pt x="1213" y="2573"/>
                  <a:pt x="1226" y="2573"/>
                </a:cubicBezTo>
                <a:cubicBezTo>
                  <a:pt x="1764" y="2573"/>
                  <a:pt x="2247" y="2238"/>
                  <a:pt x="2646" y="1974"/>
                </a:cubicBezTo>
                <a:cubicBezTo>
                  <a:pt x="2928" y="1789"/>
                  <a:pt x="3079" y="1517"/>
                  <a:pt x="3079" y="1244"/>
                </a:cubicBezTo>
                <a:cubicBezTo>
                  <a:pt x="3079" y="1122"/>
                  <a:pt x="3048" y="999"/>
                  <a:pt x="2985" y="883"/>
                </a:cubicBezTo>
                <a:cubicBezTo>
                  <a:pt x="2781" y="512"/>
                  <a:pt x="2410" y="639"/>
                  <a:pt x="1965" y="377"/>
                </a:cubicBezTo>
                <a:cubicBezTo>
                  <a:pt x="1553" y="135"/>
                  <a:pt x="1455" y="0"/>
                  <a:pt x="1032" y="0"/>
                </a:cubicBezTo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62;p13"/>
          <p:cNvSpPr txBox="1"/>
          <p:nvPr>
            <p:ph type="title"/>
          </p:nvPr>
        </p:nvSpPr>
        <p:spPr>
          <a:xfrm>
            <a:off x="2817400" y="3681875"/>
            <a:ext cx="3535500" cy="61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>
                <a:latin typeface="Questrial"/>
                <a:ea typeface="Questrial"/>
                <a:cs typeface="Questrial"/>
                <a:sym typeface="Quest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>
                <a:latin typeface="Questrial"/>
                <a:ea typeface="Questrial"/>
                <a:cs typeface="Questrial"/>
                <a:sym typeface="Quest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>
                <a:latin typeface="Questrial"/>
                <a:ea typeface="Questrial"/>
                <a:cs typeface="Questrial"/>
                <a:sym typeface="Quest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>
                <a:latin typeface="Questrial"/>
                <a:ea typeface="Questrial"/>
                <a:cs typeface="Questrial"/>
                <a:sym typeface="Quest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>
                <a:latin typeface="Questrial"/>
                <a:ea typeface="Questrial"/>
                <a:cs typeface="Questrial"/>
                <a:sym typeface="Quest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>
                <a:latin typeface="Questrial"/>
                <a:ea typeface="Questrial"/>
                <a:cs typeface="Questrial"/>
                <a:sym typeface="Quest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>
                <a:latin typeface="Questrial"/>
                <a:ea typeface="Questrial"/>
                <a:cs typeface="Questrial"/>
                <a:sym typeface="Quest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63" name="Google Shape;63;p13"/>
          <p:cNvSpPr/>
          <p:nvPr/>
        </p:nvSpPr>
        <p:spPr>
          <a:xfrm rot="21">
            <a:off x="4519487" y="-2636882"/>
            <a:ext cx="3756157" cy="3139317"/>
          </a:xfrm>
          <a:custGeom>
            <a:rect b="b" l="l" r="r" t="t"/>
            <a:pathLst>
              <a:path extrusionOk="0" h="2573" w="3079">
                <a:moveTo>
                  <a:pt x="1032" y="0"/>
                </a:moveTo>
                <a:cubicBezTo>
                  <a:pt x="999" y="0"/>
                  <a:pt x="963" y="1"/>
                  <a:pt x="925" y="2"/>
                </a:cubicBezTo>
                <a:cubicBezTo>
                  <a:pt x="420" y="25"/>
                  <a:pt x="1" y="554"/>
                  <a:pt x="0" y="1155"/>
                </a:cubicBezTo>
                <a:cubicBezTo>
                  <a:pt x="0" y="1168"/>
                  <a:pt x="1" y="1182"/>
                  <a:pt x="1" y="1195"/>
                </a:cubicBezTo>
                <a:cubicBezTo>
                  <a:pt x="20" y="1813"/>
                  <a:pt x="308" y="2145"/>
                  <a:pt x="308" y="2145"/>
                </a:cubicBezTo>
                <a:cubicBezTo>
                  <a:pt x="308" y="2145"/>
                  <a:pt x="633" y="2556"/>
                  <a:pt x="1187" y="2573"/>
                </a:cubicBezTo>
                <a:cubicBezTo>
                  <a:pt x="1200" y="2573"/>
                  <a:pt x="1213" y="2573"/>
                  <a:pt x="1226" y="2573"/>
                </a:cubicBezTo>
                <a:cubicBezTo>
                  <a:pt x="1764" y="2573"/>
                  <a:pt x="2247" y="2238"/>
                  <a:pt x="2646" y="1974"/>
                </a:cubicBezTo>
                <a:cubicBezTo>
                  <a:pt x="2928" y="1789"/>
                  <a:pt x="3079" y="1517"/>
                  <a:pt x="3079" y="1244"/>
                </a:cubicBezTo>
                <a:cubicBezTo>
                  <a:pt x="3079" y="1122"/>
                  <a:pt x="3048" y="999"/>
                  <a:pt x="2985" y="883"/>
                </a:cubicBezTo>
                <a:cubicBezTo>
                  <a:pt x="2781" y="512"/>
                  <a:pt x="2410" y="639"/>
                  <a:pt x="1965" y="377"/>
                </a:cubicBezTo>
                <a:cubicBezTo>
                  <a:pt x="1553" y="135"/>
                  <a:pt x="1455" y="0"/>
                  <a:pt x="1032" y="0"/>
                </a:cubicBezTo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64;p13"/>
          <p:cNvSpPr txBox="1"/>
          <p:nvPr>
            <p:ph idx="1" type="subTitle"/>
          </p:nvPr>
        </p:nvSpPr>
        <p:spPr>
          <a:xfrm>
            <a:off x="1368850" y="1704975"/>
            <a:ext cx="6619500" cy="2068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TITLE_AND_TWO_COLUMNS_1_1_2_1_1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/>
          <p:nvPr/>
        </p:nvSpPr>
        <p:spPr>
          <a:xfrm rot="-2700004">
            <a:off x="6647666" y="4388060"/>
            <a:ext cx="4307636" cy="3600246"/>
          </a:xfrm>
          <a:custGeom>
            <a:rect b="b" l="l" r="r" t="t"/>
            <a:pathLst>
              <a:path extrusionOk="0" h="2573" w="3079">
                <a:moveTo>
                  <a:pt x="1032" y="0"/>
                </a:moveTo>
                <a:cubicBezTo>
                  <a:pt x="999" y="0"/>
                  <a:pt x="963" y="1"/>
                  <a:pt x="925" y="2"/>
                </a:cubicBezTo>
                <a:cubicBezTo>
                  <a:pt x="420" y="25"/>
                  <a:pt x="1" y="554"/>
                  <a:pt x="0" y="1155"/>
                </a:cubicBezTo>
                <a:cubicBezTo>
                  <a:pt x="0" y="1168"/>
                  <a:pt x="1" y="1182"/>
                  <a:pt x="1" y="1195"/>
                </a:cubicBezTo>
                <a:cubicBezTo>
                  <a:pt x="20" y="1813"/>
                  <a:pt x="308" y="2145"/>
                  <a:pt x="308" y="2145"/>
                </a:cubicBezTo>
                <a:cubicBezTo>
                  <a:pt x="308" y="2145"/>
                  <a:pt x="633" y="2556"/>
                  <a:pt x="1187" y="2573"/>
                </a:cubicBezTo>
                <a:cubicBezTo>
                  <a:pt x="1200" y="2573"/>
                  <a:pt x="1213" y="2573"/>
                  <a:pt x="1226" y="2573"/>
                </a:cubicBezTo>
                <a:cubicBezTo>
                  <a:pt x="1764" y="2573"/>
                  <a:pt x="2247" y="2238"/>
                  <a:pt x="2646" y="1974"/>
                </a:cubicBezTo>
                <a:cubicBezTo>
                  <a:pt x="2928" y="1789"/>
                  <a:pt x="3079" y="1517"/>
                  <a:pt x="3079" y="1244"/>
                </a:cubicBezTo>
                <a:cubicBezTo>
                  <a:pt x="3079" y="1122"/>
                  <a:pt x="3048" y="999"/>
                  <a:pt x="2985" y="883"/>
                </a:cubicBezTo>
                <a:cubicBezTo>
                  <a:pt x="2781" y="512"/>
                  <a:pt x="2410" y="639"/>
                  <a:pt x="1965" y="377"/>
                </a:cubicBezTo>
                <a:cubicBezTo>
                  <a:pt x="1553" y="135"/>
                  <a:pt x="1455" y="0"/>
                  <a:pt x="1032" y="0"/>
                </a:cubicBezTo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14"/>
          <p:cNvSpPr/>
          <p:nvPr/>
        </p:nvSpPr>
        <p:spPr>
          <a:xfrm rot="6577915">
            <a:off x="-684870" y="-658906"/>
            <a:ext cx="1629030" cy="1361517"/>
          </a:xfrm>
          <a:custGeom>
            <a:rect b="b" l="l" r="r" t="t"/>
            <a:pathLst>
              <a:path extrusionOk="0" h="2573" w="3079">
                <a:moveTo>
                  <a:pt x="1032" y="0"/>
                </a:moveTo>
                <a:cubicBezTo>
                  <a:pt x="999" y="0"/>
                  <a:pt x="963" y="1"/>
                  <a:pt x="925" y="2"/>
                </a:cubicBezTo>
                <a:cubicBezTo>
                  <a:pt x="420" y="25"/>
                  <a:pt x="1" y="554"/>
                  <a:pt x="0" y="1155"/>
                </a:cubicBezTo>
                <a:cubicBezTo>
                  <a:pt x="0" y="1168"/>
                  <a:pt x="1" y="1182"/>
                  <a:pt x="1" y="1195"/>
                </a:cubicBezTo>
                <a:cubicBezTo>
                  <a:pt x="20" y="1813"/>
                  <a:pt x="308" y="2145"/>
                  <a:pt x="308" y="2145"/>
                </a:cubicBezTo>
                <a:cubicBezTo>
                  <a:pt x="308" y="2145"/>
                  <a:pt x="633" y="2556"/>
                  <a:pt x="1187" y="2573"/>
                </a:cubicBezTo>
                <a:cubicBezTo>
                  <a:pt x="1200" y="2573"/>
                  <a:pt x="1213" y="2573"/>
                  <a:pt x="1226" y="2573"/>
                </a:cubicBezTo>
                <a:cubicBezTo>
                  <a:pt x="1764" y="2573"/>
                  <a:pt x="2247" y="2238"/>
                  <a:pt x="2646" y="1974"/>
                </a:cubicBezTo>
                <a:cubicBezTo>
                  <a:pt x="2928" y="1789"/>
                  <a:pt x="3079" y="1517"/>
                  <a:pt x="3079" y="1244"/>
                </a:cubicBezTo>
                <a:cubicBezTo>
                  <a:pt x="3079" y="1122"/>
                  <a:pt x="3048" y="999"/>
                  <a:pt x="2985" y="883"/>
                </a:cubicBezTo>
                <a:cubicBezTo>
                  <a:pt x="2781" y="512"/>
                  <a:pt x="2410" y="639"/>
                  <a:pt x="1965" y="377"/>
                </a:cubicBezTo>
                <a:cubicBezTo>
                  <a:pt x="1553" y="135"/>
                  <a:pt x="1455" y="0"/>
                  <a:pt x="1032" y="0"/>
                </a:cubicBezTo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14"/>
          <p:cNvSpPr txBox="1"/>
          <p:nvPr>
            <p:ph hasCustomPrompt="1" type="title"/>
          </p:nvPr>
        </p:nvSpPr>
        <p:spPr>
          <a:xfrm>
            <a:off x="710263" y="1838700"/>
            <a:ext cx="906000" cy="76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9" name="Google Shape;69;p14"/>
          <p:cNvSpPr txBox="1"/>
          <p:nvPr>
            <p:ph idx="1" type="subTitle"/>
          </p:nvPr>
        </p:nvSpPr>
        <p:spPr>
          <a:xfrm>
            <a:off x="1698499" y="2110883"/>
            <a:ext cx="2715900" cy="59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Questrial"/>
                <a:ea typeface="Questrial"/>
                <a:cs typeface="Questrial"/>
                <a:sym typeface="Questrial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Questrial"/>
                <a:ea typeface="Questrial"/>
                <a:cs typeface="Questrial"/>
                <a:sym typeface="Questrial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Questrial"/>
                <a:ea typeface="Questrial"/>
                <a:cs typeface="Questrial"/>
                <a:sym typeface="Questrial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Questrial"/>
                <a:ea typeface="Questrial"/>
                <a:cs typeface="Questrial"/>
                <a:sym typeface="Questrial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Questrial"/>
                <a:ea typeface="Questrial"/>
                <a:cs typeface="Questrial"/>
                <a:sym typeface="Questrial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Questrial"/>
                <a:ea typeface="Questrial"/>
                <a:cs typeface="Questrial"/>
                <a:sym typeface="Questrial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Questrial"/>
                <a:ea typeface="Questrial"/>
                <a:cs typeface="Questrial"/>
                <a:sym typeface="Questrial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Questrial"/>
                <a:ea typeface="Questrial"/>
                <a:cs typeface="Questrial"/>
                <a:sym typeface="Questrial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70" name="Google Shape;70;p14"/>
          <p:cNvSpPr txBox="1"/>
          <p:nvPr>
            <p:ph idx="2" type="subTitle"/>
          </p:nvPr>
        </p:nvSpPr>
        <p:spPr>
          <a:xfrm>
            <a:off x="1698499" y="1710950"/>
            <a:ext cx="2715900" cy="3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71" name="Google Shape;71;p14"/>
          <p:cNvSpPr txBox="1"/>
          <p:nvPr>
            <p:ph hasCustomPrompt="1" idx="3" type="title"/>
          </p:nvPr>
        </p:nvSpPr>
        <p:spPr>
          <a:xfrm>
            <a:off x="710263" y="3290550"/>
            <a:ext cx="906000" cy="76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2" name="Google Shape;72;p14"/>
          <p:cNvSpPr txBox="1"/>
          <p:nvPr>
            <p:ph idx="4" type="subTitle"/>
          </p:nvPr>
        </p:nvSpPr>
        <p:spPr>
          <a:xfrm>
            <a:off x="1698499" y="3560941"/>
            <a:ext cx="2715900" cy="59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73" name="Google Shape;73;p14"/>
          <p:cNvSpPr txBox="1"/>
          <p:nvPr>
            <p:ph idx="5" type="subTitle"/>
          </p:nvPr>
        </p:nvSpPr>
        <p:spPr>
          <a:xfrm>
            <a:off x="1698499" y="3162795"/>
            <a:ext cx="2715900" cy="3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74" name="Google Shape;74;p14"/>
          <p:cNvSpPr txBox="1"/>
          <p:nvPr>
            <p:ph hasCustomPrompt="1" idx="6" type="title"/>
          </p:nvPr>
        </p:nvSpPr>
        <p:spPr>
          <a:xfrm>
            <a:off x="4529213" y="1838700"/>
            <a:ext cx="906000" cy="76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5" name="Google Shape;75;p14"/>
          <p:cNvSpPr txBox="1"/>
          <p:nvPr>
            <p:ph idx="7" type="subTitle"/>
          </p:nvPr>
        </p:nvSpPr>
        <p:spPr>
          <a:xfrm>
            <a:off x="5708099" y="2110883"/>
            <a:ext cx="2715900" cy="59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76" name="Google Shape;76;p14"/>
          <p:cNvSpPr txBox="1"/>
          <p:nvPr>
            <p:ph hasCustomPrompt="1" idx="8" type="title"/>
          </p:nvPr>
        </p:nvSpPr>
        <p:spPr>
          <a:xfrm>
            <a:off x="4529213" y="3290550"/>
            <a:ext cx="906000" cy="76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7" name="Google Shape;77;p14"/>
          <p:cNvSpPr txBox="1"/>
          <p:nvPr>
            <p:ph idx="9" type="subTitle"/>
          </p:nvPr>
        </p:nvSpPr>
        <p:spPr>
          <a:xfrm>
            <a:off x="5708099" y="3560941"/>
            <a:ext cx="2715900" cy="59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78" name="Google Shape;78;p14"/>
          <p:cNvSpPr txBox="1"/>
          <p:nvPr>
            <p:ph idx="13" type="subTitle"/>
          </p:nvPr>
        </p:nvSpPr>
        <p:spPr>
          <a:xfrm>
            <a:off x="5708099" y="3162795"/>
            <a:ext cx="2715900" cy="3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79" name="Google Shape;79;p14"/>
          <p:cNvSpPr txBox="1"/>
          <p:nvPr>
            <p:ph idx="14" type="subTitle"/>
          </p:nvPr>
        </p:nvSpPr>
        <p:spPr>
          <a:xfrm>
            <a:off x="5708099" y="1710950"/>
            <a:ext cx="2715900" cy="3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80" name="Google Shape;80;p14"/>
          <p:cNvSpPr txBox="1"/>
          <p:nvPr>
            <p:ph idx="15"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osefin Sans"/>
              <a:buNone/>
              <a:defRPr b="1" sz="30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TITLE_AND_TWO_COLUMNS_1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5"/>
          <p:cNvSpPr/>
          <p:nvPr/>
        </p:nvSpPr>
        <p:spPr>
          <a:xfrm rot="-2700004">
            <a:off x="6598191" y="4324860"/>
            <a:ext cx="4307636" cy="3600246"/>
          </a:xfrm>
          <a:custGeom>
            <a:rect b="b" l="l" r="r" t="t"/>
            <a:pathLst>
              <a:path extrusionOk="0" h="2573" w="3079">
                <a:moveTo>
                  <a:pt x="1032" y="0"/>
                </a:moveTo>
                <a:cubicBezTo>
                  <a:pt x="999" y="0"/>
                  <a:pt x="963" y="1"/>
                  <a:pt x="925" y="2"/>
                </a:cubicBezTo>
                <a:cubicBezTo>
                  <a:pt x="420" y="25"/>
                  <a:pt x="1" y="554"/>
                  <a:pt x="0" y="1155"/>
                </a:cubicBezTo>
                <a:cubicBezTo>
                  <a:pt x="0" y="1168"/>
                  <a:pt x="1" y="1182"/>
                  <a:pt x="1" y="1195"/>
                </a:cubicBezTo>
                <a:cubicBezTo>
                  <a:pt x="20" y="1813"/>
                  <a:pt x="308" y="2145"/>
                  <a:pt x="308" y="2145"/>
                </a:cubicBezTo>
                <a:cubicBezTo>
                  <a:pt x="308" y="2145"/>
                  <a:pt x="633" y="2556"/>
                  <a:pt x="1187" y="2573"/>
                </a:cubicBezTo>
                <a:cubicBezTo>
                  <a:pt x="1200" y="2573"/>
                  <a:pt x="1213" y="2573"/>
                  <a:pt x="1226" y="2573"/>
                </a:cubicBezTo>
                <a:cubicBezTo>
                  <a:pt x="1764" y="2573"/>
                  <a:pt x="2247" y="2238"/>
                  <a:pt x="2646" y="1974"/>
                </a:cubicBezTo>
                <a:cubicBezTo>
                  <a:pt x="2928" y="1789"/>
                  <a:pt x="3079" y="1517"/>
                  <a:pt x="3079" y="1244"/>
                </a:cubicBezTo>
                <a:cubicBezTo>
                  <a:pt x="3079" y="1122"/>
                  <a:pt x="3048" y="999"/>
                  <a:pt x="2985" y="883"/>
                </a:cubicBezTo>
                <a:cubicBezTo>
                  <a:pt x="2781" y="512"/>
                  <a:pt x="2410" y="639"/>
                  <a:pt x="1965" y="377"/>
                </a:cubicBezTo>
                <a:cubicBezTo>
                  <a:pt x="1553" y="135"/>
                  <a:pt x="1455" y="0"/>
                  <a:pt x="1032" y="0"/>
                </a:cubicBezTo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15"/>
          <p:cNvSpPr txBox="1"/>
          <p:nvPr>
            <p:ph type="title"/>
          </p:nvPr>
        </p:nvSpPr>
        <p:spPr>
          <a:xfrm>
            <a:off x="720000" y="540025"/>
            <a:ext cx="7416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4" name="Google Shape;84;p15"/>
          <p:cNvSpPr/>
          <p:nvPr/>
        </p:nvSpPr>
        <p:spPr>
          <a:xfrm rot="-3886770">
            <a:off x="-919795" y="-393637"/>
            <a:ext cx="1502871" cy="1256073"/>
          </a:xfrm>
          <a:custGeom>
            <a:rect b="b" l="l" r="r" t="t"/>
            <a:pathLst>
              <a:path extrusionOk="0" h="2573" w="3079">
                <a:moveTo>
                  <a:pt x="1032" y="0"/>
                </a:moveTo>
                <a:cubicBezTo>
                  <a:pt x="999" y="0"/>
                  <a:pt x="963" y="1"/>
                  <a:pt x="925" y="2"/>
                </a:cubicBezTo>
                <a:cubicBezTo>
                  <a:pt x="420" y="25"/>
                  <a:pt x="1" y="554"/>
                  <a:pt x="0" y="1155"/>
                </a:cubicBezTo>
                <a:cubicBezTo>
                  <a:pt x="0" y="1168"/>
                  <a:pt x="1" y="1182"/>
                  <a:pt x="1" y="1195"/>
                </a:cubicBezTo>
                <a:cubicBezTo>
                  <a:pt x="20" y="1813"/>
                  <a:pt x="308" y="2145"/>
                  <a:pt x="308" y="2145"/>
                </a:cubicBezTo>
                <a:cubicBezTo>
                  <a:pt x="308" y="2145"/>
                  <a:pt x="633" y="2556"/>
                  <a:pt x="1187" y="2573"/>
                </a:cubicBezTo>
                <a:cubicBezTo>
                  <a:pt x="1200" y="2573"/>
                  <a:pt x="1213" y="2573"/>
                  <a:pt x="1226" y="2573"/>
                </a:cubicBezTo>
                <a:cubicBezTo>
                  <a:pt x="1764" y="2573"/>
                  <a:pt x="2247" y="2238"/>
                  <a:pt x="2646" y="1974"/>
                </a:cubicBezTo>
                <a:cubicBezTo>
                  <a:pt x="2928" y="1789"/>
                  <a:pt x="3079" y="1517"/>
                  <a:pt x="3079" y="1244"/>
                </a:cubicBezTo>
                <a:cubicBezTo>
                  <a:pt x="3079" y="1122"/>
                  <a:pt x="3048" y="999"/>
                  <a:pt x="2985" y="883"/>
                </a:cubicBezTo>
                <a:cubicBezTo>
                  <a:pt x="2781" y="512"/>
                  <a:pt x="2410" y="639"/>
                  <a:pt x="1965" y="377"/>
                </a:cubicBezTo>
                <a:cubicBezTo>
                  <a:pt x="1553" y="135"/>
                  <a:pt x="1455" y="0"/>
                  <a:pt x="1032" y="0"/>
                </a:cubicBezTo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15"/>
          <p:cNvSpPr/>
          <p:nvPr/>
        </p:nvSpPr>
        <p:spPr>
          <a:xfrm rot="1799989">
            <a:off x="-1070090" y="4246024"/>
            <a:ext cx="2032859" cy="1699029"/>
          </a:xfrm>
          <a:custGeom>
            <a:rect b="b" l="l" r="r" t="t"/>
            <a:pathLst>
              <a:path extrusionOk="0" h="2573" w="3079">
                <a:moveTo>
                  <a:pt x="1032" y="0"/>
                </a:moveTo>
                <a:cubicBezTo>
                  <a:pt x="999" y="0"/>
                  <a:pt x="963" y="1"/>
                  <a:pt x="925" y="2"/>
                </a:cubicBezTo>
                <a:cubicBezTo>
                  <a:pt x="420" y="25"/>
                  <a:pt x="1" y="554"/>
                  <a:pt x="0" y="1155"/>
                </a:cubicBezTo>
                <a:cubicBezTo>
                  <a:pt x="0" y="1168"/>
                  <a:pt x="1" y="1182"/>
                  <a:pt x="1" y="1195"/>
                </a:cubicBezTo>
                <a:cubicBezTo>
                  <a:pt x="20" y="1813"/>
                  <a:pt x="308" y="2145"/>
                  <a:pt x="308" y="2145"/>
                </a:cubicBezTo>
                <a:cubicBezTo>
                  <a:pt x="308" y="2145"/>
                  <a:pt x="633" y="2556"/>
                  <a:pt x="1187" y="2573"/>
                </a:cubicBezTo>
                <a:cubicBezTo>
                  <a:pt x="1200" y="2573"/>
                  <a:pt x="1213" y="2573"/>
                  <a:pt x="1226" y="2573"/>
                </a:cubicBezTo>
                <a:cubicBezTo>
                  <a:pt x="1764" y="2573"/>
                  <a:pt x="2247" y="2238"/>
                  <a:pt x="2646" y="1974"/>
                </a:cubicBezTo>
                <a:cubicBezTo>
                  <a:pt x="2928" y="1789"/>
                  <a:pt x="3079" y="1517"/>
                  <a:pt x="3079" y="1244"/>
                </a:cubicBezTo>
                <a:cubicBezTo>
                  <a:pt x="3079" y="1122"/>
                  <a:pt x="3048" y="999"/>
                  <a:pt x="2985" y="883"/>
                </a:cubicBezTo>
                <a:cubicBezTo>
                  <a:pt x="2781" y="512"/>
                  <a:pt x="2410" y="639"/>
                  <a:pt x="1965" y="377"/>
                </a:cubicBezTo>
                <a:cubicBezTo>
                  <a:pt x="1553" y="135"/>
                  <a:pt x="1455" y="0"/>
                  <a:pt x="1032" y="0"/>
                </a:cubicBezTo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15"/>
          <p:cNvSpPr txBox="1"/>
          <p:nvPr>
            <p:ph idx="1" type="subTitle"/>
          </p:nvPr>
        </p:nvSpPr>
        <p:spPr>
          <a:xfrm>
            <a:off x="933075" y="2978675"/>
            <a:ext cx="2268000" cy="3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87" name="Google Shape;87;p15"/>
          <p:cNvSpPr txBox="1"/>
          <p:nvPr>
            <p:ph idx="2" type="subTitle"/>
          </p:nvPr>
        </p:nvSpPr>
        <p:spPr>
          <a:xfrm>
            <a:off x="933075" y="3377975"/>
            <a:ext cx="22680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88" name="Google Shape;88;p15"/>
          <p:cNvSpPr txBox="1"/>
          <p:nvPr>
            <p:ph idx="3" type="subTitle"/>
          </p:nvPr>
        </p:nvSpPr>
        <p:spPr>
          <a:xfrm>
            <a:off x="3488525" y="2978675"/>
            <a:ext cx="2268000" cy="3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89" name="Google Shape;89;p15"/>
          <p:cNvSpPr txBox="1"/>
          <p:nvPr>
            <p:ph idx="4" type="subTitle"/>
          </p:nvPr>
        </p:nvSpPr>
        <p:spPr>
          <a:xfrm>
            <a:off x="3488525" y="3375075"/>
            <a:ext cx="22680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90" name="Google Shape;90;p15"/>
          <p:cNvSpPr txBox="1"/>
          <p:nvPr>
            <p:ph idx="5" type="subTitle"/>
          </p:nvPr>
        </p:nvSpPr>
        <p:spPr>
          <a:xfrm>
            <a:off x="6043969" y="2978675"/>
            <a:ext cx="2268000" cy="3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91" name="Google Shape;91;p15"/>
          <p:cNvSpPr txBox="1"/>
          <p:nvPr>
            <p:ph idx="6" type="subTitle"/>
          </p:nvPr>
        </p:nvSpPr>
        <p:spPr>
          <a:xfrm>
            <a:off x="6043969" y="3375075"/>
            <a:ext cx="22680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1">
  <p:cSld name="TITLE_AND_TWO_COLUMNS_1_3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6"/>
          <p:cNvSpPr txBox="1"/>
          <p:nvPr>
            <p:ph idx="1" type="subTitle"/>
          </p:nvPr>
        </p:nvSpPr>
        <p:spPr>
          <a:xfrm>
            <a:off x="1020525" y="1460163"/>
            <a:ext cx="2142600" cy="914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94" name="Google Shape;94;p16"/>
          <p:cNvSpPr txBox="1"/>
          <p:nvPr>
            <p:ph type="title"/>
          </p:nvPr>
        </p:nvSpPr>
        <p:spPr>
          <a:xfrm>
            <a:off x="720000" y="540000"/>
            <a:ext cx="7416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5" name="Google Shape;95;p16"/>
          <p:cNvSpPr/>
          <p:nvPr/>
        </p:nvSpPr>
        <p:spPr>
          <a:xfrm rot="-2604941">
            <a:off x="7764907" y="-1387664"/>
            <a:ext cx="2208038" cy="1845407"/>
          </a:xfrm>
          <a:custGeom>
            <a:rect b="b" l="l" r="r" t="t"/>
            <a:pathLst>
              <a:path extrusionOk="0" h="2573" w="3079">
                <a:moveTo>
                  <a:pt x="1032" y="0"/>
                </a:moveTo>
                <a:cubicBezTo>
                  <a:pt x="999" y="0"/>
                  <a:pt x="963" y="1"/>
                  <a:pt x="925" y="2"/>
                </a:cubicBezTo>
                <a:cubicBezTo>
                  <a:pt x="420" y="25"/>
                  <a:pt x="1" y="554"/>
                  <a:pt x="0" y="1155"/>
                </a:cubicBezTo>
                <a:cubicBezTo>
                  <a:pt x="0" y="1168"/>
                  <a:pt x="1" y="1182"/>
                  <a:pt x="1" y="1195"/>
                </a:cubicBezTo>
                <a:cubicBezTo>
                  <a:pt x="20" y="1813"/>
                  <a:pt x="308" y="2145"/>
                  <a:pt x="308" y="2145"/>
                </a:cubicBezTo>
                <a:cubicBezTo>
                  <a:pt x="308" y="2145"/>
                  <a:pt x="633" y="2556"/>
                  <a:pt x="1187" y="2573"/>
                </a:cubicBezTo>
                <a:cubicBezTo>
                  <a:pt x="1200" y="2573"/>
                  <a:pt x="1213" y="2573"/>
                  <a:pt x="1226" y="2573"/>
                </a:cubicBezTo>
                <a:cubicBezTo>
                  <a:pt x="1764" y="2573"/>
                  <a:pt x="2247" y="2238"/>
                  <a:pt x="2646" y="1974"/>
                </a:cubicBezTo>
                <a:cubicBezTo>
                  <a:pt x="2928" y="1789"/>
                  <a:pt x="3079" y="1517"/>
                  <a:pt x="3079" y="1244"/>
                </a:cubicBezTo>
                <a:cubicBezTo>
                  <a:pt x="3079" y="1122"/>
                  <a:pt x="3048" y="999"/>
                  <a:pt x="2985" y="883"/>
                </a:cubicBezTo>
                <a:cubicBezTo>
                  <a:pt x="2781" y="512"/>
                  <a:pt x="2410" y="639"/>
                  <a:pt x="1965" y="377"/>
                </a:cubicBezTo>
                <a:cubicBezTo>
                  <a:pt x="1553" y="135"/>
                  <a:pt x="1455" y="0"/>
                  <a:pt x="1032" y="0"/>
                </a:cubicBezTo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16"/>
          <p:cNvSpPr txBox="1"/>
          <p:nvPr>
            <p:ph idx="2" type="subTitle"/>
          </p:nvPr>
        </p:nvSpPr>
        <p:spPr>
          <a:xfrm>
            <a:off x="1020525" y="2336688"/>
            <a:ext cx="2142600" cy="3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97" name="Google Shape;97;p16"/>
          <p:cNvSpPr txBox="1"/>
          <p:nvPr>
            <p:ph idx="3" type="subTitle"/>
          </p:nvPr>
        </p:nvSpPr>
        <p:spPr>
          <a:xfrm>
            <a:off x="3500700" y="2336688"/>
            <a:ext cx="2142600" cy="3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98" name="Google Shape;98;p16"/>
          <p:cNvSpPr txBox="1"/>
          <p:nvPr>
            <p:ph idx="4" type="subTitle"/>
          </p:nvPr>
        </p:nvSpPr>
        <p:spPr>
          <a:xfrm>
            <a:off x="3500700" y="1460163"/>
            <a:ext cx="2142600" cy="914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99" name="Google Shape;99;p16"/>
          <p:cNvSpPr txBox="1"/>
          <p:nvPr>
            <p:ph idx="5" type="subTitle"/>
          </p:nvPr>
        </p:nvSpPr>
        <p:spPr>
          <a:xfrm>
            <a:off x="5980863" y="2336688"/>
            <a:ext cx="2142600" cy="3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100" name="Google Shape;100;p16"/>
          <p:cNvSpPr txBox="1"/>
          <p:nvPr>
            <p:ph idx="6" type="subTitle"/>
          </p:nvPr>
        </p:nvSpPr>
        <p:spPr>
          <a:xfrm>
            <a:off x="5980863" y="1460163"/>
            <a:ext cx="2142600" cy="914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01" name="Google Shape;101;p16"/>
          <p:cNvSpPr/>
          <p:nvPr/>
        </p:nvSpPr>
        <p:spPr>
          <a:xfrm rot="7004383">
            <a:off x="-1161716" y="4651529"/>
            <a:ext cx="2059741" cy="1487572"/>
          </a:xfrm>
          <a:custGeom>
            <a:rect b="b" l="l" r="r" t="t"/>
            <a:pathLst>
              <a:path extrusionOk="0" h="2573" w="3079">
                <a:moveTo>
                  <a:pt x="1032" y="0"/>
                </a:moveTo>
                <a:cubicBezTo>
                  <a:pt x="999" y="0"/>
                  <a:pt x="963" y="1"/>
                  <a:pt x="925" y="2"/>
                </a:cubicBezTo>
                <a:cubicBezTo>
                  <a:pt x="420" y="25"/>
                  <a:pt x="1" y="554"/>
                  <a:pt x="0" y="1155"/>
                </a:cubicBezTo>
                <a:cubicBezTo>
                  <a:pt x="0" y="1168"/>
                  <a:pt x="1" y="1182"/>
                  <a:pt x="1" y="1195"/>
                </a:cubicBezTo>
                <a:cubicBezTo>
                  <a:pt x="20" y="1813"/>
                  <a:pt x="308" y="2145"/>
                  <a:pt x="308" y="2145"/>
                </a:cubicBezTo>
                <a:cubicBezTo>
                  <a:pt x="308" y="2145"/>
                  <a:pt x="633" y="2556"/>
                  <a:pt x="1187" y="2573"/>
                </a:cubicBezTo>
                <a:cubicBezTo>
                  <a:pt x="1200" y="2573"/>
                  <a:pt x="1213" y="2573"/>
                  <a:pt x="1226" y="2573"/>
                </a:cubicBezTo>
                <a:cubicBezTo>
                  <a:pt x="1764" y="2573"/>
                  <a:pt x="2247" y="2238"/>
                  <a:pt x="2646" y="1974"/>
                </a:cubicBezTo>
                <a:cubicBezTo>
                  <a:pt x="2928" y="1789"/>
                  <a:pt x="3079" y="1517"/>
                  <a:pt x="3079" y="1244"/>
                </a:cubicBezTo>
                <a:cubicBezTo>
                  <a:pt x="3079" y="1122"/>
                  <a:pt x="3048" y="999"/>
                  <a:pt x="2985" y="883"/>
                </a:cubicBezTo>
                <a:cubicBezTo>
                  <a:pt x="2781" y="512"/>
                  <a:pt x="2410" y="639"/>
                  <a:pt x="1965" y="377"/>
                </a:cubicBezTo>
                <a:cubicBezTo>
                  <a:pt x="1553" y="135"/>
                  <a:pt x="1455" y="0"/>
                  <a:pt x="1032" y="0"/>
                </a:cubicBezTo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2">
  <p:cSld name="TITLE_ONLY_1_3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7"/>
          <p:cNvSpPr txBox="1"/>
          <p:nvPr>
            <p:ph idx="1" type="subTitle"/>
          </p:nvPr>
        </p:nvSpPr>
        <p:spPr>
          <a:xfrm>
            <a:off x="3462197" y="1347976"/>
            <a:ext cx="2170500" cy="914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104" name="Google Shape;104;p17"/>
          <p:cNvSpPr/>
          <p:nvPr/>
        </p:nvSpPr>
        <p:spPr>
          <a:xfrm rot="9590105">
            <a:off x="4264444" y="-8674652"/>
            <a:ext cx="14774581" cy="9716922"/>
          </a:xfrm>
          <a:custGeom>
            <a:rect b="b" l="l" r="r" t="t"/>
            <a:pathLst>
              <a:path extrusionOk="0" h="2573" w="3079">
                <a:moveTo>
                  <a:pt x="1032" y="0"/>
                </a:moveTo>
                <a:cubicBezTo>
                  <a:pt x="999" y="0"/>
                  <a:pt x="963" y="1"/>
                  <a:pt x="925" y="2"/>
                </a:cubicBezTo>
                <a:cubicBezTo>
                  <a:pt x="420" y="25"/>
                  <a:pt x="1" y="554"/>
                  <a:pt x="0" y="1155"/>
                </a:cubicBezTo>
                <a:cubicBezTo>
                  <a:pt x="0" y="1168"/>
                  <a:pt x="1" y="1182"/>
                  <a:pt x="1" y="1195"/>
                </a:cubicBezTo>
                <a:cubicBezTo>
                  <a:pt x="20" y="1813"/>
                  <a:pt x="308" y="2145"/>
                  <a:pt x="308" y="2145"/>
                </a:cubicBezTo>
                <a:cubicBezTo>
                  <a:pt x="308" y="2145"/>
                  <a:pt x="633" y="2556"/>
                  <a:pt x="1187" y="2573"/>
                </a:cubicBezTo>
                <a:cubicBezTo>
                  <a:pt x="1200" y="2573"/>
                  <a:pt x="1213" y="2573"/>
                  <a:pt x="1226" y="2573"/>
                </a:cubicBezTo>
                <a:cubicBezTo>
                  <a:pt x="1764" y="2573"/>
                  <a:pt x="2247" y="2238"/>
                  <a:pt x="2646" y="1974"/>
                </a:cubicBezTo>
                <a:cubicBezTo>
                  <a:pt x="2928" y="1789"/>
                  <a:pt x="3079" y="1517"/>
                  <a:pt x="3079" y="1244"/>
                </a:cubicBezTo>
                <a:cubicBezTo>
                  <a:pt x="3079" y="1122"/>
                  <a:pt x="3048" y="999"/>
                  <a:pt x="2985" y="883"/>
                </a:cubicBezTo>
                <a:cubicBezTo>
                  <a:pt x="2781" y="512"/>
                  <a:pt x="2410" y="639"/>
                  <a:pt x="1965" y="377"/>
                </a:cubicBezTo>
                <a:cubicBezTo>
                  <a:pt x="1553" y="135"/>
                  <a:pt x="1455" y="0"/>
                  <a:pt x="1032" y="0"/>
                </a:cubicBezTo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17"/>
          <p:cNvSpPr txBox="1"/>
          <p:nvPr>
            <p:ph type="title"/>
          </p:nvPr>
        </p:nvSpPr>
        <p:spPr>
          <a:xfrm>
            <a:off x="720000" y="540000"/>
            <a:ext cx="7416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6" name="Google Shape;106;p17"/>
          <p:cNvSpPr/>
          <p:nvPr/>
        </p:nvSpPr>
        <p:spPr>
          <a:xfrm rot="-10077009">
            <a:off x="-7377168" y="4455820"/>
            <a:ext cx="14774585" cy="8578238"/>
          </a:xfrm>
          <a:custGeom>
            <a:rect b="b" l="l" r="r" t="t"/>
            <a:pathLst>
              <a:path extrusionOk="0" h="2573" w="3079">
                <a:moveTo>
                  <a:pt x="1032" y="0"/>
                </a:moveTo>
                <a:cubicBezTo>
                  <a:pt x="999" y="0"/>
                  <a:pt x="963" y="1"/>
                  <a:pt x="925" y="2"/>
                </a:cubicBezTo>
                <a:cubicBezTo>
                  <a:pt x="420" y="25"/>
                  <a:pt x="1" y="554"/>
                  <a:pt x="0" y="1155"/>
                </a:cubicBezTo>
                <a:cubicBezTo>
                  <a:pt x="0" y="1168"/>
                  <a:pt x="1" y="1182"/>
                  <a:pt x="1" y="1195"/>
                </a:cubicBezTo>
                <a:cubicBezTo>
                  <a:pt x="20" y="1813"/>
                  <a:pt x="308" y="2145"/>
                  <a:pt x="308" y="2145"/>
                </a:cubicBezTo>
                <a:cubicBezTo>
                  <a:pt x="308" y="2145"/>
                  <a:pt x="633" y="2556"/>
                  <a:pt x="1187" y="2573"/>
                </a:cubicBezTo>
                <a:cubicBezTo>
                  <a:pt x="1200" y="2573"/>
                  <a:pt x="1213" y="2573"/>
                  <a:pt x="1226" y="2573"/>
                </a:cubicBezTo>
                <a:cubicBezTo>
                  <a:pt x="1764" y="2573"/>
                  <a:pt x="2247" y="2238"/>
                  <a:pt x="2646" y="1974"/>
                </a:cubicBezTo>
                <a:cubicBezTo>
                  <a:pt x="2928" y="1789"/>
                  <a:pt x="3079" y="1517"/>
                  <a:pt x="3079" y="1244"/>
                </a:cubicBezTo>
                <a:cubicBezTo>
                  <a:pt x="3079" y="1122"/>
                  <a:pt x="3048" y="999"/>
                  <a:pt x="2985" y="883"/>
                </a:cubicBezTo>
                <a:cubicBezTo>
                  <a:pt x="2781" y="512"/>
                  <a:pt x="2410" y="639"/>
                  <a:pt x="1965" y="377"/>
                </a:cubicBezTo>
                <a:cubicBezTo>
                  <a:pt x="1553" y="135"/>
                  <a:pt x="1455" y="0"/>
                  <a:pt x="1032" y="0"/>
                </a:cubicBezTo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17"/>
          <p:cNvSpPr txBox="1"/>
          <p:nvPr>
            <p:ph idx="2" type="subTitle"/>
          </p:nvPr>
        </p:nvSpPr>
        <p:spPr>
          <a:xfrm>
            <a:off x="967875" y="2905913"/>
            <a:ext cx="2170500" cy="3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108" name="Google Shape;108;p17"/>
          <p:cNvSpPr txBox="1"/>
          <p:nvPr>
            <p:ph idx="3" type="subTitle"/>
          </p:nvPr>
        </p:nvSpPr>
        <p:spPr>
          <a:xfrm>
            <a:off x="967881" y="3302313"/>
            <a:ext cx="21705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109" name="Google Shape;109;p17"/>
          <p:cNvSpPr txBox="1"/>
          <p:nvPr>
            <p:ph idx="4" type="subTitle"/>
          </p:nvPr>
        </p:nvSpPr>
        <p:spPr>
          <a:xfrm>
            <a:off x="5956522" y="2905913"/>
            <a:ext cx="2170500" cy="3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110" name="Google Shape;110;p17"/>
          <p:cNvSpPr txBox="1"/>
          <p:nvPr>
            <p:ph idx="5" type="subTitle"/>
          </p:nvPr>
        </p:nvSpPr>
        <p:spPr>
          <a:xfrm>
            <a:off x="5956522" y="3302313"/>
            <a:ext cx="21705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111" name="Google Shape;111;p17"/>
          <p:cNvSpPr txBox="1"/>
          <p:nvPr>
            <p:ph hasCustomPrompt="1" idx="6" type="title"/>
          </p:nvPr>
        </p:nvSpPr>
        <p:spPr>
          <a:xfrm>
            <a:off x="1556175" y="1884556"/>
            <a:ext cx="994200" cy="77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2" name="Google Shape;112;p17"/>
          <p:cNvSpPr txBox="1"/>
          <p:nvPr>
            <p:ph hasCustomPrompt="1" idx="7" type="title"/>
          </p:nvPr>
        </p:nvSpPr>
        <p:spPr>
          <a:xfrm>
            <a:off x="4065800" y="3037200"/>
            <a:ext cx="994200" cy="77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3" name="Google Shape;113;p17"/>
          <p:cNvSpPr txBox="1"/>
          <p:nvPr>
            <p:ph hasCustomPrompt="1" idx="8" type="title"/>
          </p:nvPr>
        </p:nvSpPr>
        <p:spPr>
          <a:xfrm>
            <a:off x="6544672" y="1884556"/>
            <a:ext cx="994200" cy="77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r>
              <a:t>xx%</a:t>
            </a:r>
          </a:p>
        </p:txBody>
      </p:sp>
      <p:sp>
        <p:nvSpPr>
          <p:cNvPr id="114" name="Google Shape;114;p17"/>
          <p:cNvSpPr txBox="1"/>
          <p:nvPr>
            <p:ph idx="9" type="subTitle"/>
          </p:nvPr>
        </p:nvSpPr>
        <p:spPr>
          <a:xfrm>
            <a:off x="3462197" y="2226226"/>
            <a:ext cx="2170500" cy="3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rtl="0" algn="ctr">
              <a:spcBef>
                <a:spcPts val="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s 5">
  <p:cSld name="TITLE_AND_TWO_COLUMNS_1_2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/>
          <p:nvPr/>
        </p:nvSpPr>
        <p:spPr>
          <a:xfrm rot="-3886782">
            <a:off x="7737975" y="4068460"/>
            <a:ext cx="1922299" cy="1951301"/>
          </a:xfrm>
          <a:custGeom>
            <a:rect b="b" l="l" r="r" t="t"/>
            <a:pathLst>
              <a:path extrusionOk="0" h="2573" w="3079">
                <a:moveTo>
                  <a:pt x="1032" y="0"/>
                </a:moveTo>
                <a:cubicBezTo>
                  <a:pt x="999" y="0"/>
                  <a:pt x="963" y="1"/>
                  <a:pt x="925" y="2"/>
                </a:cubicBezTo>
                <a:cubicBezTo>
                  <a:pt x="420" y="25"/>
                  <a:pt x="1" y="554"/>
                  <a:pt x="0" y="1155"/>
                </a:cubicBezTo>
                <a:cubicBezTo>
                  <a:pt x="0" y="1168"/>
                  <a:pt x="1" y="1182"/>
                  <a:pt x="1" y="1195"/>
                </a:cubicBezTo>
                <a:cubicBezTo>
                  <a:pt x="20" y="1813"/>
                  <a:pt x="308" y="2145"/>
                  <a:pt x="308" y="2145"/>
                </a:cubicBezTo>
                <a:cubicBezTo>
                  <a:pt x="308" y="2145"/>
                  <a:pt x="633" y="2556"/>
                  <a:pt x="1187" y="2573"/>
                </a:cubicBezTo>
                <a:cubicBezTo>
                  <a:pt x="1200" y="2573"/>
                  <a:pt x="1213" y="2573"/>
                  <a:pt x="1226" y="2573"/>
                </a:cubicBezTo>
                <a:cubicBezTo>
                  <a:pt x="1764" y="2573"/>
                  <a:pt x="2247" y="2238"/>
                  <a:pt x="2646" y="1974"/>
                </a:cubicBezTo>
                <a:cubicBezTo>
                  <a:pt x="2928" y="1789"/>
                  <a:pt x="3079" y="1517"/>
                  <a:pt x="3079" y="1244"/>
                </a:cubicBezTo>
                <a:cubicBezTo>
                  <a:pt x="3079" y="1122"/>
                  <a:pt x="3048" y="999"/>
                  <a:pt x="2985" y="883"/>
                </a:cubicBezTo>
                <a:cubicBezTo>
                  <a:pt x="2781" y="512"/>
                  <a:pt x="2410" y="639"/>
                  <a:pt x="1965" y="377"/>
                </a:cubicBezTo>
                <a:cubicBezTo>
                  <a:pt x="1553" y="135"/>
                  <a:pt x="1455" y="0"/>
                  <a:pt x="1032" y="0"/>
                </a:cubicBezTo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18"/>
          <p:cNvSpPr txBox="1"/>
          <p:nvPr>
            <p:ph type="title"/>
          </p:nvPr>
        </p:nvSpPr>
        <p:spPr>
          <a:xfrm>
            <a:off x="720000" y="540000"/>
            <a:ext cx="7416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8" name="Google Shape;118;p18"/>
          <p:cNvSpPr/>
          <p:nvPr/>
        </p:nvSpPr>
        <p:spPr>
          <a:xfrm rot="-2700010">
            <a:off x="-2388587" y="4008614"/>
            <a:ext cx="3579603" cy="3696150"/>
          </a:xfrm>
          <a:custGeom>
            <a:rect b="b" l="l" r="r" t="t"/>
            <a:pathLst>
              <a:path extrusionOk="0" h="2573" w="3079">
                <a:moveTo>
                  <a:pt x="1032" y="0"/>
                </a:moveTo>
                <a:cubicBezTo>
                  <a:pt x="999" y="0"/>
                  <a:pt x="963" y="1"/>
                  <a:pt x="925" y="2"/>
                </a:cubicBezTo>
                <a:cubicBezTo>
                  <a:pt x="420" y="25"/>
                  <a:pt x="1" y="554"/>
                  <a:pt x="0" y="1155"/>
                </a:cubicBezTo>
                <a:cubicBezTo>
                  <a:pt x="0" y="1168"/>
                  <a:pt x="1" y="1182"/>
                  <a:pt x="1" y="1195"/>
                </a:cubicBezTo>
                <a:cubicBezTo>
                  <a:pt x="20" y="1813"/>
                  <a:pt x="308" y="2145"/>
                  <a:pt x="308" y="2145"/>
                </a:cubicBezTo>
                <a:cubicBezTo>
                  <a:pt x="308" y="2145"/>
                  <a:pt x="633" y="2556"/>
                  <a:pt x="1187" y="2573"/>
                </a:cubicBezTo>
                <a:cubicBezTo>
                  <a:pt x="1200" y="2573"/>
                  <a:pt x="1213" y="2573"/>
                  <a:pt x="1226" y="2573"/>
                </a:cubicBezTo>
                <a:cubicBezTo>
                  <a:pt x="1764" y="2573"/>
                  <a:pt x="2247" y="2238"/>
                  <a:pt x="2646" y="1974"/>
                </a:cubicBezTo>
                <a:cubicBezTo>
                  <a:pt x="2928" y="1789"/>
                  <a:pt x="3079" y="1517"/>
                  <a:pt x="3079" y="1244"/>
                </a:cubicBezTo>
                <a:cubicBezTo>
                  <a:pt x="3079" y="1122"/>
                  <a:pt x="3048" y="999"/>
                  <a:pt x="2985" y="883"/>
                </a:cubicBezTo>
                <a:cubicBezTo>
                  <a:pt x="2781" y="512"/>
                  <a:pt x="2410" y="639"/>
                  <a:pt x="1965" y="377"/>
                </a:cubicBezTo>
                <a:cubicBezTo>
                  <a:pt x="1553" y="135"/>
                  <a:pt x="1455" y="0"/>
                  <a:pt x="1032" y="0"/>
                </a:cubicBezTo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18"/>
          <p:cNvSpPr/>
          <p:nvPr/>
        </p:nvSpPr>
        <p:spPr>
          <a:xfrm rot="1800028">
            <a:off x="8457111" y="34164"/>
            <a:ext cx="1484950" cy="1309675"/>
          </a:xfrm>
          <a:custGeom>
            <a:rect b="b" l="l" r="r" t="t"/>
            <a:pathLst>
              <a:path extrusionOk="0" h="2573" w="3079">
                <a:moveTo>
                  <a:pt x="1032" y="0"/>
                </a:moveTo>
                <a:cubicBezTo>
                  <a:pt x="999" y="0"/>
                  <a:pt x="963" y="1"/>
                  <a:pt x="925" y="2"/>
                </a:cubicBezTo>
                <a:cubicBezTo>
                  <a:pt x="420" y="25"/>
                  <a:pt x="1" y="554"/>
                  <a:pt x="0" y="1155"/>
                </a:cubicBezTo>
                <a:cubicBezTo>
                  <a:pt x="0" y="1168"/>
                  <a:pt x="1" y="1182"/>
                  <a:pt x="1" y="1195"/>
                </a:cubicBezTo>
                <a:cubicBezTo>
                  <a:pt x="20" y="1813"/>
                  <a:pt x="308" y="2145"/>
                  <a:pt x="308" y="2145"/>
                </a:cubicBezTo>
                <a:cubicBezTo>
                  <a:pt x="308" y="2145"/>
                  <a:pt x="633" y="2556"/>
                  <a:pt x="1187" y="2573"/>
                </a:cubicBezTo>
                <a:cubicBezTo>
                  <a:pt x="1200" y="2573"/>
                  <a:pt x="1213" y="2573"/>
                  <a:pt x="1226" y="2573"/>
                </a:cubicBezTo>
                <a:cubicBezTo>
                  <a:pt x="1764" y="2573"/>
                  <a:pt x="2247" y="2238"/>
                  <a:pt x="2646" y="1974"/>
                </a:cubicBezTo>
                <a:cubicBezTo>
                  <a:pt x="2928" y="1789"/>
                  <a:pt x="3079" y="1517"/>
                  <a:pt x="3079" y="1244"/>
                </a:cubicBezTo>
                <a:cubicBezTo>
                  <a:pt x="3079" y="1122"/>
                  <a:pt x="3048" y="999"/>
                  <a:pt x="2985" y="883"/>
                </a:cubicBezTo>
                <a:cubicBezTo>
                  <a:pt x="2781" y="512"/>
                  <a:pt x="2410" y="639"/>
                  <a:pt x="1965" y="377"/>
                </a:cubicBezTo>
                <a:cubicBezTo>
                  <a:pt x="1553" y="135"/>
                  <a:pt x="1455" y="0"/>
                  <a:pt x="1032" y="0"/>
                </a:cubicBezTo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18"/>
          <p:cNvSpPr txBox="1"/>
          <p:nvPr>
            <p:ph idx="1" type="subTitle"/>
          </p:nvPr>
        </p:nvSpPr>
        <p:spPr>
          <a:xfrm>
            <a:off x="995775" y="1911875"/>
            <a:ext cx="2142600" cy="3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121" name="Google Shape;121;p18"/>
          <p:cNvSpPr txBox="1"/>
          <p:nvPr>
            <p:ph idx="2" type="subTitle"/>
          </p:nvPr>
        </p:nvSpPr>
        <p:spPr>
          <a:xfrm>
            <a:off x="995775" y="2311175"/>
            <a:ext cx="2142600" cy="10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122" name="Google Shape;122;p18"/>
          <p:cNvSpPr txBox="1"/>
          <p:nvPr>
            <p:ph idx="3" type="subTitle"/>
          </p:nvPr>
        </p:nvSpPr>
        <p:spPr>
          <a:xfrm>
            <a:off x="3500700" y="2869800"/>
            <a:ext cx="2142600" cy="3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123" name="Google Shape;123;p18"/>
          <p:cNvSpPr txBox="1"/>
          <p:nvPr>
            <p:ph idx="4" type="subTitle"/>
          </p:nvPr>
        </p:nvSpPr>
        <p:spPr>
          <a:xfrm>
            <a:off x="3486750" y="3269100"/>
            <a:ext cx="2170500" cy="10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124" name="Google Shape;124;p18"/>
          <p:cNvSpPr txBox="1"/>
          <p:nvPr>
            <p:ph idx="5" type="subTitle"/>
          </p:nvPr>
        </p:nvSpPr>
        <p:spPr>
          <a:xfrm>
            <a:off x="6005619" y="1911875"/>
            <a:ext cx="2142600" cy="3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125" name="Google Shape;125;p18"/>
          <p:cNvSpPr txBox="1"/>
          <p:nvPr>
            <p:ph idx="6" type="subTitle"/>
          </p:nvPr>
        </p:nvSpPr>
        <p:spPr>
          <a:xfrm>
            <a:off x="6005625" y="2311275"/>
            <a:ext cx="2142600" cy="10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s 6">
  <p:cSld name="TITLE_AND_TWO_COLUMNS_1_4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9"/>
          <p:cNvSpPr/>
          <p:nvPr/>
        </p:nvSpPr>
        <p:spPr>
          <a:xfrm rot="-2700004">
            <a:off x="6598191" y="4324860"/>
            <a:ext cx="4307636" cy="3600246"/>
          </a:xfrm>
          <a:custGeom>
            <a:rect b="b" l="l" r="r" t="t"/>
            <a:pathLst>
              <a:path extrusionOk="0" h="2573" w="3079">
                <a:moveTo>
                  <a:pt x="1032" y="0"/>
                </a:moveTo>
                <a:cubicBezTo>
                  <a:pt x="999" y="0"/>
                  <a:pt x="963" y="1"/>
                  <a:pt x="925" y="2"/>
                </a:cubicBezTo>
                <a:cubicBezTo>
                  <a:pt x="420" y="25"/>
                  <a:pt x="1" y="554"/>
                  <a:pt x="0" y="1155"/>
                </a:cubicBezTo>
                <a:cubicBezTo>
                  <a:pt x="0" y="1168"/>
                  <a:pt x="1" y="1182"/>
                  <a:pt x="1" y="1195"/>
                </a:cubicBezTo>
                <a:cubicBezTo>
                  <a:pt x="20" y="1813"/>
                  <a:pt x="308" y="2145"/>
                  <a:pt x="308" y="2145"/>
                </a:cubicBezTo>
                <a:cubicBezTo>
                  <a:pt x="308" y="2145"/>
                  <a:pt x="633" y="2556"/>
                  <a:pt x="1187" y="2573"/>
                </a:cubicBezTo>
                <a:cubicBezTo>
                  <a:pt x="1200" y="2573"/>
                  <a:pt x="1213" y="2573"/>
                  <a:pt x="1226" y="2573"/>
                </a:cubicBezTo>
                <a:cubicBezTo>
                  <a:pt x="1764" y="2573"/>
                  <a:pt x="2247" y="2238"/>
                  <a:pt x="2646" y="1974"/>
                </a:cubicBezTo>
                <a:cubicBezTo>
                  <a:pt x="2928" y="1789"/>
                  <a:pt x="3079" y="1517"/>
                  <a:pt x="3079" y="1244"/>
                </a:cubicBezTo>
                <a:cubicBezTo>
                  <a:pt x="3079" y="1122"/>
                  <a:pt x="3048" y="999"/>
                  <a:pt x="2985" y="883"/>
                </a:cubicBezTo>
                <a:cubicBezTo>
                  <a:pt x="2781" y="512"/>
                  <a:pt x="2410" y="639"/>
                  <a:pt x="1965" y="377"/>
                </a:cubicBezTo>
                <a:cubicBezTo>
                  <a:pt x="1553" y="135"/>
                  <a:pt x="1455" y="0"/>
                  <a:pt x="1032" y="0"/>
                </a:cubicBezTo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19"/>
          <p:cNvSpPr txBox="1"/>
          <p:nvPr>
            <p:ph type="title"/>
          </p:nvPr>
        </p:nvSpPr>
        <p:spPr>
          <a:xfrm>
            <a:off x="720000" y="540000"/>
            <a:ext cx="7416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29" name="Google Shape;129;p19"/>
          <p:cNvSpPr/>
          <p:nvPr/>
        </p:nvSpPr>
        <p:spPr>
          <a:xfrm rot="-3886753">
            <a:off x="-629789" y="-333630"/>
            <a:ext cx="1442574" cy="1205679"/>
          </a:xfrm>
          <a:custGeom>
            <a:rect b="b" l="l" r="r" t="t"/>
            <a:pathLst>
              <a:path extrusionOk="0" h="2573" w="3079">
                <a:moveTo>
                  <a:pt x="1032" y="0"/>
                </a:moveTo>
                <a:cubicBezTo>
                  <a:pt x="999" y="0"/>
                  <a:pt x="963" y="1"/>
                  <a:pt x="925" y="2"/>
                </a:cubicBezTo>
                <a:cubicBezTo>
                  <a:pt x="420" y="25"/>
                  <a:pt x="1" y="554"/>
                  <a:pt x="0" y="1155"/>
                </a:cubicBezTo>
                <a:cubicBezTo>
                  <a:pt x="0" y="1168"/>
                  <a:pt x="1" y="1182"/>
                  <a:pt x="1" y="1195"/>
                </a:cubicBezTo>
                <a:cubicBezTo>
                  <a:pt x="20" y="1813"/>
                  <a:pt x="308" y="2145"/>
                  <a:pt x="308" y="2145"/>
                </a:cubicBezTo>
                <a:cubicBezTo>
                  <a:pt x="308" y="2145"/>
                  <a:pt x="633" y="2556"/>
                  <a:pt x="1187" y="2573"/>
                </a:cubicBezTo>
                <a:cubicBezTo>
                  <a:pt x="1200" y="2573"/>
                  <a:pt x="1213" y="2573"/>
                  <a:pt x="1226" y="2573"/>
                </a:cubicBezTo>
                <a:cubicBezTo>
                  <a:pt x="1764" y="2573"/>
                  <a:pt x="2247" y="2238"/>
                  <a:pt x="2646" y="1974"/>
                </a:cubicBezTo>
                <a:cubicBezTo>
                  <a:pt x="2928" y="1789"/>
                  <a:pt x="3079" y="1517"/>
                  <a:pt x="3079" y="1244"/>
                </a:cubicBezTo>
                <a:cubicBezTo>
                  <a:pt x="3079" y="1122"/>
                  <a:pt x="3048" y="999"/>
                  <a:pt x="2985" y="883"/>
                </a:cubicBezTo>
                <a:cubicBezTo>
                  <a:pt x="2781" y="512"/>
                  <a:pt x="2410" y="639"/>
                  <a:pt x="1965" y="377"/>
                </a:cubicBezTo>
                <a:cubicBezTo>
                  <a:pt x="1553" y="135"/>
                  <a:pt x="1455" y="0"/>
                  <a:pt x="1032" y="0"/>
                </a:cubicBezTo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19"/>
          <p:cNvSpPr/>
          <p:nvPr/>
        </p:nvSpPr>
        <p:spPr>
          <a:xfrm rot="1800012">
            <a:off x="-1351295" y="4086862"/>
            <a:ext cx="2162645" cy="1807505"/>
          </a:xfrm>
          <a:custGeom>
            <a:rect b="b" l="l" r="r" t="t"/>
            <a:pathLst>
              <a:path extrusionOk="0" h="2573" w="3079">
                <a:moveTo>
                  <a:pt x="1032" y="0"/>
                </a:moveTo>
                <a:cubicBezTo>
                  <a:pt x="999" y="0"/>
                  <a:pt x="963" y="1"/>
                  <a:pt x="925" y="2"/>
                </a:cubicBezTo>
                <a:cubicBezTo>
                  <a:pt x="420" y="25"/>
                  <a:pt x="1" y="554"/>
                  <a:pt x="0" y="1155"/>
                </a:cubicBezTo>
                <a:cubicBezTo>
                  <a:pt x="0" y="1168"/>
                  <a:pt x="1" y="1182"/>
                  <a:pt x="1" y="1195"/>
                </a:cubicBezTo>
                <a:cubicBezTo>
                  <a:pt x="20" y="1813"/>
                  <a:pt x="308" y="2145"/>
                  <a:pt x="308" y="2145"/>
                </a:cubicBezTo>
                <a:cubicBezTo>
                  <a:pt x="308" y="2145"/>
                  <a:pt x="633" y="2556"/>
                  <a:pt x="1187" y="2573"/>
                </a:cubicBezTo>
                <a:cubicBezTo>
                  <a:pt x="1200" y="2573"/>
                  <a:pt x="1213" y="2573"/>
                  <a:pt x="1226" y="2573"/>
                </a:cubicBezTo>
                <a:cubicBezTo>
                  <a:pt x="1764" y="2573"/>
                  <a:pt x="2247" y="2238"/>
                  <a:pt x="2646" y="1974"/>
                </a:cubicBezTo>
                <a:cubicBezTo>
                  <a:pt x="2928" y="1789"/>
                  <a:pt x="3079" y="1517"/>
                  <a:pt x="3079" y="1244"/>
                </a:cubicBezTo>
                <a:cubicBezTo>
                  <a:pt x="3079" y="1122"/>
                  <a:pt x="3048" y="999"/>
                  <a:pt x="2985" y="883"/>
                </a:cubicBezTo>
                <a:cubicBezTo>
                  <a:pt x="2781" y="512"/>
                  <a:pt x="2410" y="639"/>
                  <a:pt x="1965" y="377"/>
                </a:cubicBezTo>
                <a:cubicBezTo>
                  <a:pt x="1553" y="135"/>
                  <a:pt x="1455" y="0"/>
                  <a:pt x="1032" y="0"/>
                </a:cubicBezTo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19"/>
          <p:cNvSpPr txBox="1"/>
          <p:nvPr>
            <p:ph idx="1" type="subTitle"/>
          </p:nvPr>
        </p:nvSpPr>
        <p:spPr>
          <a:xfrm>
            <a:off x="897075" y="2544200"/>
            <a:ext cx="2340000" cy="3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132" name="Google Shape;132;p19"/>
          <p:cNvSpPr txBox="1"/>
          <p:nvPr>
            <p:ph idx="2" type="subTitle"/>
          </p:nvPr>
        </p:nvSpPr>
        <p:spPr>
          <a:xfrm>
            <a:off x="897050" y="2975738"/>
            <a:ext cx="2340000" cy="120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133" name="Google Shape;133;p19"/>
          <p:cNvSpPr txBox="1"/>
          <p:nvPr>
            <p:ph idx="3" type="subTitle"/>
          </p:nvPr>
        </p:nvSpPr>
        <p:spPr>
          <a:xfrm>
            <a:off x="3382862" y="2544200"/>
            <a:ext cx="2340000" cy="3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134" name="Google Shape;134;p19"/>
          <p:cNvSpPr txBox="1"/>
          <p:nvPr>
            <p:ph idx="4" type="subTitle"/>
          </p:nvPr>
        </p:nvSpPr>
        <p:spPr>
          <a:xfrm>
            <a:off x="3382862" y="2975738"/>
            <a:ext cx="2340000" cy="120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135" name="Google Shape;135;p19"/>
          <p:cNvSpPr txBox="1"/>
          <p:nvPr>
            <p:ph idx="5" type="subTitle"/>
          </p:nvPr>
        </p:nvSpPr>
        <p:spPr>
          <a:xfrm>
            <a:off x="5868650" y="2544200"/>
            <a:ext cx="2340000" cy="3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136" name="Google Shape;136;p19"/>
          <p:cNvSpPr txBox="1"/>
          <p:nvPr>
            <p:ph idx="6" type="subTitle"/>
          </p:nvPr>
        </p:nvSpPr>
        <p:spPr>
          <a:xfrm>
            <a:off x="5868650" y="2975738"/>
            <a:ext cx="2340000" cy="120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 ">
  <p:cSld name="TITLE_AND_TWO_COLUMNS_1_1_2_1_2_1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0"/>
          <p:cNvSpPr txBox="1"/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39" name="Google Shape;139;p20"/>
          <p:cNvSpPr/>
          <p:nvPr/>
        </p:nvSpPr>
        <p:spPr>
          <a:xfrm rot="-2700004">
            <a:off x="6647666" y="4388060"/>
            <a:ext cx="4307636" cy="3600246"/>
          </a:xfrm>
          <a:custGeom>
            <a:rect b="b" l="l" r="r" t="t"/>
            <a:pathLst>
              <a:path extrusionOk="0" h="2573" w="3079">
                <a:moveTo>
                  <a:pt x="1032" y="0"/>
                </a:moveTo>
                <a:cubicBezTo>
                  <a:pt x="999" y="0"/>
                  <a:pt x="963" y="1"/>
                  <a:pt x="925" y="2"/>
                </a:cubicBezTo>
                <a:cubicBezTo>
                  <a:pt x="420" y="25"/>
                  <a:pt x="1" y="554"/>
                  <a:pt x="0" y="1155"/>
                </a:cubicBezTo>
                <a:cubicBezTo>
                  <a:pt x="0" y="1168"/>
                  <a:pt x="1" y="1182"/>
                  <a:pt x="1" y="1195"/>
                </a:cubicBezTo>
                <a:cubicBezTo>
                  <a:pt x="20" y="1813"/>
                  <a:pt x="308" y="2145"/>
                  <a:pt x="308" y="2145"/>
                </a:cubicBezTo>
                <a:cubicBezTo>
                  <a:pt x="308" y="2145"/>
                  <a:pt x="633" y="2556"/>
                  <a:pt x="1187" y="2573"/>
                </a:cubicBezTo>
                <a:cubicBezTo>
                  <a:pt x="1200" y="2573"/>
                  <a:pt x="1213" y="2573"/>
                  <a:pt x="1226" y="2573"/>
                </a:cubicBezTo>
                <a:cubicBezTo>
                  <a:pt x="1764" y="2573"/>
                  <a:pt x="2247" y="2238"/>
                  <a:pt x="2646" y="1974"/>
                </a:cubicBezTo>
                <a:cubicBezTo>
                  <a:pt x="2928" y="1789"/>
                  <a:pt x="3079" y="1517"/>
                  <a:pt x="3079" y="1244"/>
                </a:cubicBezTo>
                <a:cubicBezTo>
                  <a:pt x="3079" y="1122"/>
                  <a:pt x="3048" y="999"/>
                  <a:pt x="2985" y="883"/>
                </a:cubicBezTo>
                <a:cubicBezTo>
                  <a:pt x="2781" y="512"/>
                  <a:pt x="2410" y="639"/>
                  <a:pt x="1965" y="377"/>
                </a:cubicBezTo>
                <a:cubicBezTo>
                  <a:pt x="1553" y="135"/>
                  <a:pt x="1455" y="0"/>
                  <a:pt x="1032" y="0"/>
                </a:cubicBezTo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20"/>
          <p:cNvSpPr/>
          <p:nvPr/>
        </p:nvSpPr>
        <p:spPr>
          <a:xfrm rot="6577915">
            <a:off x="-684870" y="-658906"/>
            <a:ext cx="1629030" cy="1361517"/>
          </a:xfrm>
          <a:custGeom>
            <a:rect b="b" l="l" r="r" t="t"/>
            <a:pathLst>
              <a:path extrusionOk="0" h="2573" w="3079">
                <a:moveTo>
                  <a:pt x="1032" y="0"/>
                </a:moveTo>
                <a:cubicBezTo>
                  <a:pt x="999" y="0"/>
                  <a:pt x="963" y="1"/>
                  <a:pt x="925" y="2"/>
                </a:cubicBezTo>
                <a:cubicBezTo>
                  <a:pt x="420" y="25"/>
                  <a:pt x="1" y="554"/>
                  <a:pt x="0" y="1155"/>
                </a:cubicBezTo>
                <a:cubicBezTo>
                  <a:pt x="0" y="1168"/>
                  <a:pt x="1" y="1182"/>
                  <a:pt x="1" y="1195"/>
                </a:cubicBezTo>
                <a:cubicBezTo>
                  <a:pt x="20" y="1813"/>
                  <a:pt x="308" y="2145"/>
                  <a:pt x="308" y="2145"/>
                </a:cubicBezTo>
                <a:cubicBezTo>
                  <a:pt x="308" y="2145"/>
                  <a:pt x="633" y="2556"/>
                  <a:pt x="1187" y="2573"/>
                </a:cubicBezTo>
                <a:cubicBezTo>
                  <a:pt x="1200" y="2573"/>
                  <a:pt x="1213" y="2573"/>
                  <a:pt x="1226" y="2573"/>
                </a:cubicBezTo>
                <a:cubicBezTo>
                  <a:pt x="1764" y="2573"/>
                  <a:pt x="2247" y="2238"/>
                  <a:pt x="2646" y="1974"/>
                </a:cubicBezTo>
                <a:cubicBezTo>
                  <a:pt x="2928" y="1789"/>
                  <a:pt x="3079" y="1517"/>
                  <a:pt x="3079" y="1244"/>
                </a:cubicBezTo>
                <a:cubicBezTo>
                  <a:pt x="3079" y="1122"/>
                  <a:pt x="3048" y="999"/>
                  <a:pt x="2985" y="883"/>
                </a:cubicBezTo>
                <a:cubicBezTo>
                  <a:pt x="2781" y="512"/>
                  <a:pt x="2410" y="639"/>
                  <a:pt x="1965" y="377"/>
                </a:cubicBezTo>
                <a:cubicBezTo>
                  <a:pt x="1553" y="135"/>
                  <a:pt x="1455" y="0"/>
                  <a:pt x="1032" y="0"/>
                </a:cubicBezTo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20"/>
          <p:cNvSpPr txBox="1"/>
          <p:nvPr>
            <p:ph idx="1" type="subTitle"/>
          </p:nvPr>
        </p:nvSpPr>
        <p:spPr>
          <a:xfrm>
            <a:off x="720000" y="2111000"/>
            <a:ext cx="3600000" cy="38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142" name="Google Shape;142;p20"/>
          <p:cNvSpPr txBox="1"/>
          <p:nvPr>
            <p:ph idx="2" type="subTitle"/>
          </p:nvPr>
        </p:nvSpPr>
        <p:spPr>
          <a:xfrm>
            <a:off x="4824000" y="2111000"/>
            <a:ext cx="3600000" cy="38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143" name="Google Shape;143;p20"/>
          <p:cNvSpPr txBox="1"/>
          <p:nvPr>
            <p:ph idx="3" type="subTitle"/>
          </p:nvPr>
        </p:nvSpPr>
        <p:spPr>
          <a:xfrm>
            <a:off x="720000" y="2480525"/>
            <a:ext cx="3600000" cy="47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44" name="Google Shape;144;p20"/>
          <p:cNvSpPr txBox="1"/>
          <p:nvPr>
            <p:ph idx="4" type="subTitle"/>
          </p:nvPr>
        </p:nvSpPr>
        <p:spPr>
          <a:xfrm>
            <a:off x="4824000" y="2480525"/>
            <a:ext cx="3600000" cy="47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45" name="Google Shape;145;p20"/>
          <p:cNvSpPr txBox="1"/>
          <p:nvPr>
            <p:ph idx="5" type="subTitle"/>
          </p:nvPr>
        </p:nvSpPr>
        <p:spPr>
          <a:xfrm>
            <a:off x="720000" y="3645975"/>
            <a:ext cx="3600000" cy="38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146" name="Google Shape;146;p20"/>
          <p:cNvSpPr txBox="1"/>
          <p:nvPr>
            <p:ph idx="6" type="subTitle"/>
          </p:nvPr>
        </p:nvSpPr>
        <p:spPr>
          <a:xfrm>
            <a:off x="4824000" y="3645975"/>
            <a:ext cx="3600000" cy="38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147" name="Google Shape;147;p20"/>
          <p:cNvSpPr txBox="1"/>
          <p:nvPr>
            <p:ph idx="7" type="subTitle"/>
          </p:nvPr>
        </p:nvSpPr>
        <p:spPr>
          <a:xfrm>
            <a:off x="720000" y="4015500"/>
            <a:ext cx="3600000" cy="47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48" name="Google Shape;148;p20"/>
          <p:cNvSpPr txBox="1"/>
          <p:nvPr>
            <p:ph idx="8" type="subTitle"/>
          </p:nvPr>
        </p:nvSpPr>
        <p:spPr>
          <a:xfrm>
            <a:off x="4824000" y="4015500"/>
            <a:ext cx="3600000" cy="47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/>
          <p:nvPr>
            <p:ph type="title"/>
          </p:nvPr>
        </p:nvSpPr>
        <p:spPr>
          <a:xfrm>
            <a:off x="3813700" y="2057400"/>
            <a:ext cx="4610400" cy="1807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4200"/>
              <a:buNone/>
              <a:defRPr sz="48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4" name="Google Shape;14;p3"/>
          <p:cNvSpPr txBox="1"/>
          <p:nvPr>
            <p:ph idx="1" type="subTitle"/>
          </p:nvPr>
        </p:nvSpPr>
        <p:spPr>
          <a:xfrm>
            <a:off x="3813475" y="3865050"/>
            <a:ext cx="4610400" cy="70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5" name="Google Shape;15;p3"/>
          <p:cNvSpPr txBox="1"/>
          <p:nvPr>
            <p:ph hasCustomPrompt="1" idx="2" type="title"/>
          </p:nvPr>
        </p:nvSpPr>
        <p:spPr>
          <a:xfrm>
            <a:off x="6640800" y="540000"/>
            <a:ext cx="1783200" cy="80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200"/>
              <a:buNone/>
              <a:defRPr sz="4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ercentages">
  <p:cSld name="TITLE_AND_TWO_COLUMNS_1_1_2_1_3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1"/>
          <p:cNvSpPr/>
          <p:nvPr/>
        </p:nvSpPr>
        <p:spPr>
          <a:xfrm rot="-2700004">
            <a:off x="6647666" y="4388060"/>
            <a:ext cx="4307636" cy="3600246"/>
          </a:xfrm>
          <a:custGeom>
            <a:rect b="b" l="l" r="r" t="t"/>
            <a:pathLst>
              <a:path extrusionOk="0" h="2573" w="3079">
                <a:moveTo>
                  <a:pt x="1032" y="0"/>
                </a:moveTo>
                <a:cubicBezTo>
                  <a:pt x="999" y="0"/>
                  <a:pt x="963" y="1"/>
                  <a:pt x="925" y="2"/>
                </a:cubicBezTo>
                <a:cubicBezTo>
                  <a:pt x="420" y="25"/>
                  <a:pt x="1" y="554"/>
                  <a:pt x="0" y="1155"/>
                </a:cubicBezTo>
                <a:cubicBezTo>
                  <a:pt x="0" y="1168"/>
                  <a:pt x="1" y="1182"/>
                  <a:pt x="1" y="1195"/>
                </a:cubicBezTo>
                <a:cubicBezTo>
                  <a:pt x="20" y="1813"/>
                  <a:pt x="308" y="2145"/>
                  <a:pt x="308" y="2145"/>
                </a:cubicBezTo>
                <a:cubicBezTo>
                  <a:pt x="308" y="2145"/>
                  <a:pt x="633" y="2556"/>
                  <a:pt x="1187" y="2573"/>
                </a:cubicBezTo>
                <a:cubicBezTo>
                  <a:pt x="1200" y="2573"/>
                  <a:pt x="1213" y="2573"/>
                  <a:pt x="1226" y="2573"/>
                </a:cubicBezTo>
                <a:cubicBezTo>
                  <a:pt x="1764" y="2573"/>
                  <a:pt x="2247" y="2238"/>
                  <a:pt x="2646" y="1974"/>
                </a:cubicBezTo>
                <a:cubicBezTo>
                  <a:pt x="2928" y="1789"/>
                  <a:pt x="3079" y="1517"/>
                  <a:pt x="3079" y="1244"/>
                </a:cubicBezTo>
                <a:cubicBezTo>
                  <a:pt x="3079" y="1122"/>
                  <a:pt x="3048" y="999"/>
                  <a:pt x="2985" y="883"/>
                </a:cubicBezTo>
                <a:cubicBezTo>
                  <a:pt x="2781" y="512"/>
                  <a:pt x="2410" y="639"/>
                  <a:pt x="1965" y="377"/>
                </a:cubicBezTo>
                <a:cubicBezTo>
                  <a:pt x="1553" y="135"/>
                  <a:pt x="1455" y="0"/>
                  <a:pt x="1032" y="0"/>
                </a:cubicBezTo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21"/>
          <p:cNvSpPr txBox="1"/>
          <p:nvPr>
            <p:ph type="title"/>
          </p:nvPr>
        </p:nvSpPr>
        <p:spPr>
          <a:xfrm>
            <a:off x="720000" y="540000"/>
            <a:ext cx="7416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2" name="Google Shape;152;p21"/>
          <p:cNvSpPr/>
          <p:nvPr/>
        </p:nvSpPr>
        <p:spPr>
          <a:xfrm rot="6577917">
            <a:off x="-1112617" y="-1168828"/>
            <a:ext cx="2438008" cy="2037646"/>
          </a:xfrm>
          <a:custGeom>
            <a:rect b="b" l="l" r="r" t="t"/>
            <a:pathLst>
              <a:path extrusionOk="0" h="2573" w="3079">
                <a:moveTo>
                  <a:pt x="1032" y="0"/>
                </a:moveTo>
                <a:cubicBezTo>
                  <a:pt x="999" y="0"/>
                  <a:pt x="963" y="1"/>
                  <a:pt x="925" y="2"/>
                </a:cubicBezTo>
                <a:cubicBezTo>
                  <a:pt x="420" y="25"/>
                  <a:pt x="1" y="554"/>
                  <a:pt x="0" y="1155"/>
                </a:cubicBezTo>
                <a:cubicBezTo>
                  <a:pt x="0" y="1168"/>
                  <a:pt x="1" y="1182"/>
                  <a:pt x="1" y="1195"/>
                </a:cubicBezTo>
                <a:cubicBezTo>
                  <a:pt x="20" y="1813"/>
                  <a:pt x="308" y="2145"/>
                  <a:pt x="308" y="2145"/>
                </a:cubicBezTo>
                <a:cubicBezTo>
                  <a:pt x="308" y="2145"/>
                  <a:pt x="633" y="2556"/>
                  <a:pt x="1187" y="2573"/>
                </a:cubicBezTo>
                <a:cubicBezTo>
                  <a:pt x="1200" y="2573"/>
                  <a:pt x="1213" y="2573"/>
                  <a:pt x="1226" y="2573"/>
                </a:cubicBezTo>
                <a:cubicBezTo>
                  <a:pt x="1764" y="2573"/>
                  <a:pt x="2247" y="2238"/>
                  <a:pt x="2646" y="1974"/>
                </a:cubicBezTo>
                <a:cubicBezTo>
                  <a:pt x="2928" y="1789"/>
                  <a:pt x="3079" y="1517"/>
                  <a:pt x="3079" y="1244"/>
                </a:cubicBezTo>
                <a:cubicBezTo>
                  <a:pt x="3079" y="1122"/>
                  <a:pt x="3048" y="999"/>
                  <a:pt x="2985" y="883"/>
                </a:cubicBezTo>
                <a:cubicBezTo>
                  <a:pt x="2781" y="512"/>
                  <a:pt x="2410" y="639"/>
                  <a:pt x="1965" y="377"/>
                </a:cubicBezTo>
                <a:cubicBezTo>
                  <a:pt x="1553" y="135"/>
                  <a:pt x="1455" y="0"/>
                  <a:pt x="1032" y="0"/>
                </a:cubicBezTo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21"/>
          <p:cNvSpPr txBox="1"/>
          <p:nvPr>
            <p:ph idx="1" type="subTitle"/>
          </p:nvPr>
        </p:nvSpPr>
        <p:spPr>
          <a:xfrm>
            <a:off x="995775" y="3724225"/>
            <a:ext cx="2142600" cy="91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154" name="Google Shape;154;p21"/>
          <p:cNvSpPr txBox="1"/>
          <p:nvPr>
            <p:ph idx="2" type="subTitle"/>
          </p:nvPr>
        </p:nvSpPr>
        <p:spPr>
          <a:xfrm>
            <a:off x="995775" y="2015219"/>
            <a:ext cx="21426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2pPr>
            <a:lvl3pPr lvl="2" rtl="0" algn="l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3pPr>
            <a:lvl4pPr lvl="3" rtl="0" algn="l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4pPr>
            <a:lvl5pPr lvl="4" rtl="0" algn="l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5pPr>
            <a:lvl6pPr lvl="5" rtl="0" algn="l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6pPr>
            <a:lvl7pPr lvl="6" rtl="0" algn="l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7pPr>
            <a:lvl8pPr lvl="7" rtl="0" algn="l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8pPr>
            <a:lvl9pPr lvl="8" rtl="0" algn="l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55" name="Google Shape;155;p21"/>
          <p:cNvSpPr txBox="1"/>
          <p:nvPr>
            <p:ph hasCustomPrompt="1" idx="3" type="title"/>
          </p:nvPr>
        </p:nvSpPr>
        <p:spPr>
          <a:xfrm>
            <a:off x="995775" y="3044750"/>
            <a:ext cx="1962900" cy="688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56" name="Google Shape;156;p21"/>
          <p:cNvSpPr txBox="1"/>
          <p:nvPr>
            <p:ph hasCustomPrompt="1" idx="4" type="title"/>
          </p:nvPr>
        </p:nvSpPr>
        <p:spPr>
          <a:xfrm>
            <a:off x="995775" y="1419700"/>
            <a:ext cx="19629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57" name="Google Shape;157;p21"/>
          <p:cNvSpPr txBox="1"/>
          <p:nvPr>
            <p:ph idx="5" type="subTitle"/>
          </p:nvPr>
        </p:nvSpPr>
        <p:spPr>
          <a:xfrm>
            <a:off x="6005625" y="3724225"/>
            <a:ext cx="2142600" cy="91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r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 algn="r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 algn="r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 algn="r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 algn="r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 algn="r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 algn="r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 algn="r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158" name="Google Shape;158;p21"/>
          <p:cNvSpPr txBox="1"/>
          <p:nvPr>
            <p:ph idx="6" type="subTitle"/>
          </p:nvPr>
        </p:nvSpPr>
        <p:spPr>
          <a:xfrm>
            <a:off x="6005625" y="2015219"/>
            <a:ext cx="21426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r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 algn="r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 algn="r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 algn="r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 algn="r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 algn="r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 algn="r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 algn="r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159" name="Google Shape;159;p21"/>
          <p:cNvSpPr txBox="1"/>
          <p:nvPr>
            <p:ph hasCustomPrompt="1" idx="7" type="title"/>
          </p:nvPr>
        </p:nvSpPr>
        <p:spPr>
          <a:xfrm>
            <a:off x="6185325" y="3044750"/>
            <a:ext cx="1962900" cy="688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60" name="Google Shape;160;p21"/>
          <p:cNvSpPr txBox="1"/>
          <p:nvPr>
            <p:ph hasCustomPrompt="1" idx="8" type="title"/>
          </p:nvPr>
        </p:nvSpPr>
        <p:spPr>
          <a:xfrm>
            <a:off x="6185325" y="1419700"/>
            <a:ext cx="19629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TITLE_AND_TWO_COLUMNS_1_1_2"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2"/>
          <p:cNvSpPr/>
          <p:nvPr/>
        </p:nvSpPr>
        <p:spPr>
          <a:xfrm rot="-8999998">
            <a:off x="7633930" y="4701942"/>
            <a:ext cx="2522591" cy="2108348"/>
          </a:xfrm>
          <a:custGeom>
            <a:rect b="b" l="l" r="r" t="t"/>
            <a:pathLst>
              <a:path extrusionOk="0" h="2573" w="3079">
                <a:moveTo>
                  <a:pt x="1032" y="0"/>
                </a:moveTo>
                <a:cubicBezTo>
                  <a:pt x="999" y="0"/>
                  <a:pt x="963" y="1"/>
                  <a:pt x="925" y="2"/>
                </a:cubicBezTo>
                <a:cubicBezTo>
                  <a:pt x="420" y="25"/>
                  <a:pt x="1" y="554"/>
                  <a:pt x="0" y="1155"/>
                </a:cubicBezTo>
                <a:cubicBezTo>
                  <a:pt x="0" y="1168"/>
                  <a:pt x="1" y="1182"/>
                  <a:pt x="1" y="1195"/>
                </a:cubicBezTo>
                <a:cubicBezTo>
                  <a:pt x="20" y="1813"/>
                  <a:pt x="308" y="2145"/>
                  <a:pt x="308" y="2145"/>
                </a:cubicBezTo>
                <a:cubicBezTo>
                  <a:pt x="308" y="2145"/>
                  <a:pt x="633" y="2556"/>
                  <a:pt x="1187" y="2573"/>
                </a:cubicBezTo>
                <a:cubicBezTo>
                  <a:pt x="1200" y="2573"/>
                  <a:pt x="1213" y="2573"/>
                  <a:pt x="1226" y="2573"/>
                </a:cubicBezTo>
                <a:cubicBezTo>
                  <a:pt x="1764" y="2573"/>
                  <a:pt x="2247" y="2238"/>
                  <a:pt x="2646" y="1974"/>
                </a:cubicBezTo>
                <a:cubicBezTo>
                  <a:pt x="2928" y="1789"/>
                  <a:pt x="3079" y="1517"/>
                  <a:pt x="3079" y="1244"/>
                </a:cubicBezTo>
                <a:cubicBezTo>
                  <a:pt x="3079" y="1122"/>
                  <a:pt x="3048" y="999"/>
                  <a:pt x="2985" y="883"/>
                </a:cubicBezTo>
                <a:cubicBezTo>
                  <a:pt x="2781" y="512"/>
                  <a:pt x="2410" y="639"/>
                  <a:pt x="1965" y="377"/>
                </a:cubicBezTo>
                <a:cubicBezTo>
                  <a:pt x="1553" y="135"/>
                  <a:pt x="1455" y="0"/>
                  <a:pt x="1032" y="0"/>
                </a:cubicBezTo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22"/>
          <p:cNvSpPr txBox="1"/>
          <p:nvPr>
            <p:ph type="title"/>
          </p:nvPr>
        </p:nvSpPr>
        <p:spPr>
          <a:xfrm>
            <a:off x="720000" y="540000"/>
            <a:ext cx="7416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64" name="Google Shape;164;p22"/>
          <p:cNvSpPr/>
          <p:nvPr/>
        </p:nvSpPr>
        <p:spPr>
          <a:xfrm rot="-2700004">
            <a:off x="6598191" y="5489735"/>
            <a:ext cx="4307636" cy="3600246"/>
          </a:xfrm>
          <a:custGeom>
            <a:rect b="b" l="l" r="r" t="t"/>
            <a:pathLst>
              <a:path extrusionOk="0" h="2573" w="3079">
                <a:moveTo>
                  <a:pt x="1032" y="0"/>
                </a:moveTo>
                <a:cubicBezTo>
                  <a:pt x="999" y="0"/>
                  <a:pt x="963" y="1"/>
                  <a:pt x="925" y="2"/>
                </a:cubicBezTo>
                <a:cubicBezTo>
                  <a:pt x="420" y="25"/>
                  <a:pt x="1" y="554"/>
                  <a:pt x="0" y="1155"/>
                </a:cubicBezTo>
                <a:cubicBezTo>
                  <a:pt x="0" y="1168"/>
                  <a:pt x="1" y="1182"/>
                  <a:pt x="1" y="1195"/>
                </a:cubicBezTo>
                <a:cubicBezTo>
                  <a:pt x="20" y="1813"/>
                  <a:pt x="308" y="2145"/>
                  <a:pt x="308" y="2145"/>
                </a:cubicBezTo>
                <a:cubicBezTo>
                  <a:pt x="308" y="2145"/>
                  <a:pt x="633" y="2556"/>
                  <a:pt x="1187" y="2573"/>
                </a:cubicBezTo>
                <a:cubicBezTo>
                  <a:pt x="1200" y="2573"/>
                  <a:pt x="1213" y="2573"/>
                  <a:pt x="1226" y="2573"/>
                </a:cubicBezTo>
                <a:cubicBezTo>
                  <a:pt x="1764" y="2573"/>
                  <a:pt x="2247" y="2238"/>
                  <a:pt x="2646" y="1974"/>
                </a:cubicBezTo>
                <a:cubicBezTo>
                  <a:pt x="2928" y="1789"/>
                  <a:pt x="3079" y="1517"/>
                  <a:pt x="3079" y="1244"/>
                </a:cubicBezTo>
                <a:cubicBezTo>
                  <a:pt x="3079" y="1122"/>
                  <a:pt x="3048" y="999"/>
                  <a:pt x="2985" y="883"/>
                </a:cubicBezTo>
                <a:cubicBezTo>
                  <a:pt x="2781" y="512"/>
                  <a:pt x="2410" y="639"/>
                  <a:pt x="1965" y="377"/>
                </a:cubicBezTo>
                <a:cubicBezTo>
                  <a:pt x="1553" y="135"/>
                  <a:pt x="1455" y="0"/>
                  <a:pt x="1032" y="0"/>
                </a:cubicBezTo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22"/>
          <p:cNvSpPr/>
          <p:nvPr/>
        </p:nvSpPr>
        <p:spPr>
          <a:xfrm flipH="1" rot="3886768">
            <a:off x="-1672677" y="-597167"/>
            <a:ext cx="2298067" cy="1920685"/>
          </a:xfrm>
          <a:custGeom>
            <a:rect b="b" l="l" r="r" t="t"/>
            <a:pathLst>
              <a:path extrusionOk="0" h="2573" w="3079">
                <a:moveTo>
                  <a:pt x="1032" y="0"/>
                </a:moveTo>
                <a:cubicBezTo>
                  <a:pt x="999" y="0"/>
                  <a:pt x="963" y="1"/>
                  <a:pt x="925" y="2"/>
                </a:cubicBezTo>
                <a:cubicBezTo>
                  <a:pt x="420" y="25"/>
                  <a:pt x="1" y="554"/>
                  <a:pt x="0" y="1155"/>
                </a:cubicBezTo>
                <a:cubicBezTo>
                  <a:pt x="0" y="1168"/>
                  <a:pt x="1" y="1182"/>
                  <a:pt x="1" y="1195"/>
                </a:cubicBezTo>
                <a:cubicBezTo>
                  <a:pt x="20" y="1813"/>
                  <a:pt x="308" y="2145"/>
                  <a:pt x="308" y="2145"/>
                </a:cubicBezTo>
                <a:cubicBezTo>
                  <a:pt x="308" y="2145"/>
                  <a:pt x="633" y="2556"/>
                  <a:pt x="1187" y="2573"/>
                </a:cubicBezTo>
                <a:cubicBezTo>
                  <a:pt x="1200" y="2573"/>
                  <a:pt x="1213" y="2573"/>
                  <a:pt x="1226" y="2573"/>
                </a:cubicBezTo>
                <a:cubicBezTo>
                  <a:pt x="1764" y="2573"/>
                  <a:pt x="2247" y="2238"/>
                  <a:pt x="2646" y="1974"/>
                </a:cubicBezTo>
                <a:cubicBezTo>
                  <a:pt x="2928" y="1789"/>
                  <a:pt x="3079" y="1517"/>
                  <a:pt x="3079" y="1244"/>
                </a:cubicBezTo>
                <a:cubicBezTo>
                  <a:pt x="3079" y="1122"/>
                  <a:pt x="3048" y="999"/>
                  <a:pt x="2985" y="883"/>
                </a:cubicBezTo>
                <a:cubicBezTo>
                  <a:pt x="2781" y="512"/>
                  <a:pt x="2410" y="639"/>
                  <a:pt x="1965" y="377"/>
                </a:cubicBezTo>
                <a:cubicBezTo>
                  <a:pt x="1553" y="135"/>
                  <a:pt x="1455" y="0"/>
                  <a:pt x="1032" y="0"/>
                </a:cubicBezTo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22"/>
          <p:cNvSpPr txBox="1"/>
          <p:nvPr>
            <p:ph idx="1" type="subTitle"/>
          </p:nvPr>
        </p:nvSpPr>
        <p:spPr>
          <a:xfrm>
            <a:off x="995775" y="3612600"/>
            <a:ext cx="2142600" cy="3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167" name="Google Shape;167;p22"/>
          <p:cNvSpPr txBox="1"/>
          <p:nvPr>
            <p:ph idx="2" type="subTitle"/>
          </p:nvPr>
        </p:nvSpPr>
        <p:spPr>
          <a:xfrm>
            <a:off x="995775" y="3932800"/>
            <a:ext cx="21426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68" name="Google Shape;168;p22"/>
          <p:cNvSpPr txBox="1"/>
          <p:nvPr>
            <p:ph idx="3" type="subTitle"/>
          </p:nvPr>
        </p:nvSpPr>
        <p:spPr>
          <a:xfrm>
            <a:off x="3491588" y="3612600"/>
            <a:ext cx="2142600" cy="3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169" name="Google Shape;169;p22"/>
          <p:cNvSpPr txBox="1"/>
          <p:nvPr>
            <p:ph idx="4" type="subTitle"/>
          </p:nvPr>
        </p:nvSpPr>
        <p:spPr>
          <a:xfrm>
            <a:off x="3477638" y="3932800"/>
            <a:ext cx="21705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70" name="Google Shape;170;p22"/>
          <p:cNvSpPr txBox="1"/>
          <p:nvPr>
            <p:ph idx="5" type="subTitle"/>
          </p:nvPr>
        </p:nvSpPr>
        <p:spPr>
          <a:xfrm>
            <a:off x="6005613" y="3612600"/>
            <a:ext cx="2142600" cy="3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171" name="Google Shape;171;p22"/>
          <p:cNvSpPr txBox="1"/>
          <p:nvPr>
            <p:ph idx="6" type="subTitle"/>
          </p:nvPr>
        </p:nvSpPr>
        <p:spPr>
          <a:xfrm>
            <a:off x="6005613" y="3932800"/>
            <a:ext cx="21426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172" name="Google Shape;172;p22"/>
          <p:cNvSpPr txBox="1"/>
          <p:nvPr>
            <p:ph idx="7" type="subTitle"/>
          </p:nvPr>
        </p:nvSpPr>
        <p:spPr>
          <a:xfrm>
            <a:off x="995775" y="1937125"/>
            <a:ext cx="2142600" cy="3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173" name="Google Shape;173;p22"/>
          <p:cNvSpPr txBox="1"/>
          <p:nvPr>
            <p:ph idx="8" type="subTitle"/>
          </p:nvPr>
        </p:nvSpPr>
        <p:spPr>
          <a:xfrm>
            <a:off x="995775" y="2257325"/>
            <a:ext cx="21426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74" name="Google Shape;174;p22"/>
          <p:cNvSpPr txBox="1"/>
          <p:nvPr>
            <p:ph idx="9" type="subTitle"/>
          </p:nvPr>
        </p:nvSpPr>
        <p:spPr>
          <a:xfrm>
            <a:off x="3491588" y="1937125"/>
            <a:ext cx="2142600" cy="3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175" name="Google Shape;175;p22"/>
          <p:cNvSpPr txBox="1"/>
          <p:nvPr>
            <p:ph idx="13" type="subTitle"/>
          </p:nvPr>
        </p:nvSpPr>
        <p:spPr>
          <a:xfrm>
            <a:off x="3477638" y="2257325"/>
            <a:ext cx="21705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176" name="Google Shape;176;p22"/>
          <p:cNvSpPr txBox="1"/>
          <p:nvPr>
            <p:ph idx="14" type="subTitle"/>
          </p:nvPr>
        </p:nvSpPr>
        <p:spPr>
          <a:xfrm>
            <a:off x="6005613" y="1937125"/>
            <a:ext cx="2142600" cy="3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177" name="Google Shape;177;p22"/>
          <p:cNvSpPr txBox="1"/>
          <p:nvPr>
            <p:ph idx="15" type="subTitle"/>
          </p:nvPr>
        </p:nvSpPr>
        <p:spPr>
          <a:xfrm>
            <a:off x="6005613" y="2257325"/>
            <a:ext cx="21426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178" name="Google Shape;178;p22"/>
          <p:cNvSpPr/>
          <p:nvPr/>
        </p:nvSpPr>
        <p:spPr>
          <a:xfrm rot="-8999967">
            <a:off x="6200742" y="5809957"/>
            <a:ext cx="1723026" cy="1440094"/>
          </a:xfrm>
          <a:custGeom>
            <a:rect b="b" l="l" r="r" t="t"/>
            <a:pathLst>
              <a:path extrusionOk="0" h="2573" w="3079">
                <a:moveTo>
                  <a:pt x="1032" y="0"/>
                </a:moveTo>
                <a:cubicBezTo>
                  <a:pt x="999" y="0"/>
                  <a:pt x="963" y="1"/>
                  <a:pt x="925" y="2"/>
                </a:cubicBezTo>
                <a:cubicBezTo>
                  <a:pt x="420" y="25"/>
                  <a:pt x="1" y="554"/>
                  <a:pt x="0" y="1155"/>
                </a:cubicBezTo>
                <a:cubicBezTo>
                  <a:pt x="0" y="1168"/>
                  <a:pt x="1" y="1182"/>
                  <a:pt x="1" y="1195"/>
                </a:cubicBezTo>
                <a:cubicBezTo>
                  <a:pt x="20" y="1813"/>
                  <a:pt x="308" y="2145"/>
                  <a:pt x="308" y="2145"/>
                </a:cubicBezTo>
                <a:cubicBezTo>
                  <a:pt x="308" y="2145"/>
                  <a:pt x="633" y="2556"/>
                  <a:pt x="1187" y="2573"/>
                </a:cubicBezTo>
                <a:cubicBezTo>
                  <a:pt x="1200" y="2573"/>
                  <a:pt x="1213" y="2573"/>
                  <a:pt x="1226" y="2573"/>
                </a:cubicBezTo>
                <a:cubicBezTo>
                  <a:pt x="1764" y="2573"/>
                  <a:pt x="2247" y="2238"/>
                  <a:pt x="2646" y="1974"/>
                </a:cubicBezTo>
                <a:cubicBezTo>
                  <a:pt x="2928" y="1789"/>
                  <a:pt x="3079" y="1517"/>
                  <a:pt x="3079" y="1244"/>
                </a:cubicBezTo>
                <a:cubicBezTo>
                  <a:pt x="3079" y="1122"/>
                  <a:pt x="3048" y="999"/>
                  <a:pt x="2985" y="883"/>
                </a:cubicBezTo>
                <a:cubicBezTo>
                  <a:pt x="2781" y="512"/>
                  <a:pt x="2410" y="639"/>
                  <a:pt x="1965" y="377"/>
                </a:cubicBezTo>
                <a:cubicBezTo>
                  <a:pt x="1553" y="135"/>
                  <a:pt x="1455" y="0"/>
                  <a:pt x="1032" y="0"/>
                </a:cubicBezTo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TITLE_ONLY_1_4"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3"/>
          <p:cNvSpPr/>
          <p:nvPr/>
        </p:nvSpPr>
        <p:spPr>
          <a:xfrm rot="-10077009">
            <a:off x="797232" y="4321520"/>
            <a:ext cx="14774585" cy="8578238"/>
          </a:xfrm>
          <a:custGeom>
            <a:rect b="b" l="l" r="r" t="t"/>
            <a:pathLst>
              <a:path extrusionOk="0" h="2573" w="3079">
                <a:moveTo>
                  <a:pt x="1032" y="0"/>
                </a:moveTo>
                <a:cubicBezTo>
                  <a:pt x="999" y="0"/>
                  <a:pt x="963" y="1"/>
                  <a:pt x="925" y="2"/>
                </a:cubicBezTo>
                <a:cubicBezTo>
                  <a:pt x="420" y="25"/>
                  <a:pt x="1" y="554"/>
                  <a:pt x="0" y="1155"/>
                </a:cubicBezTo>
                <a:cubicBezTo>
                  <a:pt x="0" y="1168"/>
                  <a:pt x="1" y="1182"/>
                  <a:pt x="1" y="1195"/>
                </a:cubicBezTo>
                <a:cubicBezTo>
                  <a:pt x="20" y="1813"/>
                  <a:pt x="308" y="2145"/>
                  <a:pt x="308" y="2145"/>
                </a:cubicBezTo>
                <a:cubicBezTo>
                  <a:pt x="308" y="2145"/>
                  <a:pt x="633" y="2556"/>
                  <a:pt x="1187" y="2573"/>
                </a:cubicBezTo>
                <a:cubicBezTo>
                  <a:pt x="1200" y="2573"/>
                  <a:pt x="1213" y="2573"/>
                  <a:pt x="1226" y="2573"/>
                </a:cubicBezTo>
                <a:cubicBezTo>
                  <a:pt x="1764" y="2573"/>
                  <a:pt x="2247" y="2238"/>
                  <a:pt x="2646" y="1974"/>
                </a:cubicBezTo>
                <a:cubicBezTo>
                  <a:pt x="2928" y="1789"/>
                  <a:pt x="3079" y="1517"/>
                  <a:pt x="3079" y="1244"/>
                </a:cubicBezTo>
                <a:cubicBezTo>
                  <a:pt x="3079" y="1122"/>
                  <a:pt x="3048" y="999"/>
                  <a:pt x="2985" y="883"/>
                </a:cubicBezTo>
                <a:cubicBezTo>
                  <a:pt x="2781" y="512"/>
                  <a:pt x="2410" y="639"/>
                  <a:pt x="1965" y="377"/>
                </a:cubicBezTo>
                <a:cubicBezTo>
                  <a:pt x="1553" y="135"/>
                  <a:pt x="1455" y="0"/>
                  <a:pt x="1032" y="0"/>
                </a:cubicBezTo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23"/>
          <p:cNvSpPr/>
          <p:nvPr/>
        </p:nvSpPr>
        <p:spPr>
          <a:xfrm rot="9590105">
            <a:off x="-6908931" y="-8724527"/>
            <a:ext cx="14774581" cy="9716922"/>
          </a:xfrm>
          <a:custGeom>
            <a:rect b="b" l="l" r="r" t="t"/>
            <a:pathLst>
              <a:path extrusionOk="0" h="2573" w="3079">
                <a:moveTo>
                  <a:pt x="1032" y="0"/>
                </a:moveTo>
                <a:cubicBezTo>
                  <a:pt x="999" y="0"/>
                  <a:pt x="963" y="1"/>
                  <a:pt x="925" y="2"/>
                </a:cubicBezTo>
                <a:cubicBezTo>
                  <a:pt x="420" y="25"/>
                  <a:pt x="1" y="554"/>
                  <a:pt x="0" y="1155"/>
                </a:cubicBezTo>
                <a:cubicBezTo>
                  <a:pt x="0" y="1168"/>
                  <a:pt x="1" y="1182"/>
                  <a:pt x="1" y="1195"/>
                </a:cubicBezTo>
                <a:cubicBezTo>
                  <a:pt x="20" y="1813"/>
                  <a:pt x="308" y="2145"/>
                  <a:pt x="308" y="2145"/>
                </a:cubicBezTo>
                <a:cubicBezTo>
                  <a:pt x="308" y="2145"/>
                  <a:pt x="633" y="2556"/>
                  <a:pt x="1187" y="2573"/>
                </a:cubicBezTo>
                <a:cubicBezTo>
                  <a:pt x="1200" y="2573"/>
                  <a:pt x="1213" y="2573"/>
                  <a:pt x="1226" y="2573"/>
                </a:cubicBezTo>
                <a:cubicBezTo>
                  <a:pt x="1764" y="2573"/>
                  <a:pt x="2247" y="2238"/>
                  <a:pt x="2646" y="1974"/>
                </a:cubicBezTo>
                <a:cubicBezTo>
                  <a:pt x="2928" y="1789"/>
                  <a:pt x="3079" y="1517"/>
                  <a:pt x="3079" y="1244"/>
                </a:cubicBezTo>
                <a:cubicBezTo>
                  <a:pt x="3079" y="1122"/>
                  <a:pt x="3048" y="999"/>
                  <a:pt x="2985" y="883"/>
                </a:cubicBezTo>
                <a:cubicBezTo>
                  <a:pt x="2781" y="512"/>
                  <a:pt x="2410" y="639"/>
                  <a:pt x="1965" y="377"/>
                </a:cubicBezTo>
                <a:cubicBezTo>
                  <a:pt x="1553" y="135"/>
                  <a:pt x="1455" y="0"/>
                  <a:pt x="1032" y="0"/>
                </a:cubicBezTo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23"/>
          <p:cNvSpPr txBox="1"/>
          <p:nvPr>
            <p:ph type="title"/>
          </p:nvPr>
        </p:nvSpPr>
        <p:spPr>
          <a:xfrm>
            <a:off x="720000" y="540000"/>
            <a:ext cx="7416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3" name="Google Shape;183;p23"/>
          <p:cNvSpPr/>
          <p:nvPr/>
        </p:nvSpPr>
        <p:spPr>
          <a:xfrm rot="6577915">
            <a:off x="-933345" y="315119"/>
            <a:ext cx="1629030" cy="1361517"/>
          </a:xfrm>
          <a:custGeom>
            <a:rect b="b" l="l" r="r" t="t"/>
            <a:pathLst>
              <a:path extrusionOk="0" h="2573" w="3079">
                <a:moveTo>
                  <a:pt x="1032" y="0"/>
                </a:moveTo>
                <a:cubicBezTo>
                  <a:pt x="999" y="0"/>
                  <a:pt x="963" y="1"/>
                  <a:pt x="925" y="2"/>
                </a:cubicBezTo>
                <a:cubicBezTo>
                  <a:pt x="420" y="25"/>
                  <a:pt x="1" y="554"/>
                  <a:pt x="0" y="1155"/>
                </a:cubicBezTo>
                <a:cubicBezTo>
                  <a:pt x="0" y="1168"/>
                  <a:pt x="1" y="1182"/>
                  <a:pt x="1" y="1195"/>
                </a:cubicBezTo>
                <a:cubicBezTo>
                  <a:pt x="20" y="1813"/>
                  <a:pt x="308" y="2145"/>
                  <a:pt x="308" y="2145"/>
                </a:cubicBezTo>
                <a:cubicBezTo>
                  <a:pt x="308" y="2145"/>
                  <a:pt x="633" y="2556"/>
                  <a:pt x="1187" y="2573"/>
                </a:cubicBezTo>
                <a:cubicBezTo>
                  <a:pt x="1200" y="2573"/>
                  <a:pt x="1213" y="2573"/>
                  <a:pt x="1226" y="2573"/>
                </a:cubicBezTo>
                <a:cubicBezTo>
                  <a:pt x="1764" y="2573"/>
                  <a:pt x="2247" y="2238"/>
                  <a:pt x="2646" y="1974"/>
                </a:cubicBezTo>
                <a:cubicBezTo>
                  <a:pt x="2928" y="1789"/>
                  <a:pt x="3079" y="1517"/>
                  <a:pt x="3079" y="1244"/>
                </a:cubicBezTo>
                <a:cubicBezTo>
                  <a:pt x="3079" y="1122"/>
                  <a:pt x="3048" y="999"/>
                  <a:pt x="2985" y="883"/>
                </a:cubicBezTo>
                <a:cubicBezTo>
                  <a:pt x="2781" y="512"/>
                  <a:pt x="2410" y="639"/>
                  <a:pt x="1965" y="377"/>
                </a:cubicBezTo>
                <a:cubicBezTo>
                  <a:pt x="1553" y="135"/>
                  <a:pt x="1455" y="0"/>
                  <a:pt x="1032" y="0"/>
                </a:cubicBezTo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3">
  <p:cSld name="TITLE_ONLY_1_1"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4"/>
          <p:cNvSpPr/>
          <p:nvPr/>
        </p:nvSpPr>
        <p:spPr>
          <a:xfrm rot="-10082442">
            <a:off x="4840151" y="-3708039"/>
            <a:ext cx="6940823" cy="4564853"/>
          </a:xfrm>
          <a:custGeom>
            <a:rect b="b" l="l" r="r" t="t"/>
            <a:pathLst>
              <a:path extrusionOk="0" h="2573" w="3079">
                <a:moveTo>
                  <a:pt x="1032" y="0"/>
                </a:moveTo>
                <a:cubicBezTo>
                  <a:pt x="999" y="0"/>
                  <a:pt x="963" y="1"/>
                  <a:pt x="925" y="2"/>
                </a:cubicBezTo>
                <a:cubicBezTo>
                  <a:pt x="420" y="25"/>
                  <a:pt x="1" y="554"/>
                  <a:pt x="0" y="1155"/>
                </a:cubicBezTo>
                <a:cubicBezTo>
                  <a:pt x="0" y="1168"/>
                  <a:pt x="1" y="1182"/>
                  <a:pt x="1" y="1195"/>
                </a:cubicBezTo>
                <a:cubicBezTo>
                  <a:pt x="20" y="1813"/>
                  <a:pt x="308" y="2145"/>
                  <a:pt x="308" y="2145"/>
                </a:cubicBezTo>
                <a:cubicBezTo>
                  <a:pt x="308" y="2145"/>
                  <a:pt x="633" y="2556"/>
                  <a:pt x="1187" y="2573"/>
                </a:cubicBezTo>
                <a:cubicBezTo>
                  <a:pt x="1200" y="2573"/>
                  <a:pt x="1213" y="2573"/>
                  <a:pt x="1226" y="2573"/>
                </a:cubicBezTo>
                <a:cubicBezTo>
                  <a:pt x="1764" y="2573"/>
                  <a:pt x="2247" y="2238"/>
                  <a:pt x="2646" y="1974"/>
                </a:cubicBezTo>
                <a:cubicBezTo>
                  <a:pt x="2928" y="1789"/>
                  <a:pt x="3079" y="1517"/>
                  <a:pt x="3079" y="1244"/>
                </a:cubicBezTo>
                <a:cubicBezTo>
                  <a:pt x="3079" y="1122"/>
                  <a:pt x="3048" y="999"/>
                  <a:pt x="2985" y="883"/>
                </a:cubicBezTo>
                <a:cubicBezTo>
                  <a:pt x="2781" y="512"/>
                  <a:pt x="2410" y="639"/>
                  <a:pt x="1965" y="377"/>
                </a:cubicBezTo>
                <a:cubicBezTo>
                  <a:pt x="1553" y="135"/>
                  <a:pt x="1455" y="0"/>
                  <a:pt x="1032" y="0"/>
                </a:cubicBezTo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24"/>
          <p:cNvSpPr txBox="1"/>
          <p:nvPr>
            <p:ph type="title"/>
          </p:nvPr>
        </p:nvSpPr>
        <p:spPr>
          <a:xfrm>
            <a:off x="720000" y="540000"/>
            <a:ext cx="7416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7" name="Google Shape;187;p24"/>
          <p:cNvSpPr/>
          <p:nvPr/>
        </p:nvSpPr>
        <p:spPr>
          <a:xfrm rot="3640779">
            <a:off x="-511294" y="4478268"/>
            <a:ext cx="1629029" cy="1361516"/>
          </a:xfrm>
          <a:custGeom>
            <a:rect b="b" l="l" r="r" t="t"/>
            <a:pathLst>
              <a:path extrusionOk="0" h="2573" w="3079">
                <a:moveTo>
                  <a:pt x="1032" y="0"/>
                </a:moveTo>
                <a:cubicBezTo>
                  <a:pt x="999" y="0"/>
                  <a:pt x="963" y="1"/>
                  <a:pt x="925" y="2"/>
                </a:cubicBezTo>
                <a:cubicBezTo>
                  <a:pt x="420" y="25"/>
                  <a:pt x="1" y="554"/>
                  <a:pt x="0" y="1155"/>
                </a:cubicBezTo>
                <a:cubicBezTo>
                  <a:pt x="0" y="1168"/>
                  <a:pt x="1" y="1182"/>
                  <a:pt x="1" y="1195"/>
                </a:cubicBezTo>
                <a:cubicBezTo>
                  <a:pt x="20" y="1813"/>
                  <a:pt x="308" y="2145"/>
                  <a:pt x="308" y="2145"/>
                </a:cubicBezTo>
                <a:cubicBezTo>
                  <a:pt x="308" y="2145"/>
                  <a:pt x="633" y="2556"/>
                  <a:pt x="1187" y="2573"/>
                </a:cubicBezTo>
                <a:cubicBezTo>
                  <a:pt x="1200" y="2573"/>
                  <a:pt x="1213" y="2573"/>
                  <a:pt x="1226" y="2573"/>
                </a:cubicBezTo>
                <a:cubicBezTo>
                  <a:pt x="1764" y="2573"/>
                  <a:pt x="2247" y="2238"/>
                  <a:pt x="2646" y="1974"/>
                </a:cubicBezTo>
                <a:cubicBezTo>
                  <a:pt x="2928" y="1789"/>
                  <a:pt x="3079" y="1517"/>
                  <a:pt x="3079" y="1244"/>
                </a:cubicBezTo>
                <a:cubicBezTo>
                  <a:pt x="3079" y="1122"/>
                  <a:pt x="3048" y="999"/>
                  <a:pt x="2985" y="883"/>
                </a:cubicBezTo>
                <a:cubicBezTo>
                  <a:pt x="2781" y="512"/>
                  <a:pt x="2410" y="639"/>
                  <a:pt x="1965" y="377"/>
                </a:cubicBezTo>
                <a:cubicBezTo>
                  <a:pt x="1553" y="135"/>
                  <a:pt x="1455" y="0"/>
                  <a:pt x="1032" y="0"/>
                </a:cubicBezTo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5">
  <p:cSld name="TITLE_ONLY_1_1_2"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5"/>
          <p:cNvSpPr/>
          <p:nvPr/>
        </p:nvSpPr>
        <p:spPr>
          <a:xfrm rot="9799666">
            <a:off x="238042" y="2405935"/>
            <a:ext cx="4209263" cy="3292002"/>
          </a:xfrm>
          <a:custGeom>
            <a:rect b="b" l="l" r="r" t="t"/>
            <a:pathLst>
              <a:path extrusionOk="0" h="2573" w="3079">
                <a:moveTo>
                  <a:pt x="1032" y="0"/>
                </a:moveTo>
                <a:cubicBezTo>
                  <a:pt x="999" y="0"/>
                  <a:pt x="963" y="1"/>
                  <a:pt x="925" y="2"/>
                </a:cubicBezTo>
                <a:cubicBezTo>
                  <a:pt x="420" y="25"/>
                  <a:pt x="1" y="554"/>
                  <a:pt x="0" y="1155"/>
                </a:cubicBezTo>
                <a:cubicBezTo>
                  <a:pt x="0" y="1168"/>
                  <a:pt x="1" y="1182"/>
                  <a:pt x="1" y="1195"/>
                </a:cubicBezTo>
                <a:cubicBezTo>
                  <a:pt x="20" y="1813"/>
                  <a:pt x="308" y="2145"/>
                  <a:pt x="308" y="2145"/>
                </a:cubicBezTo>
                <a:cubicBezTo>
                  <a:pt x="308" y="2145"/>
                  <a:pt x="633" y="2556"/>
                  <a:pt x="1187" y="2573"/>
                </a:cubicBezTo>
                <a:cubicBezTo>
                  <a:pt x="1200" y="2573"/>
                  <a:pt x="1213" y="2573"/>
                  <a:pt x="1226" y="2573"/>
                </a:cubicBezTo>
                <a:cubicBezTo>
                  <a:pt x="1764" y="2573"/>
                  <a:pt x="2247" y="2238"/>
                  <a:pt x="2646" y="1974"/>
                </a:cubicBezTo>
                <a:cubicBezTo>
                  <a:pt x="2928" y="1789"/>
                  <a:pt x="3079" y="1517"/>
                  <a:pt x="3079" y="1244"/>
                </a:cubicBezTo>
                <a:cubicBezTo>
                  <a:pt x="3079" y="1122"/>
                  <a:pt x="3048" y="999"/>
                  <a:pt x="2985" y="883"/>
                </a:cubicBezTo>
                <a:cubicBezTo>
                  <a:pt x="2781" y="512"/>
                  <a:pt x="2410" y="639"/>
                  <a:pt x="1965" y="377"/>
                </a:cubicBezTo>
                <a:cubicBezTo>
                  <a:pt x="1553" y="135"/>
                  <a:pt x="1455" y="0"/>
                  <a:pt x="1032" y="0"/>
                </a:cubicBezTo>
              </a:path>
            </a:pathLst>
          </a:custGeom>
          <a:solidFill>
            <a:srgbClr val="5F946E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25"/>
          <p:cNvSpPr/>
          <p:nvPr/>
        </p:nvSpPr>
        <p:spPr>
          <a:xfrm rot="5655379">
            <a:off x="-1119430" y="2404193"/>
            <a:ext cx="1975855" cy="1560659"/>
          </a:xfrm>
          <a:custGeom>
            <a:rect b="b" l="l" r="r" t="t"/>
            <a:pathLst>
              <a:path extrusionOk="0" h="2573" w="3079">
                <a:moveTo>
                  <a:pt x="1032" y="0"/>
                </a:moveTo>
                <a:cubicBezTo>
                  <a:pt x="999" y="0"/>
                  <a:pt x="963" y="1"/>
                  <a:pt x="925" y="2"/>
                </a:cubicBezTo>
                <a:cubicBezTo>
                  <a:pt x="420" y="25"/>
                  <a:pt x="1" y="554"/>
                  <a:pt x="0" y="1155"/>
                </a:cubicBezTo>
                <a:cubicBezTo>
                  <a:pt x="0" y="1168"/>
                  <a:pt x="1" y="1182"/>
                  <a:pt x="1" y="1195"/>
                </a:cubicBezTo>
                <a:cubicBezTo>
                  <a:pt x="20" y="1813"/>
                  <a:pt x="308" y="2145"/>
                  <a:pt x="308" y="2145"/>
                </a:cubicBezTo>
                <a:cubicBezTo>
                  <a:pt x="308" y="2145"/>
                  <a:pt x="633" y="2556"/>
                  <a:pt x="1187" y="2573"/>
                </a:cubicBezTo>
                <a:cubicBezTo>
                  <a:pt x="1200" y="2573"/>
                  <a:pt x="1213" y="2573"/>
                  <a:pt x="1226" y="2573"/>
                </a:cubicBezTo>
                <a:cubicBezTo>
                  <a:pt x="1764" y="2573"/>
                  <a:pt x="2247" y="2238"/>
                  <a:pt x="2646" y="1974"/>
                </a:cubicBezTo>
                <a:cubicBezTo>
                  <a:pt x="2928" y="1789"/>
                  <a:pt x="3079" y="1517"/>
                  <a:pt x="3079" y="1244"/>
                </a:cubicBezTo>
                <a:cubicBezTo>
                  <a:pt x="3079" y="1122"/>
                  <a:pt x="3048" y="999"/>
                  <a:pt x="2985" y="883"/>
                </a:cubicBezTo>
                <a:cubicBezTo>
                  <a:pt x="2781" y="512"/>
                  <a:pt x="2410" y="639"/>
                  <a:pt x="1965" y="377"/>
                </a:cubicBezTo>
                <a:cubicBezTo>
                  <a:pt x="1553" y="135"/>
                  <a:pt x="1455" y="0"/>
                  <a:pt x="1032" y="0"/>
                </a:cubicBezTo>
              </a:path>
            </a:pathLst>
          </a:custGeom>
          <a:solidFill>
            <a:srgbClr val="5F946E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25"/>
          <p:cNvSpPr/>
          <p:nvPr/>
        </p:nvSpPr>
        <p:spPr>
          <a:xfrm rot="10016237">
            <a:off x="-10147329" y="-8568899"/>
            <a:ext cx="14774580" cy="9716920"/>
          </a:xfrm>
          <a:custGeom>
            <a:rect b="b" l="l" r="r" t="t"/>
            <a:pathLst>
              <a:path extrusionOk="0" h="2573" w="3079">
                <a:moveTo>
                  <a:pt x="1032" y="0"/>
                </a:moveTo>
                <a:cubicBezTo>
                  <a:pt x="999" y="0"/>
                  <a:pt x="963" y="1"/>
                  <a:pt x="925" y="2"/>
                </a:cubicBezTo>
                <a:cubicBezTo>
                  <a:pt x="420" y="25"/>
                  <a:pt x="1" y="554"/>
                  <a:pt x="0" y="1155"/>
                </a:cubicBezTo>
                <a:cubicBezTo>
                  <a:pt x="0" y="1168"/>
                  <a:pt x="1" y="1182"/>
                  <a:pt x="1" y="1195"/>
                </a:cubicBezTo>
                <a:cubicBezTo>
                  <a:pt x="20" y="1813"/>
                  <a:pt x="308" y="2145"/>
                  <a:pt x="308" y="2145"/>
                </a:cubicBezTo>
                <a:cubicBezTo>
                  <a:pt x="308" y="2145"/>
                  <a:pt x="633" y="2556"/>
                  <a:pt x="1187" y="2573"/>
                </a:cubicBezTo>
                <a:cubicBezTo>
                  <a:pt x="1200" y="2573"/>
                  <a:pt x="1213" y="2573"/>
                  <a:pt x="1226" y="2573"/>
                </a:cubicBezTo>
                <a:cubicBezTo>
                  <a:pt x="1764" y="2573"/>
                  <a:pt x="2247" y="2238"/>
                  <a:pt x="2646" y="1974"/>
                </a:cubicBezTo>
                <a:cubicBezTo>
                  <a:pt x="2928" y="1789"/>
                  <a:pt x="3079" y="1517"/>
                  <a:pt x="3079" y="1244"/>
                </a:cubicBezTo>
                <a:cubicBezTo>
                  <a:pt x="3079" y="1122"/>
                  <a:pt x="3048" y="999"/>
                  <a:pt x="2985" y="883"/>
                </a:cubicBezTo>
                <a:cubicBezTo>
                  <a:pt x="2781" y="512"/>
                  <a:pt x="2410" y="639"/>
                  <a:pt x="1965" y="377"/>
                </a:cubicBezTo>
                <a:cubicBezTo>
                  <a:pt x="1553" y="135"/>
                  <a:pt x="1455" y="0"/>
                  <a:pt x="1032" y="0"/>
                </a:cubicBezTo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25"/>
          <p:cNvSpPr/>
          <p:nvPr/>
        </p:nvSpPr>
        <p:spPr>
          <a:xfrm rot="-7199968">
            <a:off x="7796452" y="4233155"/>
            <a:ext cx="3955240" cy="3124141"/>
          </a:xfrm>
          <a:custGeom>
            <a:rect b="b" l="l" r="r" t="t"/>
            <a:pathLst>
              <a:path extrusionOk="0" h="2573" w="3079">
                <a:moveTo>
                  <a:pt x="1032" y="0"/>
                </a:moveTo>
                <a:cubicBezTo>
                  <a:pt x="999" y="0"/>
                  <a:pt x="963" y="1"/>
                  <a:pt x="925" y="2"/>
                </a:cubicBezTo>
                <a:cubicBezTo>
                  <a:pt x="420" y="25"/>
                  <a:pt x="1" y="554"/>
                  <a:pt x="0" y="1155"/>
                </a:cubicBezTo>
                <a:cubicBezTo>
                  <a:pt x="0" y="1168"/>
                  <a:pt x="1" y="1182"/>
                  <a:pt x="1" y="1195"/>
                </a:cubicBezTo>
                <a:cubicBezTo>
                  <a:pt x="20" y="1813"/>
                  <a:pt x="308" y="2145"/>
                  <a:pt x="308" y="2145"/>
                </a:cubicBezTo>
                <a:cubicBezTo>
                  <a:pt x="308" y="2145"/>
                  <a:pt x="633" y="2556"/>
                  <a:pt x="1187" y="2573"/>
                </a:cubicBezTo>
                <a:cubicBezTo>
                  <a:pt x="1200" y="2573"/>
                  <a:pt x="1213" y="2573"/>
                  <a:pt x="1226" y="2573"/>
                </a:cubicBezTo>
                <a:cubicBezTo>
                  <a:pt x="1764" y="2573"/>
                  <a:pt x="2247" y="2238"/>
                  <a:pt x="2646" y="1974"/>
                </a:cubicBezTo>
                <a:cubicBezTo>
                  <a:pt x="2928" y="1789"/>
                  <a:pt x="3079" y="1517"/>
                  <a:pt x="3079" y="1244"/>
                </a:cubicBezTo>
                <a:cubicBezTo>
                  <a:pt x="3079" y="1122"/>
                  <a:pt x="3048" y="999"/>
                  <a:pt x="2985" y="883"/>
                </a:cubicBezTo>
                <a:cubicBezTo>
                  <a:pt x="2781" y="512"/>
                  <a:pt x="2410" y="639"/>
                  <a:pt x="1965" y="377"/>
                </a:cubicBezTo>
                <a:cubicBezTo>
                  <a:pt x="1553" y="135"/>
                  <a:pt x="1455" y="0"/>
                  <a:pt x="1032" y="0"/>
                </a:cubicBezTo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25"/>
          <p:cNvSpPr txBox="1"/>
          <p:nvPr>
            <p:ph type="title"/>
          </p:nvPr>
        </p:nvSpPr>
        <p:spPr>
          <a:xfrm>
            <a:off x="720000" y="3491750"/>
            <a:ext cx="3754500" cy="130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 and credits">
  <p:cSld name="SECTION_TITLE_AND_DESCRIPTION_1">
    <p:bg>
      <p:bgPr>
        <a:solidFill>
          <a:schemeClr val="accent3"/>
        </a:solidFill>
      </p:bgPr>
    </p:bg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6"/>
          <p:cNvSpPr/>
          <p:nvPr/>
        </p:nvSpPr>
        <p:spPr>
          <a:xfrm rot="8999989">
            <a:off x="-1009930" y="-1174637"/>
            <a:ext cx="9359200" cy="7816898"/>
          </a:xfrm>
          <a:custGeom>
            <a:rect b="b" l="l" r="r" t="t"/>
            <a:pathLst>
              <a:path extrusionOk="0" h="2573" w="3079">
                <a:moveTo>
                  <a:pt x="1032" y="0"/>
                </a:moveTo>
                <a:cubicBezTo>
                  <a:pt x="999" y="0"/>
                  <a:pt x="963" y="1"/>
                  <a:pt x="925" y="2"/>
                </a:cubicBezTo>
                <a:cubicBezTo>
                  <a:pt x="420" y="25"/>
                  <a:pt x="1" y="554"/>
                  <a:pt x="0" y="1155"/>
                </a:cubicBezTo>
                <a:cubicBezTo>
                  <a:pt x="0" y="1168"/>
                  <a:pt x="1" y="1182"/>
                  <a:pt x="1" y="1195"/>
                </a:cubicBezTo>
                <a:cubicBezTo>
                  <a:pt x="20" y="1813"/>
                  <a:pt x="308" y="2145"/>
                  <a:pt x="308" y="2145"/>
                </a:cubicBezTo>
                <a:cubicBezTo>
                  <a:pt x="308" y="2145"/>
                  <a:pt x="633" y="2556"/>
                  <a:pt x="1187" y="2573"/>
                </a:cubicBezTo>
                <a:cubicBezTo>
                  <a:pt x="1200" y="2573"/>
                  <a:pt x="1213" y="2573"/>
                  <a:pt x="1226" y="2573"/>
                </a:cubicBezTo>
                <a:cubicBezTo>
                  <a:pt x="1764" y="2573"/>
                  <a:pt x="2247" y="2238"/>
                  <a:pt x="2646" y="1974"/>
                </a:cubicBezTo>
                <a:cubicBezTo>
                  <a:pt x="2928" y="1789"/>
                  <a:pt x="3079" y="1517"/>
                  <a:pt x="3079" y="1244"/>
                </a:cubicBezTo>
                <a:cubicBezTo>
                  <a:pt x="3079" y="1122"/>
                  <a:pt x="3048" y="999"/>
                  <a:pt x="2985" y="883"/>
                </a:cubicBezTo>
                <a:cubicBezTo>
                  <a:pt x="2781" y="512"/>
                  <a:pt x="2410" y="639"/>
                  <a:pt x="1965" y="377"/>
                </a:cubicBezTo>
                <a:cubicBezTo>
                  <a:pt x="1553" y="135"/>
                  <a:pt x="1455" y="0"/>
                  <a:pt x="1032" y="0"/>
                </a:cubicBezTo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26"/>
          <p:cNvSpPr txBox="1"/>
          <p:nvPr>
            <p:ph type="title"/>
          </p:nvPr>
        </p:nvSpPr>
        <p:spPr>
          <a:xfrm>
            <a:off x="1334525" y="540000"/>
            <a:ext cx="6616800" cy="144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/>
        </p:txBody>
      </p:sp>
      <p:sp>
        <p:nvSpPr>
          <p:cNvPr id="197" name="Google Shape;197;p26"/>
          <p:cNvSpPr txBox="1"/>
          <p:nvPr>
            <p:ph idx="1" type="subTitle"/>
          </p:nvPr>
        </p:nvSpPr>
        <p:spPr>
          <a:xfrm>
            <a:off x="2544400" y="1985450"/>
            <a:ext cx="4197000" cy="124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98" name="Google Shape;198;p26"/>
          <p:cNvSpPr txBox="1"/>
          <p:nvPr/>
        </p:nvSpPr>
        <p:spPr>
          <a:xfrm>
            <a:off x="1486350" y="3995575"/>
            <a:ext cx="6171300" cy="438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30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CREDITS</a:t>
            </a:r>
            <a:r>
              <a:rPr lang="en" sz="12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: This presentation template was created by </a:t>
            </a:r>
            <a:r>
              <a:rPr b="1" lang="en" sz="1200">
                <a:solidFill>
                  <a:schemeClr val="dk1"/>
                </a:solidFill>
                <a:uFill>
                  <a:noFill/>
                </a:uFill>
                <a:latin typeface="Questrial"/>
                <a:ea typeface="Questrial"/>
                <a:cs typeface="Questrial"/>
                <a:sym typeface="Questrial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, including icons by </a:t>
            </a:r>
            <a:r>
              <a:rPr b="1" lang="en" sz="1200">
                <a:solidFill>
                  <a:schemeClr val="dk1"/>
                </a:solidFill>
                <a:uFill>
                  <a:noFill/>
                </a:uFill>
                <a:latin typeface="Questrial"/>
                <a:ea typeface="Questrial"/>
                <a:cs typeface="Questrial"/>
                <a:sym typeface="Quest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, and infographics &amp; images by </a:t>
            </a:r>
            <a:r>
              <a:rPr b="1" lang="en" sz="1200">
                <a:solidFill>
                  <a:schemeClr val="dk1"/>
                </a:solidFill>
                <a:uFill>
                  <a:noFill/>
                </a:uFill>
                <a:latin typeface="Questrial"/>
                <a:ea typeface="Questrial"/>
                <a:cs typeface="Questrial"/>
                <a:sym typeface="Quest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r>
              <a:rPr b="1" lang="en" sz="12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" sz="12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and illustrations by</a:t>
            </a:r>
            <a:r>
              <a:rPr b="1" lang="en" sz="12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b="1" lang="en" sz="1200">
                <a:solidFill>
                  <a:schemeClr val="dk1"/>
                </a:solidFill>
                <a:uFill>
                  <a:noFill/>
                </a:uFill>
                <a:latin typeface="Questrial"/>
                <a:ea typeface="Questrial"/>
                <a:cs typeface="Questrial"/>
                <a:sym typeface="Quest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Stories</a:t>
            </a:r>
            <a:endParaRPr sz="12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">
    <p:bg>
      <p:bgPr>
        <a:solidFill>
          <a:schemeClr val="accent3"/>
        </a:solidFill>
      </p:bgPr>
    </p:bg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7"/>
          <p:cNvSpPr/>
          <p:nvPr/>
        </p:nvSpPr>
        <p:spPr>
          <a:xfrm rot="-2000229">
            <a:off x="-417950" y="-446825"/>
            <a:ext cx="9678870" cy="9567553"/>
          </a:xfrm>
          <a:custGeom>
            <a:rect b="b" l="l" r="r" t="t"/>
            <a:pathLst>
              <a:path extrusionOk="0" h="2573" w="3079">
                <a:moveTo>
                  <a:pt x="1032" y="0"/>
                </a:moveTo>
                <a:cubicBezTo>
                  <a:pt x="999" y="0"/>
                  <a:pt x="963" y="1"/>
                  <a:pt x="925" y="2"/>
                </a:cubicBezTo>
                <a:cubicBezTo>
                  <a:pt x="420" y="25"/>
                  <a:pt x="1" y="554"/>
                  <a:pt x="0" y="1155"/>
                </a:cubicBezTo>
                <a:cubicBezTo>
                  <a:pt x="0" y="1168"/>
                  <a:pt x="1" y="1182"/>
                  <a:pt x="1" y="1195"/>
                </a:cubicBezTo>
                <a:cubicBezTo>
                  <a:pt x="20" y="1813"/>
                  <a:pt x="308" y="2145"/>
                  <a:pt x="308" y="2145"/>
                </a:cubicBezTo>
                <a:cubicBezTo>
                  <a:pt x="308" y="2145"/>
                  <a:pt x="633" y="2556"/>
                  <a:pt x="1187" y="2573"/>
                </a:cubicBezTo>
                <a:cubicBezTo>
                  <a:pt x="1200" y="2573"/>
                  <a:pt x="1213" y="2573"/>
                  <a:pt x="1226" y="2573"/>
                </a:cubicBezTo>
                <a:cubicBezTo>
                  <a:pt x="1764" y="2573"/>
                  <a:pt x="2247" y="2238"/>
                  <a:pt x="2646" y="1974"/>
                </a:cubicBezTo>
                <a:cubicBezTo>
                  <a:pt x="2928" y="1789"/>
                  <a:pt x="3079" y="1517"/>
                  <a:pt x="3079" y="1244"/>
                </a:cubicBezTo>
                <a:cubicBezTo>
                  <a:pt x="3079" y="1122"/>
                  <a:pt x="3048" y="999"/>
                  <a:pt x="2985" y="883"/>
                </a:cubicBezTo>
                <a:cubicBezTo>
                  <a:pt x="2781" y="512"/>
                  <a:pt x="2410" y="639"/>
                  <a:pt x="1965" y="377"/>
                </a:cubicBezTo>
                <a:cubicBezTo>
                  <a:pt x="1553" y="135"/>
                  <a:pt x="1455" y="0"/>
                  <a:pt x="1032" y="0"/>
                </a:cubicBezTo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2">
  <p:cSld name="CUSTOM_1">
    <p:bg>
      <p:bgPr>
        <a:solidFill>
          <a:schemeClr val="accent3"/>
        </a:solidFill>
      </p:bgPr>
    </p:bg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8"/>
          <p:cNvSpPr/>
          <p:nvPr/>
        </p:nvSpPr>
        <p:spPr>
          <a:xfrm rot="-9229807">
            <a:off x="7352567" y="-1785247"/>
            <a:ext cx="6097344" cy="5096017"/>
          </a:xfrm>
          <a:custGeom>
            <a:rect b="b" l="l" r="r" t="t"/>
            <a:pathLst>
              <a:path extrusionOk="0" h="2573" w="3079">
                <a:moveTo>
                  <a:pt x="1032" y="0"/>
                </a:moveTo>
                <a:cubicBezTo>
                  <a:pt x="999" y="0"/>
                  <a:pt x="963" y="1"/>
                  <a:pt x="925" y="2"/>
                </a:cubicBezTo>
                <a:cubicBezTo>
                  <a:pt x="420" y="25"/>
                  <a:pt x="1" y="554"/>
                  <a:pt x="0" y="1155"/>
                </a:cubicBezTo>
                <a:cubicBezTo>
                  <a:pt x="0" y="1168"/>
                  <a:pt x="1" y="1182"/>
                  <a:pt x="1" y="1195"/>
                </a:cubicBezTo>
                <a:cubicBezTo>
                  <a:pt x="20" y="1813"/>
                  <a:pt x="308" y="2145"/>
                  <a:pt x="308" y="2145"/>
                </a:cubicBezTo>
                <a:cubicBezTo>
                  <a:pt x="308" y="2145"/>
                  <a:pt x="633" y="2556"/>
                  <a:pt x="1187" y="2573"/>
                </a:cubicBezTo>
                <a:cubicBezTo>
                  <a:pt x="1200" y="2573"/>
                  <a:pt x="1213" y="2573"/>
                  <a:pt x="1226" y="2573"/>
                </a:cubicBezTo>
                <a:cubicBezTo>
                  <a:pt x="1764" y="2573"/>
                  <a:pt x="2247" y="2238"/>
                  <a:pt x="2646" y="1974"/>
                </a:cubicBezTo>
                <a:cubicBezTo>
                  <a:pt x="2928" y="1789"/>
                  <a:pt x="3079" y="1517"/>
                  <a:pt x="3079" y="1244"/>
                </a:cubicBezTo>
                <a:cubicBezTo>
                  <a:pt x="3079" y="1122"/>
                  <a:pt x="3048" y="999"/>
                  <a:pt x="2985" y="883"/>
                </a:cubicBezTo>
                <a:cubicBezTo>
                  <a:pt x="2781" y="512"/>
                  <a:pt x="2410" y="639"/>
                  <a:pt x="1965" y="377"/>
                </a:cubicBezTo>
                <a:cubicBezTo>
                  <a:pt x="1553" y="135"/>
                  <a:pt x="1455" y="0"/>
                  <a:pt x="1032" y="0"/>
                </a:cubicBezTo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28"/>
          <p:cNvSpPr/>
          <p:nvPr/>
        </p:nvSpPr>
        <p:spPr>
          <a:xfrm rot="2700011">
            <a:off x="-2836920" y="1231459"/>
            <a:ext cx="8789495" cy="6681085"/>
          </a:xfrm>
          <a:custGeom>
            <a:rect b="b" l="l" r="r" t="t"/>
            <a:pathLst>
              <a:path extrusionOk="0" h="2573" w="3079">
                <a:moveTo>
                  <a:pt x="1032" y="0"/>
                </a:moveTo>
                <a:cubicBezTo>
                  <a:pt x="999" y="0"/>
                  <a:pt x="963" y="1"/>
                  <a:pt x="925" y="2"/>
                </a:cubicBezTo>
                <a:cubicBezTo>
                  <a:pt x="420" y="25"/>
                  <a:pt x="1" y="554"/>
                  <a:pt x="0" y="1155"/>
                </a:cubicBezTo>
                <a:cubicBezTo>
                  <a:pt x="0" y="1168"/>
                  <a:pt x="1" y="1182"/>
                  <a:pt x="1" y="1195"/>
                </a:cubicBezTo>
                <a:cubicBezTo>
                  <a:pt x="20" y="1813"/>
                  <a:pt x="308" y="2145"/>
                  <a:pt x="308" y="2145"/>
                </a:cubicBezTo>
                <a:cubicBezTo>
                  <a:pt x="308" y="2145"/>
                  <a:pt x="633" y="2556"/>
                  <a:pt x="1187" y="2573"/>
                </a:cubicBezTo>
                <a:cubicBezTo>
                  <a:pt x="1200" y="2573"/>
                  <a:pt x="1213" y="2573"/>
                  <a:pt x="1226" y="2573"/>
                </a:cubicBezTo>
                <a:cubicBezTo>
                  <a:pt x="1764" y="2573"/>
                  <a:pt x="2247" y="2238"/>
                  <a:pt x="2646" y="1974"/>
                </a:cubicBezTo>
                <a:cubicBezTo>
                  <a:pt x="2928" y="1789"/>
                  <a:pt x="3079" y="1517"/>
                  <a:pt x="3079" y="1244"/>
                </a:cubicBezTo>
                <a:cubicBezTo>
                  <a:pt x="3079" y="1122"/>
                  <a:pt x="3048" y="999"/>
                  <a:pt x="2985" y="883"/>
                </a:cubicBezTo>
                <a:cubicBezTo>
                  <a:pt x="2781" y="512"/>
                  <a:pt x="2410" y="639"/>
                  <a:pt x="1965" y="377"/>
                </a:cubicBezTo>
                <a:cubicBezTo>
                  <a:pt x="1553" y="135"/>
                  <a:pt x="1455" y="0"/>
                  <a:pt x="1032" y="0"/>
                </a:cubicBezTo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28"/>
          <p:cNvSpPr/>
          <p:nvPr/>
        </p:nvSpPr>
        <p:spPr>
          <a:xfrm rot="-9899966">
            <a:off x="2387706" y="-427394"/>
            <a:ext cx="1855285" cy="1550638"/>
          </a:xfrm>
          <a:custGeom>
            <a:rect b="b" l="l" r="r" t="t"/>
            <a:pathLst>
              <a:path extrusionOk="0" h="2573" w="3079">
                <a:moveTo>
                  <a:pt x="1032" y="0"/>
                </a:moveTo>
                <a:cubicBezTo>
                  <a:pt x="999" y="0"/>
                  <a:pt x="963" y="1"/>
                  <a:pt x="925" y="2"/>
                </a:cubicBezTo>
                <a:cubicBezTo>
                  <a:pt x="420" y="25"/>
                  <a:pt x="1" y="554"/>
                  <a:pt x="0" y="1155"/>
                </a:cubicBezTo>
                <a:cubicBezTo>
                  <a:pt x="0" y="1168"/>
                  <a:pt x="1" y="1182"/>
                  <a:pt x="1" y="1195"/>
                </a:cubicBezTo>
                <a:cubicBezTo>
                  <a:pt x="20" y="1813"/>
                  <a:pt x="308" y="2145"/>
                  <a:pt x="308" y="2145"/>
                </a:cubicBezTo>
                <a:cubicBezTo>
                  <a:pt x="308" y="2145"/>
                  <a:pt x="633" y="2556"/>
                  <a:pt x="1187" y="2573"/>
                </a:cubicBezTo>
                <a:cubicBezTo>
                  <a:pt x="1200" y="2573"/>
                  <a:pt x="1213" y="2573"/>
                  <a:pt x="1226" y="2573"/>
                </a:cubicBezTo>
                <a:cubicBezTo>
                  <a:pt x="1764" y="2573"/>
                  <a:pt x="2247" y="2238"/>
                  <a:pt x="2646" y="1974"/>
                </a:cubicBezTo>
                <a:cubicBezTo>
                  <a:pt x="2928" y="1789"/>
                  <a:pt x="3079" y="1517"/>
                  <a:pt x="3079" y="1244"/>
                </a:cubicBezTo>
                <a:cubicBezTo>
                  <a:pt x="3079" y="1122"/>
                  <a:pt x="3048" y="999"/>
                  <a:pt x="2985" y="883"/>
                </a:cubicBezTo>
                <a:cubicBezTo>
                  <a:pt x="2781" y="512"/>
                  <a:pt x="2410" y="639"/>
                  <a:pt x="1965" y="377"/>
                </a:cubicBezTo>
                <a:cubicBezTo>
                  <a:pt x="1553" y="135"/>
                  <a:pt x="1455" y="0"/>
                  <a:pt x="1032" y="0"/>
                </a:cubicBezTo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3">
  <p:cSld name="CUSTOM_1_1">
    <p:bg>
      <p:bgPr>
        <a:solidFill>
          <a:schemeClr val="accent3"/>
        </a:solidFill>
      </p:bgPr>
    </p:bg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9"/>
          <p:cNvSpPr/>
          <p:nvPr/>
        </p:nvSpPr>
        <p:spPr>
          <a:xfrm rot="-8539386">
            <a:off x="6440168" y="-2411423"/>
            <a:ext cx="6097342" cy="5096018"/>
          </a:xfrm>
          <a:custGeom>
            <a:rect b="b" l="l" r="r" t="t"/>
            <a:pathLst>
              <a:path extrusionOk="0" h="2573" w="3079">
                <a:moveTo>
                  <a:pt x="1032" y="0"/>
                </a:moveTo>
                <a:cubicBezTo>
                  <a:pt x="999" y="0"/>
                  <a:pt x="963" y="1"/>
                  <a:pt x="925" y="2"/>
                </a:cubicBezTo>
                <a:cubicBezTo>
                  <a:pt x="420" y="25"/>
                  <a:pt x="1" y="554"/>
                  <a:pt x="0" y="1155"/>
                </a:cubicBezTo>
                <a:cubicBezTo>
                  <a:pt x="0" y="1168"/>
                  <a:pt x="1" y="1182"/>
                  <a:pt x="1" y="1195"/>
                </a:cubicBezTo>
                <a:cubicBezTo>
                  <a:pt x="20" y="1813"/>
                  <a:pt x="308" y="2145"/>
                  <a:pt x="308" y="2145"/>
                </a:cubicBezTo>
                <a:cubicBezTo>
                  <a:pt x="308" y="2145"/>
                  <a:pt x="633" y="2556"/>
                  <a:pt x="1187" y="2573"/>
                </a:cubicBezTo>
                <a:cubicBezTo>
                  <a:pt x="1200" y="2573"/>
                  <a:pt x="1213" y="2573"/>
                  <a:pt x="1226" y="2573"/>
                </a:cubicBezTo>
                <a:cubicBezTo>
                  <a:pt x="1764" y="2573"/>
                  <a:pt x="2247" y="2238"/>
                  <a:pt x="2646" y="1974"/>
                </a:cubicBezTo>
                <a:cubicBezTo>
                  <a:pt x="2928" y="1789"/>
                  <a:pt x="3079" y="1517"/>
                  <a:pt x="3079" y="1244"/>
                </a:cubicBezTo>
                <a:cubicBezTo>
                  <a:pt x="3079" y="1122"/>
                  <a:pt x="3048" y="999"/>
                  <a:pt x="2985" y="883"/>
                </a:cubicBezTo>
                <a:cubicBezTo>
                  <a:pt x="2781" y="512"/>
                  <a:pt x="2410" y="639"/>
                  <a:pt x="1965" y="377"/>
                </a:cubicBezTo>
                <a:cubicBezTo>
                  <a:pt x="1553" y="135"/>
                  <a:pt x="1455" y="0"/>
                  <a:pt x="1032" y="0"/>
                </a:cubicBezTo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29"/>
          <p:cNvSpPr/>
          <p:nvPr/>
        </p:nvSpPr>
        <p:spPr>
          <a:xfrm rot="-4967427">
            <a:off x="1188248" y="-884570"/>
            <a:ext cx="6767503" cy="6912643"/>
          </a:xfrm>
          <a:custGeom>
            <a:rect b="b" l="l" r="r" t="t"/>
            <a:pathLst>
              <a:path extrusionOk="0" h="2573" w="3079">
                <a:moveTo>
                  <a:pt x="1032" y="0"/>
                </a:moveTo>
                <a:cubicBezTo>
                  <a:pt x="999" y="0"/>
                  <a:pt x="963" y="1"/>
                  <a:pt x="925" y="2"/>
                </a:cubicBezTo>
                <a:cubicBezTo>
                  <a:pt x="420" y="25"/>
                  <a:pt x="1" y="554"/>
                  <a:pt x="0" y="1155"/>
                </a:cubicBezTo>
                <a:cubicBezTo>
                  <a:pt x="0" y="1168"/>
                  <a:pt x="1" y="1182"/>
                  <a:pt x="1" y="1195"/>
                </a:cubicBezTo>
                <a:cubicBezTo>
                  <a:pt x="20" y="1813"/>
                  <a:pt x="308" y="2145"/>
                  <a:pt x="308" y="2145"/>
                </a:cubicBezTo>
                <a:cubicBezTo>
                  <a:pt x="308" y="2145"/>
                  <a:pt x="633" y="2556"/>
                  <a:pt x="1187" y="2573"/>
                </a:cubicBezTo>
                <a:cubicBezTo>
                  <a:pt x="1200" y="2573"/>
                  <a:pt x="1213" y="2573"/>
                  <a:pt x="1226" y="2573"/>
                </a:cubicBezTo>
                <a:cubicBezTo>
                  <a:pt x="1764" y="2573"/>
                  <a:pt x="2247" y="2238"/>
                  <a:pt x="2646" y="1974"/>
                </a:cubicBezTo>
                <a:cubicBezTo>
                  <a:pt x="2928" y="1789"/>
                  <a:pt x="3079" y="1517"/>
                  <a:pt x="3079" y="1244"/>
                </a:cubicBezTo>
                <a:cubicBezTo>
                  <a:pt x="3079" y="1122"/>
                  <a:pt x="3048" y="999"/>
                  <a:pt x="2985" y="883"/>
                </a:cubicBezTo>
                <a:cubicBezTo>
                  <a:pt x="2781" y="512"/>
                  <a:pt x="2410" y="639"/>
                  <a:pt x="1965" y="377"/>
                </a:cubicBezTo>
                <a:cubicBezTo>
                  <a:pt x="1553" y="135"/>
                  <a:pt x="1455" y="0"/>
                  <a:pt x="1032" y="0"/>
                </a:cubicBezTo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29"/>
          <p:cNvSpPr/>
          <p:nvPr/>
        </p:nvSpPr>
        <p:spPr>
          <a:xfrm rot="-8539386">
            <a:off x="-4579982" y="-3940723"/>
            <a:ext cx="6097342" cy="5096018"/>
          </a:xfrm>
          <a:custGeom>
            <a:rect b="b" l="l" r="r" t="t"/>
            <a:pathLst>
              <a:path extrusionOk="0" h="2573" w="3079">
                <a:moveTo>
                  <a:pt x="1032" y="0"/>
                </a:moveTo>
                <a:cubicBezTo>
                  <a:pt x="999" y="0"/>
                  <a:pt x="963" y="1"/>
                  <a:pt x="925" y="2"/>
                </a:cubicBezTo>
                <a:cubicBezTo>
                  <a:pt x="420" y="25"/>
                  <a:pt x="1" y="554"/>
                  <a:pt x="0" y="1155"/>
                </a:cubicBezTo>
                <a:cubicBezTo>
                  <a:pt x="0" y="1168"/>
                  <a:pt x="1" y="1182"/>
                  <a:pt x="1" y="1195"/>
                </a:cubicBezTo>
                <a:cubicBezTo>
                  <a:pt x="20" y="1813"/>
                  <a:pt x="308" y="2145"/>
                  <a:pt x="308" y="2145"/>
                </a:cubicBezTo>
                <a:cubicBezTo>
                  <a:pt x="308" y="2145"/>
                  <a:pt x="633" y="2556"/>
                  <a:pt x="1187" y="2573"/>
                </a:cubicBezTo>
                <a:cubicBezTo>
                  <a:pt x="1200" y="2573"/>
                  <a:pt x="1213" y="2573"/>
                  <a:pt x="1226" y="2573"/>
                </a:cubicBezTo>
                <a:cubicBezTo>
                  <a:pt x="1764" y="2573"/>
                  <a:pt x="2247" y="2238"/>
                  <a:pt x="2646" y="1974"/>
                </a:cubicBezTo>
                <a:cubicBezTo>
                  <a:pt x="2928" y="1789"/>
                  <a:pt x="3079" y="1517"/>
                  <a:pt x="3079" y="1244"/>
                </a:cubicBezTo>
                <a:cubicBezTo>
                  <a:pt x="3079" y="1122"/>
                  <a:pt x="3048" y="999"/>
                  <a:pt x="2985" y="883"/>
                </a:cubicBezTo>
                <a:cubicBezTo>
                  <a:pt x="2781" y="512"/>
                  <a:pt x="2410" y="639"/>
                  <a:pt x="1965" y="377"/>
                </a:cubicBezTo>
                <a:cubicBezTo>
                  <a:pt x="1553" y="135"/>
                  <a:pt x="1455" y="0"/>
                  <a:pt x="1032" y="0"/>
                </a:cubicBezTo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2">
  <p:cSld name="TITLE_AND_BODY_1"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0"/>
          <p:cNvSpPr txBox="1"/>
          <p:nvPr>
            <p:ph idx="1" type="subTitle"/>
          </p:nvPr>
        </p:nvSpPr>
        <p:spPr>
          <a:xfrm>
            <a:off x="720000" y="1112700"/>
            <a:ext cx="7416000" cy="348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2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b="1" sz="1200"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b="1" sz="1200"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b="1" sz="1200"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b="1" sz="1200"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b="1" sz="1200"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b="1" sz="1200"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b="1" sz="1200"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b="1" sz="1200"/>
            </a:lvl9pPr>
          </a:lstStyle>
          <a:p/>
        </p:txBody>
      </p:sp>
      <p:sp>
        <p:nvSpPr>
          <p:cNvPr id="211" name="Google Shape;211;p30"/>
          <p:cNvSpPr txBox="1"/>
          <p:nvPr>
            <p:ph type="title"/>
          </p:nvPr>
        </p:nvSpPr>
        <p:spPr>
          <a:xfrm>
            <a:off x="720000" y="540000"/>
            <a:ext cx="7416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12" name="Google Shape;212;p30"/>
          <p:cNvSpPr/>
          <p:nvPr/>
        </p:nvSpPr>
        <p:spPr>
          <a:xfrm rot="-10409129">
            <a:off x="7108158" y="-2454296"/>
            <a:ext cx="4243583" cy="3666818"/>
          </a:xfrm>
          <a:custGeom>
            <a:rect b="b" l="l" r="r" t="t"/>
            <a:pathLst>
              <a:path extrusionOk="0" h="2573" w="3079">
                <a:moveTo>
                  <a:pt x="1032" y="0"/>
                </a:moveTo>
                <a:cubicBezTo>
                  <a:pt x="999" y="0"/>
                  <a:pt x="963" y="1"/>
                  <a:pt x="925" y="2"/>
                </a:cubicBezTo>
                <a:cubicBezTo>
                  <a:pt x="420" y="25"/>
                  <a:pt x="1" y="554"/>
                  <a:pt x="0" y="1155"/>
                </a:cubicBezTo>
                <a:cubicBezTo>
                  <a:pt x="0" y="1168"/>
                  <a:pt x="1" y="1182"/>
                  <a:pt x="1" y="1195"/>
                </a:cubicBezTo>
                <a:cubicBezTo>
                  <a:pt x="20" y="1813"/>
                  <a:pt x="308" y="2145"/>
                  <a:pt x="308" y="2145"/>
                </a:cubicBezTo>
                <a:cubicBezTo>
                  <a:pt x="308" y="2145"/>
                  <a:pt x="633" y="2556"/>
                  <a:pt x="1187" y="2573"/>
                </a:cubicBezTo>
                <a:cubicBezTo>
                  <a:pt x="1200" y="2573"/>
                  <a:pt x="1213" y="2573"/>
                  <a:pt x="1226" y="2573"/>
                </a:cubicBezTo>
                <a:cubicBezTo>
                  <a:pt x="1764" y="2573"/>
                  <a:pt x="2247" y="2238"/>
                  <a:pt x="2646" y="1974"/>
                </a:cubicBezTo>
                <a:cubicBezTo>
                  <a:pt x="2928" y="1789"/>
                  <a:pt x="3079" y="1517"/>
                  <a:pt x="3079" y="1244"/>
                </a:cubicBezTo>
                <a:cubicBezTo>
                  <a:pt x="3079" y="1122"/>
                  <a:pt x="3048" y="999"/>
                  <a:pt x="2985" y="883"/>
                </a:cubicBezTo>
                <a:cubicBezTo>
                  <a:pt x="2781" y="512"/>
                  <a:pt x="2410" y="639"/>
                  <a:pt x="1965" y="377"/>
                </a:cubicBezTo>
                <a:cubicBezTo>
                  <a:pt x="1553" y="135"/>
                  <a:pt x="1455" y="0"/>
                  <a:pt x="1032" y="0"/>
                </a:cubicBezTo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30"/>
          <p:cNvSpPr/>
          <p:nvPr/>
        </p:nvSpPr>
        <p:spPr>
          <a:xfrm rot="7321209">
            <a:off x="-2487489" y="4555316"/>
            <a:ext cx="3400072" cy="2841725"/>
          </a:xfrm>
          <a:custGeom>
            <a:rect b="b" l="l" r="r" t="t"/>
            <a:pathLst>
              <a:path extrusionOk="0" h="2573" w="3079">
                <a:moveTo>
                  <a:pt x="1032" y="0"/>
                </a:moveTo>
                <a:cubicBezTo>
                  <a:pt x="999" y="0"/>
                  <a:pt x="963" y="1"/>
                  <a:pt x="925" y="2"/>
                </a:cubicBezTo>
                <a:cubicBezTo>
                  <a:pt x="420" y="25"/>
                  <a:pt x="1" y="554"/>
                  <a:pt x="0" y="1155"/>
                </a:cubicBezTo>
                <a:cubicBezTo>
                  <a:pt x="0" y="1168"/>
                  <a:pt x="1" y="1182"/>
                  <a:pt x="1" y="1195"/>
                </a:cubicBezTo>
                <a:cubicBezTo>
                  <a:pt x="20" y="1813"/>
                  <a:pt x="308" y="2145"/>
                  <a:pt x="308" y="2145"/>
                </a:cubicBezTo>
                <a:cubicBezTo>
                  <a:pt x="308" y="2145"/>
                  <a:pt x="633" y="2556"/>
                  <a:pt x="1187" y="2573"/>
                </a:cubicBezTo>
                <a:cubicBezTo>
                  <a:pt x="1200" y="2573"/>
                  <a:pt x="1213" y="2573"/>
                  <a:pt x="1226" y="2573"/>
                </a:cubicBezTo>
                <a:cubicBezTo>
                  <a:pt x="1764" y="2573"/>
                  <a:pt x="2247" y="2238"/>
                  <a:pt x="2646" y="1974"/>
                </a:cubicBezTo>
                <a:cubicBezTo>
                  <a:pt x="2928" y="1789"/>
                  <a:pt x="3079" y="1517"/>
                  <a:pt x="3079" y="1244"/>
                </a:cubicBezTo>
                <a:cubicBezTo>
                  <a:pt x="3079" y="1122"/>
                  <a:pt x="3048" y="999"/>
                  <a:pt x="2985" y="883"/>
                </a:cubicBezTo>
                <a:cubicBezTo>
                  <a:pt x="2781" y="512"/>
                  <a:pt x="2410" y="639"/>
                  <a:pt x="1965" y="377"/>
                </a:cubicBezTo>
                <a:cubicBezTo>
                  <a:pt x="1553" y="135"/>
                  <a:pt x="1455" y="0"/>
                  <a:pt x="1032" y="0"/>
                </a:cubicBezTo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720050" y="1399025"/>
            <a:ext cx="7704000" cy="316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rgbClr val="27316F"/>
              </a:buClr>
              <a:buSzPts val="1200"/>
              <a:buFont typeface="Montserrat"/>
              <a:buAutoNum type="arabicPeriod"/>
              <a:defRPr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/>
        </p:txBody>
      </p:sp>
      <p:sp>
        <p:nvSpPr>
          <p:cNvPr id="19" name="Google Shape;19;p4"/>
          <p:cNvSpPr/>
          <p:nvPr/>
        </p:nvSpPr>
        <p:spPr>
          <a:xfrm rot="-10409129">
            <a:off x="7108158" y="-2454296"/>
            <a:ext cx="4243583" cy="3666818"/>
          </a:xfrm>
          <a:custGeom>
            <a:rect b="b" l="l" r="r" t="t"/>
            <a:pathLst>
              <a:path extrusionOk="0" h="2573" w="3079">
                <a:moveTo>
                  <a:pt x="1032" y="0"/>
                </a:moveTo>
                <a:cubicBezTo>
                  <a:pt x="999" y="0"/>
                  <a:pt x="963" y="1"/>
                  <a:pt x="925" y="2"/>
                </a:cubicBezTo>
                <a:cubicBezTo>
                  <a:pt x="420" y="25"/>
                  <a:pt x="1" y="554"/>
                  <a:pt x="0" y="1155"/>
                </a:cubicBezTo>
                <a:cubicBezTo>
                  <a:pt x="0" y="1168"/>
                  <a:pt x="1" y="1182"/>
                  <a:pt x="1" y="1195"/>
                </a:cubicBezTo>
                <a:cubicBezTo>
                  <a:pt x="20" y="1813"/>
                  <a:pt x="308" y="2145"/>
                  <a:pt x="308" y="2145"/>
                </a:cubicBezTo>
                <a:cubicBezTo>
                  <a:pt x="308" y="2145"/>
                  <a:pt x="633" y="2556"/>
                  <a:pt x="1187" y="2573"/>
                </a:cubicBezTo>
                <a:cubicBezTo>
                  <a:pt x="1200" y="2573"/>
                  <a:pt x="1213" y="2573"/>
                  <a:pt x="1226" y="2573"/>
                </a:cubicBezTo>
                <a:cubicBezTo>
                  <a:pt x="1764" y="2573"/>
                  <a:pt x="2247" y="2238"/>
                  <a:pt x="2646" y="1974"/>
                </a:cubicBezTo>
                <a:cubicBezTo>
                  <a:pt x="2928" y="1789"/>
                  <a:pt x="3079" y="1517"/>
                  <a:pt x="3079" y="1244"/>
                </a:cubicBezTo>
                <a:cubicBezTo>
                  <a:pt x="3079" y="1122"/>
                  <a:pt x="3048" y="999"/>
                  <a:pt x="2985" y="883"/>
                </a:cubicBezTo>
                <a:cubicBezTo>
                  <a:pt x="2781" y="512"/>
                  <a:pt x="2410" y="639"/>
                  <a:pt x="1965" y="377"/>
                </a:cubicBezTo>
                <a:cubicBezTo>
                  <a:pt x="1553" y="135"/>
                  <a:pt x="1455" y="0"/>
                  <a:pt x="1032" y="0"/>
                </a:cubicBezTo>
              </a:path>
            </a:pathLst>
          </a:custGeom>
          <a:solidFill>
            <a:srgbClr val="C9F1D4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4"/>
          <p:cNvSpPr/>
          <p:nvPr/>
        </p:nvSpPr>
        <p:spPr>
          <a:xfrm rot="7321209">
            <a:off x="-2487489" y="4555316"/>
            <a:ext cx="3400072" cy="2841725"/>
          </a:xfrm>
          <a:custGeom>
            <a:rect b="b" l="l" r="r" t="t"/>
            <a:pathLst>
              <a:path extrusionOk="0" h="2573" w="3079">
                <a:moveTo>
                  <a:pt x="1032" y="0"/>
                </a:moveTo>
                <a:cubicBezTo>
                  <a:pt x="999" y="0"/>
                  <a:pt x="963" y="1"/>
                  <a:pt x="925" y="2"/>
                </a:cubicBezTo>
                <a:cubicBezTo>
                  <a:pt x="420" y="25"/>
                  <a:pt x="1" y="554"/>
                  <a:pt x="0" y="1155"/>
                </a:cubicBezTo>
                <a:cubicBezTo>
                  <a:pt x="0" y="1168"/>
                  <a:pt x="1" y="1182"/>
                  <a:pt x="1" y="1195"/>
                </a:cubicBezTo>
                <a:cubicBezTo>
                  <a:pt x="20" y="1813"/>
                  <a:pt x="308" y="2145"/>
                  <a:pt x="308" y="2145"/>
                </a:cubicBezTo>
                <a:cubicBezTo>
                  <a:pt x="308" y="2145"/>
                  <a:pt x="633" y="2556"/>
                  <a:pt x="1187" y="2573"/>
                </a:cubicBezTo>
                <a:cubicBezTo>
                  <a:pt x="1200" y="2573"/>
                  <a:pt x="1213" y="2573"/>
                  <a:pt x="1226" y="2573"/>
                </a:cubicBezTo>
                <a:cubicBezTo>
                  <a:pt x="1764" y="2573"/>
                  <a:pt x="2247" y="2238"/>
                  <a:pt x="2646" y="1974"/>
                </a:cubicBezTo>
                <a:cubicBezTo>
                  <a:pt x="2928" y="1789"/>
                  <a:pt x="3079" y="1517"/>
                  <a:pt x="3079" y="1244"/>
                </a:cubicBezTo>
                <a:cubicBezTo>
                  <a:pt x="3079" y="1122"/>
                  <a:pt x="3048" y="999"/>
                  <a:pt x="2985" y="883"/>
                </a:cubicBezTo>
                <a:cubicBezTo>
                  <a:pt x="2781" y="512"/>
                  <a:pt x="2410" y="639"/>
                  <a:pt x="1965" y="377"/>
                </a:cubicBezTo>
                <a:cubicBezTo>
                  <a:pt x="1553" y="135"/>
                  <a:pt x="1455" y="0"/>
                  <a:pt x="1032" y="0"/>
                </a:cubicBezTo>
              </a:path>
            </a:pathLst>
          </a:custGeom>
          <a:solidFill>
            <a:srgbClr val="C9F1D4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/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3" name="Google Shape;23;p5"/>
          <p:cNvSpPr txBox="1"/>
          <p:nvPr>
            <p:ph idx="1" type="subTitle"/>
          </p:nvPr>
        </p:nvSpPr>
        <p:spPr>
          <a:xfrm>
            <a:off x="4974113" y="2616975"/>
            <a:ext cx="3240000" cy="3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24" name="Google Shape;24;p5"/>
          <p:cNvSpPr txBox="1"/>
          <p:nvPr>
            <p:ph idx="2" type="subTitle"/>
          </p:nvPr>
        </p:nvSpPr>
        <p:spPr>
          <a:xfrm>
            <a:off x="4974113" y="2937175"/>
            <a:ext cx="3240000" cy="163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8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8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8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8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8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8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8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800"/>
            </a:lvl9pPr>
          </a:lstStyle>
          <a:p/>
        </p:txBody>
      </p:sp>
      <p:sp>
        <p:nvSpPr>
          <p:cNvPr id="25" name="Google Shape;25;p5"/>
          <p:cNvSpPr txBox="1"/>
          <p:nvPr>
            <p:ph idx="3" type="subTitle"/>
          </p:nvPr>
        </p:nvSpPr>
        <p:spPr>
          <a:xfrm>
            <a:off x="929888" y="2616975"/>
            <a:ext cx="3240000" cy="3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 sz="1800"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26" name="Google Shape;26;p5"/>
          <p:cNvSpPr txBox="1"/>
          <p:nvPr>
            <p:ph idx="4" type="subTitle"/>
          </p:nvPr>
        </p:nvSpPr>
        <p:spPr>
          <a:xfrm>
            <a:off x="929888" y="2937175"/>
            <a:ext cx="3240000" cy="163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8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8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8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8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8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8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8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800"/>
            </a:lvl9pPr>
          </a:lstStyle>
          <a:p/>
        </p:txBody>
      </p:sp>
      <p:sp>
        <p:nvSpPr>
          <p:cNvPr id="27" name="Google Shape;27;p5"/>
          <p:cNvSpPr/>
          <p:nvPr/>
        </p:nvSpPr>
        <p:spPr>
          <a:xfrm rot="-3886768">
            <a:off x="7861587" y="4309496"/>
            <a:ext cx="2465456" cy="2060592"/>
          </a:xfrm>
          <a:custGeom>
            <a:rect b="b" l="l" r="r" t="t"/>
            <a:pathLst>
              <a:path extrusionOk="0" h="2573" w="3079">
                <a:moveTo>
                  <a:pt x="1032" y="0"/>
                </a:moveTo>
                <a:cubicBezTo>
                  <a:pt x="999" y="0"/>
                  <a:pt x="963" y="1"/>
                  <a:pt x="925" y="2"/>
                </a:cubicBezTo>
                <a:cubicBezTo>
                  <a:pt x="420" y="25"/>
                  <a:pt x="1" y="554"/>
                  <a:pt x="0" y="1155"/>
                </a:cubicBezTo>
                <a:cubicBezTo>
                  <a:pt x="0" y="1168"/>
                  <a:pt x="1" y="1182"/>
                  <a:pt x="1" y="1195"/>
                </a:cubicBezTo>
                <a:cubicBezTo>
                  <a:pt x="20" y="1813"/>
                  <a:pt x="308" y="2145"/>
                  <a:pt x="308" y="2145"/>
                </a:cubicBezTo>
                <a:cubicBezTo>
                  <a:pt x="308" y="2145"/>
                  <a:pt x="633" y="2556"/>
                  <a:pt x="1187" y="2573"/>
                </a:cubicBezTo>
                <a:cubicBezTo>
                  <a:pt x="1200" y="2573"/>
                  <a:pt x="1213" y="2573"/>
                  <a:pt x="1226" y="2573"/>
                </a:cubicBezTo>
                <a:cubicBezTo>
                  <a:pt x="1764" y="2573"/>
                  <a:pt x="2247" y="2238"/>
                  <a:pt x="2646" y="1974"/>
                </a:cubicBezTo>
                <a:cubicBezTo>
                  <a:pt x="2928" y="1789"/>
                  <a:pt x="3079" y="1517"/>
                  <a:pt x="3079" y="1244"/>
                </a:cubicBezTo>
                <a:cubicBezTo>
                  <a:pt x="3079" y="1122"/>
                  <a:pt x="3048" y="999"/>
                  <a:pt x="2985" y="883"/>
                </a:cubicBezTo>
                <a:cubicBezTo>
                  <a:pt x="2781" y="512"/>
                  <a:pt x="2410" y="639"/>
                  <a:pt x="1965" y="377"/>
                </a:cubicBezTo>
                <a:cubicBezTo>
                  <a:pt x="1553" y="135"/>
                  <a:pt x="1455" y="0"/>
                  <a:pt x="1032" y="0"/>
                </a:cubicBezTo>
              </a:path>
            </a:pathLst>
          </a:custGeom>
          <a:solidFill>
            <a:srgbClr val="C9F1D4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5"/>
          <p:cNvSpPr/>
          <p:nvPr/>
        </p:nvSpPr>
        <p:spPr>
          <a:xfrm flipH="1" rot="2700004">
            <a:off x="-1741434" y="4626085"/>
            <a:ext cx="4307636" cy="3600246"/>
          </a:xfrm>
          <a:custGeom>
            <a:rect b="b" l="l" r="r" t="t"/>
            <a:pathLst>
              <a:path extrusionOk="0" h="2573" w="3079">
                <a:moveTo>
                  <a:pt x="1032" y="0"/>
                </a:moveTo>
                <a:cubicBezTo>
                  <a:pt x="999" y="0"/>
                  <a:pt x="963" y="1"/>
                  <a:pt x="925" y="2"/>
                </a:cubicBezTo>
                <a:cubicBezTo>
                  <a:pt x="420" y="25"/>
                  <a:pt x="1" y="554"/>
                  <a:pt x="0" y="1155"/>
                </a:cubicBezTo>
                <a:cubicBezTo>
                  <a:pt x="0" y="1168"/>
                  <a:pt x="1" y="1182"/>
                  <a:pt x="1" y="1195"/>
                </a:cubicBezTo>
                <a:cubicBezTo>
                  <a:pt x="20" y="1813"/>
                  <a:pt x="308" y="2145"/>
                  <a:pt x="308" y="2145"/>
                </a:cubicBezTo>
                <a:cubicBezTo>
                  <a:pt x="308" y="2145"/>
                  <a:pt x="633" y="2556"/>
                  <a:pt x="1187" y="2573"/>
                </a:cubicBezTo>
                <a:cubicBezTo>
                  <a:pt x="1200" y="2573"/>
                  <a:pt x="1213" y="2573"/>
                  <a:pt x="1226" y="2573"/>
                </a:cubicBezTo>
                <a:cubicBezTo>
                  <a:pt x="1764" y="2573"/>
                  <a:pt x="2247" y="2238"/>
                  <a:pt x="2646" y="1974"/>
                </a:cubicBezTo>
                <a:cubicBezTo>
                  <a:pt x="2928" y="1789"/>
                  <a:pt x="3079" y="1517"/>
                  <a:pt x="3079" y="1244"/>
                </a:cubicBezTo>
                <a:cubicBezTo>
                  <a:pt x="3079" y="1122"/>
                  <a:pt x="3048" y="999"/>
                  <a:pt x="2985" y="883"/>
                </a:cubicBezTo>
                <a:cubicBezTo>
                  <a:pt x="2781" y="512"/>
                  <a:pt x="2410" y="639"/>
                  <a:pt x="1965" y="377"/>
                </a:cubicBezTo>
                <a:cubicBezTo>
                  <a:pt x="1553" y="135"/>
                  <a:pt x="1455" y="0"/>
                  <a:pt x="1032" y="0"/>
                </a:cubicBezTo>
              </a:path>
            </a:pathLst>
          </a:custGeom>
          <a:solidFill>
            <a:srgbClr val="C9F1D4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;p5"/>
          <p:cNvSpPr/>
          <p:nvPr/>
        </p:nvSpPr>
        <p:spPr>
          <a:xfrm rot="1800010">
            <a:off x="7266845" y="-1456575"/>
            <a:ext cx="2729150" cy="2280987"/>
          </a:xfrm>
          <a:custGeom>
            <a:rect b="b" l="l" r="r" t="t"/>
            <a:pathLst>
              <a:path extrusionOk="0" h="2573" w="3079">
                <a:moveTo>
                  <a:pt x="1032" y="0"/>
                </a:moveTo>
                <a:cubicBezTo>
                  <a:pt x="999" y="0"/>
                  <a:pt x="963" y="1"/>
                  <a:pt x="925" y="2"/>
                </a:cubicBezTo>
                <a:cubicBezTo>
                  <a:pt x="420" y="25"/>
                  <a:pt x="1" y="554"/>
                  <a:pt x="0" y="1155"/>
                </a:cubicBezTo>
                <a:cubicBezTo>
                  <a:pt x="0" y="1168"/>
                  <a:pt x="1" y="1182"/>
                  <a:pt x="1" y="1195"/>
                </a:cubicBezTo>
                <a:cubicBezTo>
                  <a:pt x="20" y="1813"/>
                  <a:pt x="308" y="2145"/>
                  <a:pt x="308" y="2145"/>
                </a:cubicBezTo>
                <a:cubicBezTo>
                  <a:pt x="308" y="2145"/>
                  <a:pt x="633" y="2556"/>
                  <a:pt x="1187" y="2573"/>
                </a:cubicBezTo>
                <a:cubicBezTo>
                  <a:pt x="1200" y="2573"/>
                  <a:pt x="1213" y="2573"/>
                  <a:pt x="1226" y="2573"/>
                </a:cubicBezTo>
                <a:cubicBezTo>
                  <a:pt x="1764" y="2573"/>
                  <a:pt x="2247" y="2238"/>
                  <a:pt x="2646" y="1974"/>
                </a:cubicBezTo>
                <a:cubicBezTo>
                  <a:pt x="2928" y="1789"/>
                  <a:pt x="3079" y="1517"/>
                  <a:pt x="3079" y="1244"/>
                </a:cubicBezTo>
                <a:cubicBezTo>
                  <a:pt x="3079" y="1122"/>
                  <a:pt x="3048" y="999"/>
                  <a:pt x="2985" y="883"/>
                </a:cubicBezTo>
                <a:cubicBezTo>
                  <a:pt x="2781" y="512"/>
                  <a:pt x="2410" y="639"/>
                  <a:pt x="1965" y="377"/>
                </a:cubicBezTo>
                <a:cubicBezTo>
                  <a:pt x="1553" y="135"/>
                  <a:pt x="1455" y="0"/>
                  <a:pt x="1032" y="0"/>
                </a:cubicBezTo>
              </a:path>
            </a:pathLst>
          </a:custGeom>
          <a:solidFill>
            <a:srgbClr val="C9F1D4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/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2" name="Google Shape;32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3" name="Google Shape;33;p6"/>
          <p:cNvSpPr/>
          <p:nvPr/>
        </p:nvSpPr>
        <p:spPr>
          <a:xfrm rot="10016237">
            <a:off x="-10147329" y="-8568899"/>
            <a:ext cx="14774580" cy="9716920"/>
          </a:xfrm>
          <a:custGeom>
            <a:rect b="b" l="l" r="r" t="t"/>
            <a:pathLst>
              <a:path extrusionOk="0" h="2573" w="3079">
                <a:moveTo>
                  <a:pt x="1032" y="0"/>
                </a:moveTo>
                <a:cubicBezTo>
                  <a:pt x="999" y="0"/>
                  <a:pt x="963" y="1"/>
                  <a:pt x="925" y="2"/>
                </a:cubicBezTo>
                <a:cubicBezTo>
                  <a:pt x="420" y="25"/>
                  <a:pt x="1" y="554"/>
                  <a:pt x="0" y="1155"/>
                </a:cubicBezTo>
                <a:cubicBezTo>
                  <a:pt x="0" y="1168"/>
                  <a:pt x="1" y="1182"/>
                  <a:pt x="1" y="1195"/>
                </a:cubicBezTo>
                <a:cubicBezTo>
                  <a:pt x="20" y="1813"/>
                  <a:pt x="308" y="2145"/>
                  <a:pt x="308" y="2145"/>
                </a:cubicBezTo>
                <a:cubicBezTo>
                  <a:pt x="308" y="2145"/>
                  <a:pt x="633" y="2556"/>
                  <a:pt x="1187" y="2573"/>
                </a:cubicBezTo>
                <a:cubicBezTo>
                  <a:pt x="1200" y="2573"/>
                  <a:pt x="1213" y="2573"/>
                  <a:pt x="1226" y="2573"/>
                </a:cubicBezTo>
                <a:cubicBezTo>
                  <a:pt x="1764" y="2573"/>
                  <a:pt x="2247" y="2238"/>
                  <a:pt x="2646" y="1974"/>
                </a:cubicBezTo>
                <a:cubicBezTo>
                  <a:pt x="2928" y="1789"/>
                  <a:pt x="3079" y="1517"/>
                  <a:pt x="3079" y="1244"/>
                </a:cubicBezTo>
                <a:cubicBezTo>
                  <a:pt x="3079" y="1122"/>
                  <a:pt x="3048" y="999"/>
                  <a:pt x="2985" y="883"/>
                </a:cubicBezTo>
                <a:cubicBezTo>
                  <a:pt x="2781" y="512"/>
                  <a:pt x="2410" y="639"/>
                  <a:pt x="1965" y="377"/>
                </a:cubicBezTo>
                <a:cubicBezTo>
                  <a:pt x="1553" y="135"/>
                  <a:pt x="1455" y="0"/>
                  <a:pt x="1032" y="0"/>
                </a:cubicBezTo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6"/>
          <p:cNvSpPr/>
          <p:nvPr/>
        </p:nvSpPr>
        <p:spPr>
          <a:xfrm rot="-7199968">
            <a:off x="7796452" y="4233155"/>
            <a:ext cx="3955240" cy="3124141"/>
          </a:xfrm>
          <a:custGeom>
            <a:rect b="b" l="l" r="r" t="t"/>
            <a:pathLst>
              <a:path extrusionOk="0" h="2573" w="3079">
                <a:moveTo>
                  <a:pt x="1032" y="0"/>
                </a:moveTo>
                <a:cubicBezTo>
                  <a:pt x="999" y="0"/>
                  <a:pt x="963" y="1"/>
                  <a:pt x="925" y="2"/>
                </a:cubicBezTo>
                <a:cubicBezTo>
                  <a:pt x="420" y="25"/>
                  <a:pt x="1" y="554"/>
                  <a:pt x="0" y="1155"/>
                </a:cubicBezTo>
                <a:cubicBezTo>
                  <a:pt x="0" y="1168"/>
                  <a:pt x="1" y="1182"/>
                  <a:pt x="1" y="1195"/>
                </a:cubicBezTo>
                <a:cubicBezTo>
                  <a:pt x="20" y="1813"/>
                  <a:pt x="308" y="2145"/>
                  <a:pt x="308" y="2145"/>
                </a:cubicBezTo>
                <a:cubicBezTo>
                  <a:pt x="308" y="2145"/>
                  <a:pt x="633" y="2556"/>
                  <a:pt x="1187" y="2573"/>
                </a:cubicBezTo>
                <a:cubicBezTo>
                  <a:pt x="1200" y="2573"/>
                  <a:pt x="1213" y="2573"/>
                  <a:pt x="1226" y="2573"/>
                </a:cubicBezTo>
                <a:cubicBezTo>
                  <a:pt x="1764" y="2573"/>
                  <a:pt x="2247" y="2238"/>
                  <a:pt x="2646" y="1974"/>
                </a:cubicBezTo>
                <a:cubicBezTo>
                  <a:pt x="2928" y="1789"/>
                  <a:pt x="3079" y="1517"/>
                  <a:pt x="3079" y="1244"/>
                </a:cubicBezTo>
                <a:cubicBezTo>
                  <a:pt x="3079" y="1122"/>
                  <a:pt x="3048" y="999"/>
                  <a:pt x="2985" y="883"/>
                </a:cubicBezTo>
                <a:cubicBezTo>
                  <a:pt x="2781" y="512"/>
                  <a:pt x="2410" y="639"/>
                  <a:pt x="1965" y="377"/>
                </a:cubicBezTo>
                <a:cubicBezTo>
                  <a:pt x="1553" y="135"/>
                  <a:pt x="1455" y="0"/>
                  <a:pt x="1032" y="0"/>
                </a:cubicBezTo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/>
          <p:nvPr>
            <p:ph type="title"/>
          </p:nvPr>
        </p:nvSpPr>
        <p:spPr>
          <a:xfrm>
            <a:off x="720000" y="540000"/>
            <a:ext cx="2658900" cy="184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7" name="Google Shape;37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8" name="Google Shape;38;p7"/>
          <p:cNvSpPr txBox="1"/>
          <p:nvPr>
            <p:ph idx="1" type="subTitle"/>
          </p:nvPr>
        </p:nvSpPr>
        <p:spPr>
          <a:xfrm>
            <a:off x="720000" y="2382600"/>
            <a:ext cx="2658900" cy="218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/>
        </p:txBody>
      </p:sp>
      <p:sp>
        <p:nvSpPr>
          <p:cNvPr id="39" name="Google Shape;39;p7"/>
          <p:cNvSpPr/>
          <p:nvPr/>
        </p:nvSpPr>
        <p:spPr>
          <a:xfrm rot="-3886765">
            <a:off x="7831543" y="3001223"/>
            <a:ext cx="3508279" cy="870089"/>
          </a:xfrm>
          <a:custGeom>
            <a:rect b="b" l="l" r="r" t="t"/>
            <a:pathLst>
              <a:path extrusionOk="0" h="2573" w="3079">
                <a:moveTo>
                  <a:pt x="1032" y="0"/>
                </a:moveTo>
                <a:cubicBezTo>
                  <a:pt x="999" y="0"/>
                  <a:pt x="963" y="1"/>
                  <a:pt x="925" y="2"/>
                </a:cubicBezTo>
                <a:cubicBezTo>
                  <a:pt x="420" y="25"/>
                  <a:pt x="1" y="554"/>
                  <a:pt x="0" y="1155"/>
                </a:cubicBezTo>
                <a:cubicBezTo>
                  <a:pt x="0" y="1168"/>
                  <a:pt x="1" y="1182"/>
                  <a:pt x="1" y="1195"/>
                </a:cubicBezTo>
                <a:cubicBezTo>
                  <a:pt x="20" y="1813"/>
                  <a:pt x="308" y="2145"/>
                  <a:pt x="308" y="2145"/>
                </a:cubicBezTo>
                <a:cubicBezTo>
                  <a:pt x="308" y="2145"/>
                  <a:pt x="633" y="2556"/>
                  <a:pt x="1187" y="2573"/>
                </a:cubicBezTo>
                <a:cubicBezTo>
                  <a:pt x="1200" y="2573"/>
                  <a:pt x="1213" y="2573"/>
                  <a:pt x="1226" y="2573"/>
                </a:cubicBezTo>
                <a:cubicBezTo>
                  <a:pt x="1764" y="2573"/>
                  <a:pt x="2247" y="2238"/>
                  <a:pt x="2646" y="1974"/>
                </a:cubicBezTo>
                <a:cubicBezTo>
                  <a:pt x="2928" y="1789"/>
                  <a:pt x="3079" y="1517"/>
                  <a:pt x="3079" y="1244"/>
                </a:cubicBezTo>
                <a:cubicBezTo>
                  <a:pt x="3079" y="1122"/>
                  <a:pt x="3048" y="999"/>
                  <a:pt x="2985" y="883"/>
                </a:cubicBezTo>
                <a:cubicBezTo>
                  <a:pt x="2781" y="512"/>
                  <a:pt x="2410" y="639"/>
                  <a:pt x="1965" y="377"/>
                </a:cubicBezTo>
                <a:cubicBezTo>
                  <a:pt x="1553" y="135"/>
                  <a:pt x="1455" y="0"/>
                  <a:pt x="1032" y="0"/>
                </a:cubicBezTo>
              </a:path>
            </a:pathLst>
          </a:custGeom>
          <a:solidFill>
            <a:srgbClr val="C9F1D4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40;p7"/>
          <p:cNvSpPr/>
          <p:nvPr/>
        </p:nvSpPr>
        <p:spPr>
          <a:xfrm rot="1800017">
            <a:off x="-2018699" y="4089799"/>
            <a:ext cx="3008727" cy="2578413"/>
          </a:xfrm>
          <a:custGeom>
            <a:rect b="b" l="l" r="r" t="t"/>
            <a:pathLst>
              <a:path extrusionOk="0" h="2573" w="3079">
                <a:moveTo>
                  <a:pt x="1032" y="0"/>
                </a:moveTo>
                <a:cubicBezTo>
                  <a:pt x="999" y="0"/>
                  <a:pt x="963" y="1"/>
                  <a:pt x="925" y="2"/>
                </a:cubicBezTo>
                <a:cubicBezTo>
                  <a:pt x="420" y="25"/>
                  <a:pt x="1" y="554"/>
                  <a:pt x="0" y="1155"/>
                </a:cubicBezTo>
                <a:cubicBezTo>
                  <a:pt x="0" y="1168"/>
                  <a:pt x="1" y="1182"/>
                  <a:pt x="1" y="1195"/>
                </a:cubicBezTo>
                <a:cubicBezTo>
                  <a:pt x="20" y="1813"/>
                  <a:pt x="308" y="2145"/>
                  <a:pt x="308" y="2145"/>
                </a:cubicBezTo>
                <a:cubicBezTo>
                  <a:pt x="308" y="2145"/>
                  <a:pt x="633" y="2556"/>
                  <a:pt x="1187" y="2573"/>
                </a:cubicBezTo>
                <a:cubicBezTo>
                  <a:pt x="1200" y="2573"/>
                  <a:pt x="1213" y="2573"/>
                  <a:pt x="1226" y="2573"/>
                </a:cubicBezTo>
                <a:cubicBezTo>
                  <a:pt x="1764" y="2573"/>
                  <a:pt x="2247" y="2238"/>
                  <a:pt x="2646" y="1974"/>
                </a:cubicBezTo>
                <a:cubicBezTo>
                  <a:pt x="2928" y="1789"/>
                  <a:pt x="3079" y="1517"/>
                  <a:pt x="3079" y="1244"/>
                </a:cubicBezTo>
                <a:cubicBezTo>
                  <a:pt x="3079" y="1122"/>
                  <a:pt x="3048" y="999"/>
                  <a:pt x="2985" y="883"/>
                </a:cubicBezTo>
                <a:cubicBezTo>
                  <a:pt x="2781" y="512"/>
                  <a:pt x="2410" y="639"/>
                  <a:pt x="1965" y="377"/>
                </a:cubicBezTo>
                <a:cubicBezTo>
                  <a:pt x="1553" y="135"/>
                  <a:pt x="1455" y="0"/>
                  <a:pt x="1032" y="0"/>
                </a:cubicBezTo>
              </a:path>
            </a:pathLst>
          </a:custGeom>
          <a:solidFill>
            <a:srgbClr val="C9F1D4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41;p7"/>
          <p:cNvSpPr/>
          <p:nvPr/>
        </p:nvSpPr>
        <p:spPr>
          <a:xfrm rot="10021180">
            <a:off x="-2594126" y="-1068260"/>
            <a:ext cx="3326472" cy="2780202"/>
          </a:xfrm>
          <a:custGeom>
            <a:rect b="b" l="l" r="r" t="t"/>
            <a:pathLst>
              <a:path extrusionOk="0" h="2573" w="3079">
                <a:moveTo>
                  <a:pt x="1032" y="0"/>
                </a:moveTo>
                <a:cubicBezTo>
                  <a:pt x="999" y="0"/>
                  <a:pt x="963" y="1"/>
                  <a:pt x="925" y="2"/>
                </a:cubicBezTo>
                <a:cubicBezTo>
                  <a:pt x="420" y="25"/>
                  <a:pt x="1" y="554"/>
                  <a:pt x="0" y="1155"/>
                </a:cubicBezTo>
                <a:cubicBezTo>
                  <a:pt x="0" y="1168"/>
                  <a:pt x="1" y="1182"/>
                  <a:pt x="1" y="1195"/>
                </a:cubicBezTo>
                <a:cubicBezTo>
                  <a:pt x="20" y="1813"/>
                  <a:pt x="308" y="2145"/>
                  <a:pt x="308" y="2145"/>
                </a:cubicBezTo>
                <a:cubicBezTo>
                  <a:pt x="308" y="2145"/>
                  <a:pt x="633" y="2556"/>
                  <a:pt x="1187" y="2573"/>
                </a:cubicBezTo>
                <a:cubicBezTo>
                  <a:pt x="1200" y="2573"/>
                  <a:pt x="1213" y="2573"/>
                  <a:pt x="1226" y="2573"/>
                </a:cubicBezTo>
                <a:cubicBezTo>
                  <a:pt x="1764" y="2573"/>
                  <a:pt x="2247" y="2238"/>
                  <a:pt x="2646" y="1974"/>
                </a:cubicBezTo>
                <a:cubicBezTo>
                  <a:pt x="2928" y="1789"/>
                  <a:pt x="3079" y="1517"/>
                  <a:pt x="3079" y="1244"/>
                </a:cubicBezTo>
                <a:cubicBezTo>
                  <a:pt x="3079" y="1122"/>
                  <a:pt x="3048" y="999"/>
                  <a:pt x="2985" y="883"/>
                </a:cubicBezTo>
                <a:cubicBezTo>
                  <a:pt x="2781" y="512"/>
                  <a:pt x="2410" y="639"/>
                  <a:pt x="1965" y="377"/>
                </a:cubicBezTo>
                <a:cubicBezTo>
                  <a:pt x="1553" y="135"/>
                  <a:pt x="1455" y="0"/>
                  <a:pt x="1032" y="0"/>
                </a:cubicBezTo>
              </a:path>
            </a:pathLst>
          </a:custGeom>
          <a:solidFill>
            <a:srgbClr val="C9F1D4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42;p7"/>
          <p:cNvSpPr/>
          <p:nvPr/>
        </p:nvSpPr>
        <p:spPr>
          <a:xfrm rot="-5399898">
            <a:off x="4822492" y="-657239"/>
            <a:ext cx="6732372" cy="5927253"/>
          </a:xfrm>
          <a:custGeom>
            <a:rect b="b" l="l" r="r" t="t"/>
            <a:pathLst>
              <a:path extrusionOk="0" h="2573" w="3079">
                <a:moveTo>
                  <a:pt x="1032" y="0"/>
                </a:moveTo>
                <a:cubicBezTo>
                  <a:pt x="999" y="0"/>
                  <a:pt x="963" y="1"/>
                  <a:pt x="925" y="2"/>
                </a:cubicBezTo>
                <a:cubicBezTo>
                  <a:pt x="420" y="25"/>
                  <a:pt x="1" y="554"/>
                  <a:pt x="0" y="1155"/>
                </a:cubicBezTo>
                <a:cubicBezTo>
                  <a:pt x="0" y="1168"/>
                  <a:pt x="1" y="1182"/>
                  <a:pt x="1" y="1195"/>
                </a:cubicBezTo>
                <a:cubicBezTo>
                  <a:pt x="20" y="1813"/>
                  <a:pt x="308" y="2145"/>
                  <a:pt x="308" y="2145"/>
                </a:cubicBezTo>
                <a:cubicBezTo>
                  <a:pt x="308" y="2145"/>
                  <a:pt x="633" y="2556"/>
                  <a:pt x="1187" y="2573"/>
                </a:cubicBezTo>
                <a:cubicBezTo>
                  <a:pt x="1200" y="2573"/>
                  <a:pt x="1213" y="2573"/>
                  <a:pt x="1226" y="2573"/>
                </a:cubicBezTo>
                <a:cubicBezTo>
                  <a:pt x="1764" y="2573"/>
                  <a:pt x="2247" y="2238"/>
                  <a:pt x="2646" y="1974"/>
                </a:cubicBezTo>
                <a:cubicBezTo>
                  <a:pt x="2928" y="1789"/>
                  <a:pt x="3079" y="1517"/>
                  <a:pt x="3079" y="1244"/>
                </a:cubicBezTo>
                <a:cubicBezTo>
                  <a:pt x="3079" y="1122"/>
                  <a:pt x="3048" y="999"/>
                  <a:pt x="2985" y="883"/>
                </a:cubicBezTo>
                <a:cubicBezTo>
                  <a:pt x="2781" y="512"/>
                  <a:pt x="2410" y="639"/>
                  <a:pt x="1965" y="377"/>
                </a:cubicBezTo>
                <a:cubicBezTo>
                  <a:pt x="1553" y="135"/>
                  <a:pt x="1455" y="0"/>
                  <a:pt x="1032" y="0"/>
                </a:cubicBezTo>
              </a:path>
            </a:pathLst>
          </a:custGeom>
          <a:solidFill>
            <a:srgbClr val="C9F1D4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8"/>
          <p:cNvSpPr txBox="1"/>
          <p:nvPr>
            <p:ph type="title"/>
          </p:nvPr>
        </p:nvSpPr>
        <p:spPr>
          <a:xfrm>
            <a:off x="720000" y="450150"/>
            <a:ext cx="61380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solidFill>
          <a:schemeClr val="accent3"/>
        </a:solidFill>
      </p:bgPr>
    </p:bg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 txBox="1"/>
          <p:nvPr>
            <p:ph type="title"/>
          </p:nvPr>
        </p:nvSpPr>
        <p:spPr>
          <a:xfrm>
            <a:off x="720225" y="2074725"/>
            <a:ext cx="4610400" cy="1807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7" name="Google Shape;47;p9"/>
          <p:cNvSpPr txBox="1"/>
          <p:nvPr>
            <p:ph idx="1" type="subTitle"/>
          </p:nvPr>
        </p:nvSpPr>
        <p:spPr>
          <a:xfrm>
            <a:off x="720000" y="3882375"/>
            <a:ext cx="4610400" cy="70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00"/>
            </a:lvl1pPr>
            <a:lvl2pPr lvl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None/>
              <a:defRPr sz="21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8" name="Google Shape;48;p9"/>
          <p:cNvSpPr txBox="1"/>
          <p:nvPr>
            <p:ph hasCustomPrompt="1" idx="2" type="title"/>
          </p:nvPr>
        </p:nvSpPr>
        <p:spPr>
          <a:xfrm>
            <a:off x="823175" y="557325"/>
            <a:ext cx="1783200" cy="80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2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bg>
      <p:bgPr>
        <a:solidFill>
          <a:schemeClr val="accent4"/>
        </a:solidFill>
      </p:bgPr>
    </p:bg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0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osefin Sans"/>
              <a:buNone/>
              <a:defRPr b="1" sz="30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720000" y="1152475"/>
            <a:ext cx="7704000" cy="161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estrial"/>
              <a:buChar char="●"/>
              <a:defRPr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-317500" lvl="1" marL="9144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estrial"/>
              <a:buChar char="○"/>
              <a:defRPr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-317500" lvl="2" marL="13716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estrial"/>
              <a:buChar char="■"/>
              <a:defRPr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-317500" lvl="3" marL="1828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estrial"/>
              <a:buChar char="●"/>
              <a:defRPr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-317500" lvl="4" marL="22860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estrial"/>
              <a:buChar char="○"/>
              <a:defRPr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-330200" lvl="5" marL="2743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Questrial"/>
              <a:buChar char="■"/>
              <a:defRPr sz="16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-317500" lvl="6" marL="32004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estrial"/>
              <a:buChar char="●"/>
              <a:defRPr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-317500" lvl="7" marL="36576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estrial"/>
              <a:buChar char="○"/>
              <a:defRPr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-317500" lvl="8" marL="41148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Questrial"/>
              <a:buChar char="■"/>
              <a:defRPr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png"/><Relationship Id="rId4" Type="http://schemas.openxmlformats.org/officeDocument/2006/relationships/image" Target="../media/image3.png"/><Relationship Id="rId5" Type="http://schemas.openxmlformats.org/officeDocument/2006/relationships/image" Target="../media/image21.png"/><Relationship Id="rId6" Type="http://schemas.openxmlformats.org/officeDocument/2006/relationships/image" Target="../media/image3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png"/><Relationship Id="rId4" Type="http://schemas.openxmlformats.org/officeDocument/2006/relationships/image" Target="../media/image25.png"/><Relationship Id="rId5" Type="http://schemas.openxmlformats.org/officeDocument/2006/relationships/image" Target="../media/image3.png"/><Relationship Id="rId6" Type="http://schemas.openxmlformats.org/officeDocument/2006/relationships/image" Target="../media/image2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0.png"/><Relationship Id="rId4" Type="http://schemas.openxmlformats.org/officeDocument/2006/relationships/image" Target="../media/image15.png"/><Relationship Id="rId5" Type="http://schemas.openxmlformats.org/officeDocument/2006/relationships/image" Target="../media/image24.png"/><Relationship Id="rId6" Type="http://schemas.openxmlformats.org/officeDocument/2006/relationships/image" Target="../media/image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9.png"/><Relationship Id="rId4" Type="http://schemas.openxmlformats.org/officeDocument/2006/relationships/image" Target="../media/image22.png"/><Relationship Id="rId5" Type="http://schemas.openxmlformats.org/officeDocument/2006/relationships/image" Target="../media/image29.png"/><Relationship Id="rId6" Type="http://schemas.openxmlformats.org/officeDocument/2006/relationships/image" Target="../media/image27.png"/><Relationship Id="rId7" Type="http://schemas.openxmlformats.org/officeDocument/2006/relationships/image" Target="../media/image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2.png"/><Relationship Id="rId4" Type="http://schemas.openxmlformats.org/officeDocument/2006/relationships/image" Target="../media/image35.png"/><Relationship Id="rId5" Type="http://schemas.openxmlformats.org/officeDocument/2006/relationships/image" Target="../media/image17.png"/><Relationship Id="rId6" Type="http://schemas.openxmlformats.org/officeDocument/2006/relationships/image" Target="../media/image34.png"/><Relationship Id="rId7" Type="http://schemas.openxmlformats.org/officeDocument/2006/relationships/image" Target="../media/image36.png"/><Relationship Id="rId8" Type="http://schemas.openxmlformats.org/officeDocument/2006/relationships/image" Target="../media/image3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://bit.ly/2PfT4lq" TargetMode="External"/><Relationship Id="rId4" Type="http://schemas.openxmlformats.org/officeDocument/2006/relationships/image" Target="../media/image3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Relationship Id="rId4" Type="http://schemas.openxmlformats.org/officeDocument/2006/relationships/image" Target="../media/image13.png"/><Relationship Id="rId5" Type="http://schemas.openxmlformats.org/officeDocument/2006/relationships/image" Target="../media/image1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Relationship Id="rId4" Type="http://schemas.openxmlformats.org/officeDocument/2006/relationships/image" Target="../media/image16.png"/><Relationship Id="rId5" Type="http://schemas.openxmlformats.org/officeDocument/2006/relationships/image" Target="../media/image2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Relationship Id="rId4" Type="http://schemas.openxmlformats.org/officeDocument/2006/relationships/image" Target="../media/image1.png"/><Relationship Id="rId5" Type="http://schemas.openxmlformats.org/officeDocument/2006/relationships/image" Target="../media/image2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Relationship Id="rId4" Type="http://schemas.openxmlformats.org/officeDocument/2006/relationships/image" Target="../media/image10.png"/><Relationship Id="rId5" Type="http://schemas.openxmlformats.org/officeDocument/2006/relationships/image" Target="../media/image12.png"/><Relationship Id="rId6" Type="http://schemas.openxmlformats.org/officeDocument/2006/relationships/image" Target="../media/image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8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40"/>
          <p:cNvSpPr txBox="1"/>
          <p:nvPr>
            <p:ph type="title"/>
          </p:nvPr>
        </p:nvSpPr>
        <p:spPr>
          <a:xfrm>
            <a:off x="644725" y="2798012"/>
            <a:ext cx="3535500" cy="61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+</a:t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Yes, I have.</a:t>
            </a:r>
            <a:endParaRPr sz="3000"/>
          </a:p>
        </p:txBody>
      </p:sp>
      <p:sp>
        <p:nvSpPr>
          <p:cNvPr id="1080" name="Google Shape;1080;p40"/>
          <p:cNvSpPr/>
          <p:nvPr/>
        </p:nvSpPr>
        <p:spPr>
          <a:xfrm>
            <a:off x="644715" y="4213032"/>
            <a:ext cx="888645" cy="1114390"/>
          </a:xfrm>
          <a:custGeom>
            <a:rect b="b" l="l" r="r" t="t"/>
            <a:pathLst>
              <a:path extrusionOk="0" h="558" w="449">
                <a:moveTo>
                  <a:pt x="75" y="81"/>
                </a:moveTo>
                <a:cubicBezTo>
                  <a:pt x="75" y="81"/>
                  <a:pt x="75" y="81"/>
                  <a:pt x="75" y="81"/>
                </a:cubicBezTo>
                <a:cubicBezTo>
                  <a:pt x="74" y="86"/>
                  <a:pt x="74" y="91"/>
                  <a:pt x="73" y="97"/>
                </a:cubicBezTo>
                <a:cubicBezTo>
                  <a:pt x="72" y="107"/>
                  <a:pt x="71" y="119"/>
                  <a:pt x="71" y="133"/>
                </a:cubicBezTo>
                <a:cubicBezTo>
                  <a:pt x="70" y="147"/>
                  <a:pt x="71" y="161"/>
                  <a:pt x="72" y="175"/>
                </a:cubicBezTo>
                <a:cubicBezTo>
                  <a:pt x="73" y="191"/>
                  <a:pt x="76" y="207"/>
                  <a:pt x="80" y="223"/>
                </a:cubicBezTo>
                <a:cubicBezTo>
                  <a:pt x="80" y="223"/>
                  <a:pt x="80" y="223"/>
                  <a:pt x="80" y="223"/>
                </a:cubicBezTo>
                <a:cubicBezTo>
                  <a:pt x="77" y="219"/>
                  <a:pt x="69" y="207"/>
                  <a:pt x="68" y="206"/>
                </a:cubicBezTo>
                <a:cubicBezTo>
                  <a:pt x="58" y="194"/>
                  <a:pt x="31" y="178"/>
                  <a:pt x="15" y="184"/>
                </a:cubicBezTo>
                <a:cubicBezTo>
                  <a:pt x="5" y="189"/>
                  <a:pt x="0" y="201"/>
                  <a:pt x="5" y="212"/>
                </a:cubicBezTo>
                <a:cubicBezTo>
                  <a:pt x="5" y="212"/>
                  <a:pt x="6" y="213"/>
                  <a:pt x="6" y="214"/>
                </a:cubicBezTo>
                <a:cubicBezTo>
                  <a:pt x="12" y="224"/>
                  <a:pt x="26" y="230"/>
                  <a:pt x="38" y="231"/>
                </a:cubicBezTo>
                <a:cubicBezTo>
                  <a:pt x="51" y="233"/>
                  <a:pt x="78" y="225"/>
                  <a:pt x="80" y="225"/>
                </a:cubicBezTo>
                <a:cubicBezTo>
                  <a:pt x="85" y="240"/>
                  <a:pt x="90" y="256"/>
                  <a:pt x="97" y="271"/>
                </a:cubicBezTo>
                <a:cubicBezTo>
                  <a:pt x="101" y="279"/>
                  <a:pt x="105" y="288"/>
                  <a:pt x="109" y="297"/>
                </a:cubicBezTo>
                <a:cubicBezTo>
                  <a:pt x="106" y="293"/>
                  <a:pt x="104" y="290"/>
                  <a:pt x="104" y="289"/>
                </a:cubicBezTo>
                <a:cubicBezTo>
                  <a:pt x="93" y="277"/>
                  <a:pt x="67" y="261"/>
                  <a:pt x="51" y="268"/>
                </a:cubicBezTo>
                <a:cubicBezTo>
                  <a:pt x="41" y="272"/>
                  <a:pt x="36" y="284"/>
                  <a:pt x="41" y="295"/>
                </a:cubicBezTo>
                <a:cubicBezTo>
                  <a:pt x="41" y="295"/>
                  <a:pt x="41" y="296"/>
                  <a:pt x="42" y="297"/>
                </a:cubicBezTo>
                <a:cubicBezTo>
                  <a:pt x="48" y="308"/>
                  <a:pt x="62" y="313"/>
                  <a:pt x="73" y="315"/>
                </a:cubicBezTo>
                <a:cubicBezTo>
                  <a:pt x="85" y="316"/>
                  <a:pt x="108" y="310"/>
                  <a:pt x="115" y="308"/>
                </a:cubicBezTo>
                <a:cubicBezTo>
                  <a:pt x="116" y="312"/>
                  <a:pt x="118" y="315"/>
                  <a:pt x="119" y="318"/>
                </a:cubicBezTo>
                <a:cubicBezTo>
                  <a:pt x="127" y="334"/>
                  <a:pt x="135" y="350"/>
                  <a:pt x="143" y="365"/>
                </a:cubicBezTo>
                <a:cubicBezTo>
                  <a:pt x="145" y="371"/>
                  <a:pt x="148" y="376"/>
                  <a:pt x="150" y="382"/>
                </a:cubicBezTo>
                <a:cubicBezTo>
                  <a:pt x="148" y="379"/>
                  <a:pt x="146" y="376"/>
                  <a:pt x="146" y="375"/>
                </a:cubicBezTo>
                <a:cubicBezTo>
                  <a:pt x="135" y="364"/>
                  <a:pt x="109" y="347"/>
                  <a:pt x="93" y="354"/>
                </a:cubicBezTo>
                <a:cubicBezTo>
                  <a:pt x="82" y="359"/>
                  <a:pt x="78" y="371"/>
                  <a:pt x="83" y="381"/>
                </a:cubicBezTo>
                <a:cubicBezTo>
                  <a:pt x="83" y="382"/>
                  <a:pt x="83" y="382"/>
                  <a:pt x="84" y="383"/>
                </a:cubicBezTo>
                <a:cubicBezTo>
                  <a:pt x="90" y="394"/>
                  <a:pt x="104" y="399"/>
                  <a:pt x="115" y="401"/>
                </a:cubicBezTo>
                <a:cubicBezTo>
                  <a:pt x="127" y="403"/>
                  <a:pt x="148" y="397"/>
                  <a:pt x="156" y="395"/>
                </a:cubicBezTo>
                <a:cubicBezTo>
                  <a:pt x="158" y="401"/>
                  <a:pt x="160" y="406"/>
                  <a:pt x="162" y="412"/>
                </a:cubicBezTo>
                <a:cubicBezTo>
                  <a:pt x="164" y="416"/>
                  <a:pt x="165" y="419"/>
                  <a:pt x="166" y="423"/>
                </a:cubicBezTo>
                <a:cubicBezTo>
                  <a:pt x="169" y="435"/>
                  <a:pt x="169" y="435"/>
                  <a:pt x="169" y="435"/>
                </a:cubicBezTo>
                <a:cubicBezTo>
                  <a:pt x="171" y="442"/>
                  <a:pt x="173" y="450"/>
                  <a:pt x="175" y="458"/>
                </a:cubicBezTo>
                <a:cubicBezTo>
                  <a:pt x="176" y="463"/>
                  <a:pt x="177" y="467"/>
                  <a:pt x="178" y="472"/>
                </a:cubicBezTo>
                <a:cubicBezTo>
                  <a:pt x="175" y="467"/>
                  <a:pt x="170" y="456"/>
                  <a:pt x="169" y="455"/>
                </a:cubicBezTo>
                <a:cubicBezTo>
                  <a:pt x="161" y="442"/>
                  <a:pt x="137" y="422"/>
                  <a:pt x="120" y="426"/>
                </a:cubicBezTo>
                <a:cubicBezTo>
                  <a:pt x="110" y="429"/>
                  <a:pt x="103" y="440"/>
                  <a:pt x="106" y="451"/>
                </a:cubicBezTo>
                <a:cubicBezTo>
                  <a:pt x="106" y="452"/>
                  <a:pt x="107" y="453"/>
                  <a:pt x="107" y="453"/>
                </a:cubicBezTo>
                <a:cubicBezTo>
                  <a:pt x="111" y="465"/>
                  <a:pt x="124" y="472"/>
                  <a:pt x="136" y="476"/>
                </a:cubicBezTo>
                <a:cubicBezTo>
                  <a:pt x="148" y="480"/>
                  <a:pt x="175" y="476"/>
                  <a:pt x="178" y="476"/>
                </a:cubicBezTo>
                <a:cubicBezTo>
                  <a:pt x="180" y="484"/>
                  <a:pt x="181" y="492"/>
                  <a:pt x="183" y="499"/>
                </a:cubicBezTo>
                <a:cubicBezTo>
                  <a:pt x="187" y="523"/>
                  <a:pt x="189" y="543"/>
                  <a:pt x="191" y="558"/>
                </a:cubicBezTo>
                <a:cubicBezTo>
                  <a:pt x="203" y="558"/>
                  <a:pt x="203" y="558"/>
                  <a:pt x="203" y="558"/>
                </a:cubicBezTo>
                <a:cubicBezTo>
                  <a:pt x="201" y="543"/>
                  <a:pt x="198" y="522"/>
                  <a:pt x="193" y="497"/>
                </a:cubicBezTo>
                <a:cubicBezTo>
                  <a:pt x="191" y="489"/>
                  <a:pt x="189" y="480"/>
                  <a:pt x="187" y="471"/>
                </a:cubicBezTo>
                <a:cubicBezTo>
                  <a:pt x="196" y="468"/>
                  <a:pt x="203" y="464"/>
                  <a:pt x="211" y="460"/>
                </a:cubicBezTo>
                <a:cubicBezTo>
                  <a:pt x="220" y="470"/>
                  <a:pt x="243" y="481"/>
                  <a:pt x="246" y="482"/>
                </a:cubicBezTo>
                <a:cubicBezTo>
                  <a:pt x="243" y="490"/>
                  <a:pt x="240" y="497"/>
                  <a:pt x="237" y="504"/>
                </a:cubicBezTo>
                <a:cubicBezTo>
                  <a:pt x="227" y="526"/>
                  <a:pt x="219" y="544"/>
                  <a:pt x="212" y="557"/>
                </a:cubicBezTo>
                <a:cubicBezTo>
                  <a:pt x="225" y="557"/>
                  <a:pt x="225" y="557"/>
                  <a:pt x="225" y="557"/>
                </a:cubicBezTo>
                <a:cubicBezTo>
                  <a:pt x="231" y="544"/>
                  <a:pt x="238" y="528"/>
                  <a:pt x="246" y="508"/>
                </a:cubicBezTo>
                <a:cubicBezTo>
                  <a:pt x="249" y="501"/>
                  <a:pt x="253" y="492"/>
                  <a:pt x="256" y="484"/>
                </a:cubicBezTo>
                <a:cubicBezTo>
                  <a:pt x="259" y="484"/>
                  <a:pt x="286" y="490"/>
                  <a:pt x="299" y="487"/>
                </a:cubicBezTo>
                <a:cubicBezTo>
                  <a:pt x="310" y="484"/>
                  <a:pt x="324" y="478"/>
                  <a:pt x="329" y="467"/>
                </a:cubicBezTo>
                <a:cubicBezTo>
                  <a:pt x="334" y="457"/>
                  <a:pt x="330" y="444"/>
                  <a:pt x="319" y="439"/>
                </a:cubicBezTo>
                <a:cubicBezTo>
                  <a:pt x="319" y="439"/>
                  <a:pt x="318" y="438"/>
                  <a:pt x="317" y="438"/>
                </a:cubicBezTo>
                <a:cubicBezTo>
                  <a:pt x="301" y="433"/>
                  <a:pt x="276" y="452"/>
                  <a:pt x="266" y="464"/>
                </a:cubicBezTo>
                <a:cubicBezTo>
                  <a:pt x="266" y="465"/>
                  <a:pt x="261" y="473"/>
                  <a:pt x="258" y="479"/>
                </a:cubicBezTo>
                <a:cubicBezTo>
                  <a:pt x="262" y="468"/>
                  <a:pt x="262" y="468"/>
                  <a:pt x="262" y="468"/>
                </a:cubicBezTo>
                <a:cubicBezTo>
                  <a:pt x="264" y="461"/>
                  <a:pt x="267" y="454"/>
                  <a:pt x="269" y="446"/>
                </a:cubicBezTo>
                <a:cubicBezTo>
                  <a:pt x="273" y="435"/>
                  <a:pt x="273" y="435"/>
                  <a:pt x="273" y="435"/>
                </a:cubicBezTo>
                <a:cubicBezTo>
                  <a:pt x="274" y="431"/>
                  <a:pt x="275" y="427"/>
                  <a:pt x="276" y="422"/>
                </a:cubicBezTo>
                <a:cubicBezTo>
                  <a:pt x="278" y="413"/>
                  <a:pt x="280" y="403"/>
                  <a:pt x="282" y="394"/>
                </a:cubicBezTo>
                <a:cubicBezTo>
                  <a:pt x="288" y="396"/>
                  <a:pt x="310" y="404"/>
                  <a:pt x="322" y="403"/>
                </a:cubicBezTo>
                <a:cubicBezTo>
                  <a:pt x="334" y="402"/>
                  <a:pt x="348" y="398"/>
                  <a:pt x="355" y="387"/>
                </a:cubicBezTo>
                <a:cubicBezTo>
                  <a:pt x="361" y="378"/>
                  <a:pt x="359" y="365"/>
                  <a:pt x="350" y="359"/>
                </a:cubicBezTo>
                <a:cubicBezTo>
                  <a:pt x="349" y="358"/>
                  <a:pt x="349" y="358"/>
                  <a:pt x="348" y="358"/>
                </a:cubicBezTo>
                <a:cubicBezTo>
                  <a:pt x="333" y="350"/>
                  <a:pt x="305" y="364"/>
                  <a:pt x="294" y="375"/>
                </a:cubicBezTo>
                <a:cubicBezTo>
                  <a:pt x="293" y="376"/>
                  <a:pt x="286" y="385"/>
                  <a:pt x="282" y="390"/>
                </a:cubicBezTo>
                <a:cubicBezTo>
                  <a:pt x="283" y="384"/>
                  <a:pt x="284" y="378"/>
                  <a:pt x="285" y="372"/>
                </a:cubicBezTo>
                <a:cubicBezTo>
                  <a:pt x="287" y="355"/>
                  <a:pt x="289" y="337"/>
                  <a:pt x="290" y="320"/>
                </a:cubicBezTo>
                <a:cubicBezTo>
                  <a:pt x="291" y="314"/>
                  <a:pt x="292" y="309"/>
                  <a:pt x="292" y="303"/>
                </a:cubicBezTo>
                <a:cubicBezTo>
                  <a:pt x="294" y="304"/>
                  <a:pt x="321" y="314"/>
                  <a:pt x="334" y="313"/>
                </a:cubicBezTo>
                <a:cubicBezTo>
                  <a:pt x="345" y="312"/>
                  <a:pt x="360" y="308"/>
                  <a:pt x="367" y="298"/>
                </a:cubicBezTo>
                <a:cubicBezTo>
                  <a:pt x="373" y="289"/>
                  <a:pt x="371" y="276"/>
                  <a:pt x="362" y="269"/>
                </a:cubicBezTo>
                <a:cubicBezTo>
                  <a:pt x="361" y="269"/>
                  <a:pt x="361" y="268"/>
                  <a:pt x="360" y="268"/>
                </a:cubicBezTo>
                <a:cubicBezTo>
                  <a:pt x="345" y="260"/>
                  <a:pt x="317" y="275"/>
                  <a:pt x="306" y="286"/>
                </a:cubicBezTo>
                <a:cubicBezTo>
                  <a:pt x="305" y="287"/>
                  <a:pt x="295" y="299"/>
                  <a:pt x="292" y="302"/>
                </a:cubicBezTo>
                <a:cubicBezTo>
                  <a:pt x="293" y="291"/>
                  <a:pt x="295" y="279"/>
                  <a:pt x="297" y="268"/>
                </a:cubicBezTo>
                <a:cubicBezTo>
                  <a:pt x="299" y="252"/>
                  <a:pt x="302" y="237"/>
                  <a:pt x="307" y="221"/>
                </a:cubicBezTo>
                <a:cubicBezTo>
                  <a:pt x="308" y="222"/>
                  <a:pt x="335" y="232"/>
                  <a:pt x="349" y="231"/>
                </a:cubicBezTo>
                <a:cubicBezTo>
                  <a:pt x="360" y="231"/>
                  <a:pt x="375" y="226"/>
                  <a:pt x="382" y="216"/>
                </a:cubicBezTo>
                <a:cubicBezTo>
                  <a:pt x="388" y="207"/>
                  <a:pt x="386" y="194"/>
                  <a:pt x="377" y="187"/>
                </a:cubicBezTo>
                <a:cubicBezTo>
                  <a:pt x="376" y="187"/>
                  <a:pt x="376" y="186"/>
                  <a:pt x="375" y="186"/>
                </a:cubicBezTo>
                <a:cubicBezTo>
                  <a:pt x="359" y="178"/>
                  <a:pt x="332" y="193"/>
                  <a:pt x="321" y="204"/>
                </a:cubicBezTo>
                <a:cubicBezTo>
                  <a:pt x="320" y="204"/>
                  <a:pt x="312" y="214"/>
                  <a:pt x="309" y="219"/>
                </a:cubicBezTo>
                <a:cubicBezTo>
                  <a:pt x="308" y="218"/>
                  <a:pt x="308" y="218"/>
                  <a:pt x="308" y="218"/>
                </a:cubicBezTo>
                <a:cubicBezTo>
                  <a:pt x="312" y="203"/>
                  <a:pt x="319" y="189"/>
                  <a:pt x="326" y="175"/>
                </a:cubicBezTo>
                <a:cubicBezTo>
                  <a:pt x="330" y="167"/>
                  <a:pt x="334" y="160"/>
                  <a:pt x="338" y="153"/>
                </a:cubicBezTo>
                <a:cubicBezTo>
                  <a:pt x="343" y="155"/>
                  <a:pt x="366" y="166"/>
                  <a:pt x="378" y="167"/>
                </a:cubicBezTo>
                <a:cubicBezTo>
                  <a:pt x="390" y="167"/>
                  <a:pt x="405" y="165"/>
                  <a:pt x="413" y="155"/>
                </a:cubicBezTo>
                <a:cubicBezTo>
                  <a:pt x="420" y="147"/>
                  <a:pt x="419" y="133"/>
                  <a:pt x="411" y="126"/>
                </a:cubicBezTo>
                <a:cubicBezTo>
                  <a:pt x="410" y="125"/>
                  <a:pt x="410" y="125"/>
                  <a:pt x="409" y="125"/>
                </a:cubicBezTo>
                <a:cubicBezTo>
                  <a:pt x="394" y="115"/>
                  <a:pt x="365" y="126"/>
                  <a:pt x="353" y="136"/>
                </a:cubicBezTo>
                <a:cubicBezTo>
                  <a:pt x="352" y="137"/>
                  <a:pt x="346" y="143"/>
                  <a:pt x="342" y="147"/>
                </a:cubicBezTo>
                <a:cubicBezTo>
                  <a:pt x="344" y="144"/>
                  <a:pt x="346" y="141"/>
                  <a:pt x="348" y="138"/>
                </a:cubicBezTo>
                <a:cubicBezTo>
                  <a:pt x="355" y="127"/>
                  <a:pt x="362" y="118"/>
                  <a:pt x="369" y="109"/>
                </a:cubicBezTo>
                <a:cubicBezTo>
                  <a:pt x="373" y="104"/>
                  <a:pt x="376" y="100"/>
                  <a:pt x="380" y="96"/>
                </a:cubicBezTo>
                <a:cubicBezTo>
                  <a:pt x="386" y="96"/>
                  <a:pt x="410" y="95"/>
                  <a:pt x="421" y="90"/>
                </a:cubicBezTo>
                <a:cubicBezTo>
                  <a:pt x="432" y="85"/>
                  <a:pt x="444" y="76"/>
                  <a:pt x="446" y="64"/>
                </a:cubicBezTo>
                <a:cubicBezTo>
                  <a:pt x="449" y="53"/>
                  <a:pt x="442" y="42"/>
                  <a:pt x="431" y="39"/>
                </a:cubicBezTo>
                <a:cubicBezTo>
                  <a:pt x="431" y="39"/>
                  <a:pt x="430" y="39"/>
                  <a:pt x="429" y="39"/>
                </a:cubicBezTo>
                <a:cubicBezTo>
                  <a:pt x="412" y="37"/>
                  <a:pt x="391" y="60"/>
                  <a:pt x="385" y="75"/>
                </a:cubicBezTo>
                <a:cubicBezTo>
                  <a:pt x="384" y="76"/>
                  <a:pt x="378" y="96"/>
                  <a:pt x="378" y="96"/>
                </a:cubicBezTo>
                <a:cubicBezTo>
                  <a:pt x="378" y="96"/>
                  <a:pt x="378" y="96"/>
                  <a:pt x="378" y="96"/>
                </a:cubicBezTo>
                <a:cubicBezTo>
                  <a:pt x="375" y="100"/>
                  <a:pt x="372" y="104"/>
                  <a:pt x="368" y="108"/>
                </a:cubicBezTo>
                <a:cubicBezTo>
                  <a:pt x="361" y="117"/>
                  <a:pt x="354" y="126"/>
                  <a:pt x="346" y="137"/>
                </a:cubicBezTo>
                <a:cubicBezTo>
                  <a:pt x="338" y="149"/>
                  <a:pt x="330" y="161"/>
                  <a:pt x="323" y="173"/>
                </a:cubicBezTo>
                <a:cubicBezTo>
                  <a:pt x="316" y="187"/>
                  <a:pt x="309" y="202"/>
                  <a:pt x="304" y="217"/>
                </a:cubicBezTo>
                <a:cubicBezTo>
                  <a:pt x="304" y="217"/>
                  <a:pt x="304" y="217"/>
                  <a:pt x="304" y="217"/>
                </a:cubicBezTo>
                <a:cubicBezTo>
                  <a:pt x="304" y="212"/>
                  <a:pt x="304" y="198"/>
                  <a:pt x="304" y="197"/>
                </a:cubicBezTo>
                <a:cubicBezTo>
                  <a:pt x="302" y="182"/>
                  <a:pt x="289" y="153"/>
                  <a:pt x="272" y="150"/>
                </a:cubicBezTo>
                <a:cubicBezTo>
                  <a:pt x="260" y="148"/>
                  <a:pt x="250" y="156"/>
                  <a:pt x="248" y="167"/>
                </a:cubicBezTo>
                <a:cubicBezTo>
                  <a:pt x="248" y="168"/>
                  <a:pt x="248" y="169"/>
                  <a:pt x="248" y="170"/>
                </a:cubicBezTo>
                <a:cubicBezTo>
                  <a:pt x="247" y="182"/>
                  <a:pt x="256" y="194"/>
                  <a:pt x="264" y="202"/>
                </a:cubicBezTo>
                <a:cubicBezTo>
                  <a:pt x="274" y="211"/>
                  <a:pt x="301" y="219"/>
                  <a:pt x="304" y="220"/>
                </a:cubicBezTo>
                <a:cubicBezTo>
                  <a:pt x="299" y="235"/>
                  <a:pt x="295" y="251"/>
                  <a:pt x="292" y="267"/>
                </a:cubicBezTo>
                <a:cubicBezTo>
                  <a:pt x="290" y="276"/>
                  <a:pt x="289" y="286"/>
                  <a:pt x="288" y="295"/>
                </a:cubicBezTo>
                <a:cubicBezTo>
                  <a:pt x="288" y="291"/>
                  <a:pt x="288" y="287"/>
                  <a:pt x="288" y="286"/>
                </a:cubicBezTo>
                <a:cubicBezTo>
                  <a:pt x="286" y="271"/>
                  <a:pt x="273" y="242"/>
                  <a:pt x="256" y="239"/>
                </a:cubicBezTo>
                <a:cubicBezTo>
                  <a:pt x="244" y="237"/>
                  <a:pt x="234" y="245"/>
                  <a:pt x="232" y="256"/>
                </a:cubicBezTo>
                <a:cubicBezTo>
                  <a:pt x="232" y="257"/>
                  <a:pt x="232" y="258"/>
                  <a:pt x="232" y="258"/>
                </a:cubicBezTo>
                <a:cubicBezTo>
                  <a:pt x="231" y="271"/>
                  <a:pt x="240" y="283"/>
                  <a:pt x="248" y="291"/>
                </a:cubicBezTo>
                <a:cubicBezTo>
                  <a:pt x="257" y="298"/>
                  <a:pt x="280" y="306"/>
                  <a:pt x="286" y="308"/>
                </a:cubicBezTo>
                <a:cubicBezTo>
                  <a:pt x="286" y="312"/>
                  <a:pt x="286" y="316"/>
                  <a:pt x="285" y="319"/>
                </a:cubicBezTo>
                <a:cubicBezTo>
                  <a:pt x="283" y="337"/>
                  <a:pt x="281" y="354"/>
                  <a:pt x="278" y="371"/>
                </a:cubicBezTo>
                <a:cubicBezTo>
                  <a:pt x="277" y="377"/>
                  <a:pt x="276" y="383"/>
                  <a:pt x="275" y="389"/>
                </a:cubicBezTo>
                <a:cubicBezTo>
                  <a:pt x="275" y="385"/>
                  <a:pt x="275" y="382"/>
                  <a:pt x="275" y="381"/>
                </a:cubicBezTo>
                <a:cubicBezTo>
                  <a:pt x="273" y="366"/>
                  <a:pt x="260" y="337"/>
                  <a:pt x="243" y="334"/>
                </a:cubicBezTo>
                <a:cubicBezTo>
                  <a:pt x="232" y="332"/>
                  <a:pt x="221" y="340"/>
                  <a:pt x="220" y="351"/>
                </a:cubicBezTo>
                <a:cubicBezTo>
                  <a:pt x="219" y="352"/>
                  <a:pt x="219" y="353"/>
                  <a:pt x="219" y="354"/>
                </a:cubicBezTo>
                <a:cubicBezTo>
                  <a:pt x="218" y="366"/>
                  <a:pt x="227" y="378"/>
                  <a:pt x="236" y="386"/>
                </a:cubicBezTo>
                <a:cubicBezTo>
                  <a:pt x="245" y="394"/>
                  <a:pt x="266" y="401"/>
                  <a:pt x="273" y="403"/>
                </a:cubicBezTo>
                <a:cubicBezTo>
                  <a:pt x="271" y="409"/>
                  <a:pt x="270" y="415"/>
                  <a:pt x="269" y="421"/>
                </a:cubicBezTo>
                <a:cubicBezTo>
                  <a:pt x="268" y="425"/>
                  <a:pt x="267" y="429"/>
                  <a:pt x="266" y="432"/>
                </a:cubicBezTo>
                <a:cubicBezTo>
                  <a:pt x="264" y="436"/>
                  <a:pt x="263" y="440"/>
                  <a:pt x="262" y="444"/>
                </a:cubicBezTo>
                <a:cubicBezTo>
                  <a:pt x="259" y="451"/>
                  <a:pt x="256" y="459"/>
                  <a:pt x="254" y="466"/>
                </a:cubicBezTo>
                <a:cubicBezTo>
                  <a:pt x="252" y="470"/>
                  <a:pt x="250" y="475"/>
                  <a:pt x="248" y="480"/>
                </a:cubicBezTo>
                <a:cubicBezTo>
                  <a:pt x="249" y="474"/>
                  <a:pt x="251" y="462"/>
                  <a:pt x="251" y="461"/>
                </a:cubicBezTo>
                <a:cubicBezTo>
                  <a:pt x="251" y="447"/>
                  <a:pt x="247" y="434"/>
                  <a:pt x="240" y="422"/>
                </a:cubicBezTo>
                <a:cubicBezTo>
                  <a:pt x="240" y="420"/>
                  <a:pt x="240" y="419"/>
                  <a:pt x="240" y="417"/>
                </a:cubicBezTo>
                <a:cubicBezTo>
                  <a:pt x="239" y="406"/>
                  <a:pt x="228" y="398"/>
                  <a:pt x="217" y="399"/>
                </a:cubicBezTo>
                <a:cubicBezTo>
                  <a:pt x="216" y="400"/>
                  <a:pt x="215" y="400"/>
                  <a:pt x="215" y="400"/>
                </a:cubicBezTo>
                <a:cubicBezTo>
                  <a:pt x="198" y="404"/>
                  <a:pt x="187" y="434"/>
                  <a:pt x="186" y="449"/>
                </a:cubicBezTo>
                <a:cubicBezTo>
                  <a:pt x="186" y="450"/>
                  <a:pt x="187" y="460"/>
                  <a:pt x="187" y="467"/>
                </a:cubicBezTo>
                <a:cubicBezTo>
                  <a:pt x="187" y="463"/>
                  <a:pt x="186" y="459"/>
                  <a:pt x="185" y="456"/>
                </a:cubicBezTo>
                <a:cubicBezTo>
                  <a:pt x="183" y="448"/>
                  <a:pt x="181" y="441"/>
                  <a:pt x="179" y="433"/>
                </a:cubicBezTo>
                <a:cubicBezTo>
                  <a:pt x="178" y="429"/>
                  <a:pt x="177" y="425"/>
                  <a:pt x="176" y="421"/>
                </a:cubicBezTo>
                <a:cubicBezTo>
                  <a:pt x="174" y="417"/>
                  <a:pt x="173" y="414"/>
                  <a:pt x="171" y="410"/>
                </a:cubicBezTo>
                <a:cubicBezTo>
                  <a:pt x="168" y="400"/>
                  <a:pt x="164" y="391"/>
                  <a:pt x="160" y="383"/>
                </a:cubicBezTo>
                <a:cubicBezTo>
                  <a:pt x="167" y="381"/>
                  <a:pt x="190" y="375"/>
                  <a:pt x="199" y="368"/>
                </a:cubicBezTo>
                <a:cubicBezTo>
                  <a:pt x="208" y="361"/>
                  <a:pt x="218" y="349"/>
                  <a:pt x="218" y="337"/>
                </a:cubicBezTo>
                <a:cubicBezTo>
                  <a:pt x="218" y="326"/>
                  <a:pt x="209" y="316"/>
                  <a:pt x="198" y="316"/>
                </a:cubicBezTo>
                <a:cubicBezTo>
                  <a:pt x="197" y="316"/>
                  <a:pt x="197" y="316"/>
                  <a:pt x="196" y="316"/>
                </a:cubicBezTo>
                <a:cubicBezTo>
                  <a:pt x="178" y="318"/>
                  <a:pt x="163" y="345"/>
                  <a:pt x="160" y="361"/>
                </a:cubicBezTo>
                <a:cubicBezTo>
                  <a:pt x="160" y="362"/>
                  <a:pt x="159" y="373"/>
                  <a:pt x="159" y="379"/>
                </a:cubicBezTo>
                <a:cubicBezTo>
                  <a:pt x="156" y="374"/>
                  <a:pt x="154" y="368"/>
                  <a:pt x="151" y="363"/>
                </a:cubicBezTo>
                <a:cubicBezTo>
                  <a:pt x="143" y="347"/>
                  <a:pt x="135" y="332"/>
                  <a:pt x="127" y="316"/>
                </a:cubicBezTo>
                <a:cubicBezTo>
                  <a:pt x="124" y="311"/>
                  <a:pt x="122" y="307"/>
                  <a:pt x="119" y="302"/>
                </a:cubicBezTo>
                <a:cubicBezTo>
                  <a:pt x="122" y="301"/>
                  <a:pt x="149" y="295"/>
                  <a:pt x="160" y="287"/>
                </a:cubicBezTo>
                <a:cubicBezTo>
                  <a:pt x="169" y="280"/>
                  <a:pt x="179" y="268"/>
                  <a:pt x="179" y="256"/>
                </a:cubicBezTo>
                <a:cubicBezTo>
                  <a:pt x="179" y="244"/>
                  <a:pt x="170" y="235"/>
                  <a:pt x="159" y="235"/>
                </a:cubicBezTo>
                <a:cubicBezTo>
                  <a:pt x="158" y="235"/>
                  <a:pt x="157" y="235"/>
                  <a:pt x="156" y="235"/>
                </a:cubicBezTo>
                <a:cubicBezTo>
                  <a:pt x="139" y="237"/>
                  <a:pt x="124" y="264"/>
                  <a:pt x="121" y="279"/>
                </a:cubicBezTo>
                <a:cubicBezTo>
                  <a:pt x="121" y="281"/>
                  <a:pt x="119" y="297"/>
                  <a:pt x="119" y="301"/>
                </a:cubicBezTo>
                <a:cubicBezTo>
                  <a:pt x="113" y="290"/>
                  <a:pt x="108" y="280"/>
                  <a:pt x="103" y="269"/>
                </a:cubicBezTo>
                <a:cubicBezTo>
                  <a:pt x="97" y="255"/>
                  <a:pt x="91" y="240"/>
                  <a:pt x="86" y="225"/>
                </a:cubicBezTo>
                <a:cubicBezTo>
                  <a:pt x="87" y="225"/>
                  <a:pt x="116" y="219"/>
                  <a:pt x="127" y="210"/>
                </a:cubicBezTo>
                <a:cubicBezTo>
                  <a:pt x="136" y="203"/>
                  <a:pt x="146" y="192"/>
                  <a:pt x="146" y="179"/>
                </a:cubicBezTo>
                <a:cubicBezTo>
                  <a:pt x="146" y="168"/>
                  <a:pt x="137" y="158"/>
                  <a:pt x="126" y="158"/>
                </a:cubicBezTo>
                <a:cubicBezTo>
                  <a:pt x="125" y="158"/>
                  <a:pt x="123" y="158"/>
                  <a:pt x="122" y="158"/>
                </a:cubicBezTo>
                <a:cubicBezTo>
                  <a:pt x="104" y="160"/>
                  <a:pt x="89" y="187"/>
                  <a:pt x="86" y="203"/>
                </a:cubicBezTo>
                <a:cubicBezTo>
                  <a:pt x="86" y="204"/>
                  <a:pt x="85" y="216"/>
                  <a:pt x="84" y="222"/>
                </a:cubicBezTo>
                <a:cubicBezTo>
                  <a:pt x="83" y="222"/>
                  <a:pt x="83" y="222"/>
                  <a:pt x="83" y="222"/>
                </a:cubicBezTo>
                <a:cubicBezTo>
                  <a:pt x="79" y="206"/>
                  <a:pt x="76" y="191"/>
                  <a:pt x="75" y="175"/>
                </a:cubicBezTo>
                <a:cubicBezTo>
                  <a:pt x="74" y="166"/>
                  <a:pt x="73" y="158"/>
                  <a:pt x="73" y="150"/>
                </a:cubicBezTo>
                <a:cubicBezTo>
                  <a:pt x="78" y="149"/>
                  <a:pt x="104" y="146"/>
                  <a:pt x="114" y="140"/>
                </a:cubicBezTo>
                <a:cubicBezTo>
                  <a:pt x="124" y="133"/>
                  <a:pt x="135" y="123"/>
                  <a:pt x="136" y="111"/>
                </a:cubicBezTo>
                <a:cubicBezTo>
                  <a:pt x="138" y="100"/>
                  <a:pt x="130" y="89"/>
                  <a:pt x="118" y="88"/>
                </a:cubicBezTo>
                <a:cubicBezTo>
                  <a:pt x="118" y="88"/>
                  <a:pt x="117" y="88"/>
                  <a:pt x="116" y="88"/>
                </a:cubicBezTo>
                <a:cubicBezTo>
                  <a:pt x="99" y="88"/>
                  <a:pt x="81" y="113"/>
                  <a:pt x="76" y="128"/>
                </a:cubicBezTo>
                <a:cubicBezTo>
                  <a:pt x="76" y="129"/>
                  <a:pt x="74" y="137"/>
                  <a:pt x="73" y="143"/>
                </a:cubicBezTo>
                <a:cubicBezTo>
                  <a:pt x="73" y="140"/>
                  <a:pt x="73" y="136"/>
                  <a:pt x="73" y="132"/>
                </a:cubicBezTo>
                <a:cubicBezTo>
                  <a:pt x="73" y="119"/>
                  <a:pt x="73" y="107"/>
                  <a:pt x="74" y="97"/>
                </a:cubicBezTo>
                <a:cubicBezTo>
                  <a:pt x="75" y="90"/>
                  <a:pt x="75" y="85"/>
                  <a:pt x="76" y="80"/>
                </a:cubicBezTo>
                <a:cubicBezTo>
                  <a:pt x="81" y="76"/>
                  <a:pt x="101" y="62"/>
                  <a:pt x="107" y="52"/>
                </a:cubicBezTo>
                <a:cubicBezTo>
                  <a:pt x="114" y="42"/>
                  <a:pt x="118" y="28"/>
                  <a:pt x="114" y="16"/>
                </a:cubicBezTo>
                <a:cubicBezTo>
                  <a:pt x="110" y="5"/>
                  <a:pt x="98" y="0"/>
                  <a:pt x="88" y="4"/>
                </a:cubicBezTo>
                <a:cubicBezTo>
                  <a:pt x="87" y="4"/>
                  <a:pt x="86" y="4"/>
                  <a:pt x="86" y="5"/>
                </a:cubicBezTo>
                <a:cubicBezTo>
                  <a:pt x="70" y="13"/>
                  <a:pt x="66" y="44"/>
                  <a:pt x="69" y="59"/>
                </a:cubicBezTo>
                <a:cubicBezTo>
                  <a:pt x="69" y="60"/>
                  <a:pt x="75" y="81"/>
                  <a:pt x="75" y="81"/>
                </a:cubicBezTo>
                <a:close/>
              </a:path>
            </a:pathLst>
          </a:custGeom>
          <a:solidFill>
            <a:srgbClr val="92E3A9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1" name="Google Shape;1081;p40"/>
          <p:cNvSpPr/>
          <p:nvPr/>
        </p:nvSpPr>
        <p:spPr>
          <a:xfrm flipH="1">
            <a:off x="7535365" y="4166632"/>
            <a:ext cx="888645" cy="1114390"/>
          </a:xfrm>
          <a:custGeom>
            <a:rect b="b" l="l" r="r" t="t"/>
            <a:pathLst>
              <a:path extrusionOk="0" h="558" w="449">
                <a:moveTo>
                  <a:pt x="75" y="81"/>
                </a:moveTo>
                <a:cubicBezTo>
                  <a:pt x="75" y="81"/>
                  <a:pt x="75" y="81"/>
                  <a:pt x="75" y="81"/>
                </a:cubicBezTo>
                <a:cubicBezTo>
                  <a:pt x="74" y="86"/>
                  <a:pt x="74" y="91"/>
                  <a:pt x="73" y="97"/>
                </a:cubicBezTo>
                <a:cubicBezTo>
                  <a:pt x="72" y="107"/>
                  <a:pt x="71" y="119"/>
                  <a:pt x="71" y="133"/>
                </a:cubicBezTo>
                <a:cubicBezTo>
                  <a:pt x="70" y="147"/>
                  <a:pt x="71" y="161"/>
                  <a:pt x="72" y="175"/>
                </a:cubicBezTo>
                <a:cubicBezTo>
                  <a:pt x="73" y="191"/>
                  <a:pt x="76" y="207"/>
                  <a:pt x="80" y="223"/>
                </a:cubicBezTo>
                <a:cubicBezTo>
                  <a:pt x="80" y="223"/>
                  <a:pt x="80" y="223"/>
                  <a:pt x="80" y="223"/>
                </a:cubicBezTo>
                <a:cubicBezTo>
                  <a:pt x="77" y="219"/>
                  <a:pt x="69" y="207"/>
                  <a:pt x="68" y="206"/>
                </a:cubicBezTo>
                <a:cubicBezTo>
                  <a:pt x="58" y="194"/>
                  <a:pt x="31" y="178"/>
                  <a:pt x="15" y="184"/>
                </a:cubicBezTo>
                <a:cubicBezTo>
                  <a:pt x="5" y="189"/>
                  <a:pt x="0" y="201"/>
                  <a:pt x="5" y="212"/>
                </a:cubicBezTo>
                <a:cubicBezTo>
                  <a:pt x="5" y="212"/>
                  <a:pt x="6" y="213"/>
                  <a:pt x="6" y="214"/>
                </a:cubicBezTo>
                <a:cubicBezTo>
                  <a:pt x="12" y="224"/>
                  <a:pt x="26" y="230"/>
                  <a:pt x="38" y="231"/>
                </a:cubicBezTo>
                <a:cubicBezTo>
                  <a:pt x="51" y="233"/>
                  <a:pt x="78" y="225"/>
                  <a:pt x="80" y="225"/>
                </a:cubicBezTo>
                <a:cubicBezTo>
                  <a:pt x="85" y="240"/>
                  <a:pt x="90" y="256"/>
                  <a:pt x="97" y="271"/>
                </a:cubicBezTo>
                <a:cubicBezTo>
                  <a:pt x="101" y="279"/>
                  <a:pt x="105" y="288"/>
                  <a:pt x="109" y="297"/>
                </a:cubicBezTo>
                <a:cubicBezTo>
                  <a:pt x="106" y="293"/>
                  <a:pt x="104" y="290"/>
                  <a:pt x="104" y="289"/>
                </a:cubicBezTo>
                <a:cubicBezTo>
                  <a:pt x="93" y="277"/>
                  <a:pt x="67" y="261"/>
                  <a:pt x="51" y="268"/>
                </a:cubicBezTo>
                <a:cubicBezTo>
                  <a:pt x="41" y="272"/>
                  <a:pt x="36" y="284"/>
                  <a:pt x="41" y="295"/>
                </a:cubicBezTo>
                <a:cubicBezTo>
                  <a:pt x="41" y="295"/>
                  <a:pt x="41" y="296"/>
                  <a:pt x="42" y="297"/>
                </a:cubicBezTo>
                <a:cubicBezTo>
                  <a:pt x="48" y="308"/>
                  <a:pt x="62" y="313"/>
                  <a:pt x="73" y="315"/>
                </a:cubicBezTo>
                <a:cubicBezTo>
                  <a:pt x="85" y="316"/>
                  <a:pt x="108" y="310"/>
                  <a:pt x="115" y="308"/>
                </a:cubicBezTo>
                <a:cubicBezTo>
                  <a:pt x="116" y="312"/>
                  <a:pt x="118" y="315"/>
                  <a:pt x="119" y="318"/>
                </a:cubicBezTo>
                <a:cubicBezTo>
                  <a:pt x="127" y="334"/>
                  <a:pt x="135" y="350"/>
                  <a:pt x="143" y="365"/>
                </a:cubicBezTo>
                <a:cubicBezTo>
                  <a:pt x="145" y="371"/>
                  <a:pt x="148" y="376"/>
                  <a:pt x="150" y="382"/>
                </a:cubicBezTo>
                <a:cubicBezTo>
                  <a:pt x="148" y="379"/>
                  <a:pt x="146" y="376"/>
                  <a:pt x="146" y="375"/>
                </a:cubicBezTo>
                <a:cubicBezTo>
                  <a:pt x="135" y="364"/>
                  <a:pt x="109" y="347"/>
                  <a:pt x="93" y="354"/>
                </a:cubicBezTo>
                <a:cubicBezTo>
                  <a:pt x="82" y="359"/>
                  <a:pt x="78" y="371"/>
                  <a:pt x="83" y="381"/>
                </a:cubicBezTo>
                <a:cubicBezTo>
                  <a:pt x="83" y="382"/>
                  <a:pt x="83" y="382"/>
                  <a:pt x="84" y="383"/>
                </a:cubicBezTo>
                <a:cubicBezTo>
                  <a:pt x="90" y="394"/>
                  <a:pt x="104" y="399"/>
                  <a:pt x="115" y="401"/>
                </a:cubicBezTo>
                <a:cubicBezTo>
                  <a:pt x="127" y="403"/>
                  <a:pt x="148" y="397"/>
                  <a:pt x="156" y="395"/>
                </a:cubicBezTo>
                <a:cubicBezTo>
                  <a:pt x="158" y="401"/>
                  <a:pt x="160" y="406"/>
                  <a:pt x="162" y="412"/>
                </a:cubicBezTo>
                <a:cubicBezTo>
                  <a:pt x="164" y="416"/>
                  <a:pt x="165" y="419"/>
                  <a:pt x="166" y="423"/>
                </a:cubicBezTo>
                <a:cubicBezTo>
                  <a:pt x="169" y="435"/>
                  <a:pt x="169" y="435"/>
                  <a:pt x="169" y="435"/>
                </a:cubicBezTo>
                <a:cubicBezTo>
                  <a:pt x="171" y="442"/>
                  <a:pt x="173" y="450"/>
                  <a:pt x="175" y="458"/>
                </a:cubicBezTo>
                <a:cubicBezTo>
                  <a:pt x="176" y="463"/>
                  <a:pt x="177" y="467"/>
                  <a:pt x="178" y="472"/>
                </a:cubicBezTo>
                <a:cubicBezTo>
                  <a:pt x="175" y="467"/>
                  <a:pt x="170" y="456"/>
                  <a:pt x="169" y="455"/>
                </a:cubicBezTo>
                <a:cubicBezTo>
                  <a:pt x="161" y="442"/>
                  <a:pt x="137" y="422"/>
                  <a:pt x="120" y="426"/>
                </a:cubicBezTo>
                <a:cubicBezTo>
                  <a:pt x="110" y="429"/>
                  <a:pt x="103" y="440"/>
                  <a:pt x="106" y="451"/>
                </a:cubicBezTo>
                <a:cubicBezTo>
                  <a:pt x="106" y="452"/>
                  <a:pt x="107" y="453"/>
                  <a:pt x="107" y="453"/>
                </a:cubicBezTo>
                <a:cubicBezTo>
                  <a:pt x="111" y="465"/>
                  <a:pt x="124" y="472"/>
                  <a:pt x="136" y="476"/>
                </a:cubicBezTo>
                <a:cubicBezTo>
                  <a:pt x="148" y="480"/>
                  <a:pt x="175" y="476"/>
                  <a:pt x="178" y="476"/>
                </a:cubicBezTo>
                <a:cubicBezTo>
                  <a:pt x="180" y="484"/>
                  <a:pt x="181" y="492"/>
                  <a:pt x="183" y="499"/>
                </a:cubicBezTo>
                <a:cubicBezTo>
                  <a:pt x="187" y="523"/>
                  <a:pt x="189" y="543"/>
                  <a:pt x="191" y="558"/>
                </a:cubicBezTo>
                <a:cubicBezTo>
                  <a:pt x="203" y="558"/>
                  <a:pt x="203" y="558"/>
                  <a:pt x="203" y="558"/>
                </a:cubicBezTo>
                <a:cubicBezTo>
                  <a:pt x="201" y="543"/>
                  <a:pt x="198" y="522"/>
                  <a:pt x="193" y="497"/>
                </a:cubicBezTo>
                <a:cubicBezTo>
                  <a:pt x="191" y="489"/>
                  <a:pt x="189" y="480"/>
                  <a:pt x="187" y="471"/>
                </a:cubicBezTo>
                <a:cubicBezTo>
                  <a:pt x="196" y="468"/>
                  <a:pt x="203" y="464"/>
                  <a:pt x="211" y="460"/>
                </a:cubicBezTo>
                <a:cubicBezTo>
                  <a:pt x="220" y="470"/>
                  <a:pt x="243" y="481"/>
                  <a:pt x="246" y="482"/>
                </a:cubicBezTo>
                <a:cubicBezTo>
                  <a:pt x="243" y="490"/>
                  <a:pt x="240" y="497"/>
                  <a:pt x="237" y="504"/>
                </a:cubicBezTo>
                <a:cubicBezTo>
                  <a:pt x="227" y="526"/>
                  <a:pt x="219" y="544"/>
                  <a:pt x="212" y="557"/>
                </a:cubicBezTo>
                <a:cubicBezTo>
                  <a:pt x="225" y="557"/>
                  <a:pt x="225" y="557"/>
                  <a:pt x="225" y="557"/>
                </a:cubicBezTo>
                <a:cubicBezTo>
                  <a:pt x="231" y="544"/>
                  <a:pt x="238" y="528"/>
                  <a:pt x="246" y="508"/>
                </a:cubicBezTo>
                <a:cubicBezTo>
                  <a:pt x="249" y="501"/>
                  <a:pt x="253" y="492"/>
                  <a:pt x="256" y="484"/>
                </a:cubicBezTo>
                <a:cubicBezTo>
                  <a:pt x="259" y="484"/>
                  <a:pt x="286" y="490"/>
                  <a:pt x="299" y="487"/>
                </a:cubicBezTo>
                <a:cubicBezTo>
                  <a:pt x="310" y="484"/>
                  <a:pt x="324" y="478"/>
                  <a:pt x="329" y="467"/>
                </a:cubicBezTo>
                <a:cubicBezTo>
                  <a:pt x="334" y="457"/>
                  <a:pt x="330" y="444"/>
                  <a:pt x="319" y="439"/>
                </a:cubicBezTo>
                <a:cubicBezTo>
                  <a:pt x="319" y="439"/>
                  <a:pt x="318" y="438"/>
                  <a:pt x="317" y="438"/>
                </a:cubicBezTo>
                <a:cubicBezTo>
                  <a:pt x="301" y="433"/>
                  <a:pt x="276" y="452"/>
                  <a:pt x="266" y="464"/>
                </a:cubicBezTo>
                <a:cubicBezTo>
                  <a:pt x="266" y="465"/>
                  <a:pt x="261" y="473"/>
                  <a:pt x="258" y="479"/>
                </a:cubicBezTo>
                <a:cubicBezTo>
                  <a:pt x="262" y="468"/>
                  <a:pt x="262" y="468"/>
                  <a:pt x="262" y="468"/>
                </a:cubicBezTo>
                <a:cubicBezTo>
                  <a:pt x="264" y="461"/>
                  <a:pt x="267" y="454"/>
                  <a:pt x="269" y="446"/>
                </a:cubicBezTo>
                <a:cubicBezTo>
                  <a:pt x="273" y="435"/>
                  <a:pt x="273" y="435"/>
                  <a:pt x="273" y="435"/>
                </a:cubicBezTo>
                <a:cubicBezTo>
                  <a:pt x="274" y="431"/>
                  <a:pt x="275" y="427"/>
                  <a:pt x="276" y="422"/>
                </a:cubicBezTo>
                <a:cubicBezTo>
                  <a:pt x="278" y="413"/>
                  <a:pt x="280" y="403"/>
                  <a:pt x="282" y="394"/>
                </a:cubicBezTo>
                <a:cubicBezTo>
                  <a:pt x="288" y="396"/>
                  <a:pt x="310" y="404"/>
                  <a:pt x="322" y="403"/>
                </a:cubicBezTo>
                <a:cubicBezTo>
                  <a:pt x="334" y="402"/>
                  <a:pt x="348" y="398"/>
                  <a:pt x="355" y="387"/>
                </a:cubicBezTo>
                <a:cubicBezTo>
                  <a:pt x="361" y="378"/>
                  <a:pt x="359" y="365"/>
                  <a:pt x="350" y="359"/>
                </a:cubicBezTo>
                <a:cubicBezTo>
                  <a:pt x="349" y="358"/>
                  <a:pt x="349" y="358"/>
                  <a:pt x="348" y="358"/>
                </a:cubicBezTo>
                <a:cubicBezTo>
                  <a:pt x="333" y="350"/>
                  <a:pt x="305" y="364"/>
                  <a:pt x="294" y="375"/>
                </a:cubicBezTo>
                <a:cubicBezTo>
                  <a:pt x="293" y="376"/>
                  <a:pt x="286" y="385"/>
                  <a:pt x="282" y="390"/>
                </a:cubicBezTo>
                <a:cubicBezTo>
                  <a:pt x="283" y="384"/>
                  <a:pt x="284" y="378"/>
                  <a:pt x="285" y="372"/>
                </a:cubicBezTo>
                <a:cubicBezTo>
                  <a:pt x="287" y="355"/>
                  <a:pt x="289" y="337"/>
                  <a:pt x="290" y="320"/>
                </a:cubicBezTo>
                <a:cubicBezTo>
                  <a:pt x="291" y="314"/>
                  <a:pt x="292" y="309"/>
                  <a:pt x="292" y="303"/>
                </a:cubicBezTo>
                <a:cubicBezTo>
                  <a:pt x="294" y="304"/>
                  <a:pt x="321" y="314"/>
                  <a:pt x="334" y="313"/>
                </a:cubicBezTo>
                <a:cubicBezTo>
                  <a:pt x="345" y="312"/>
                  <a:pt x="360" y="308"/>
                  <a:pt x="367" y="298"/>
                </a:cubicBezTo>
                <a:cubicBezTo>
                  <a:pt x="373" y="289"/>
                  <a:pt x="371" y="276"/>
                  <a:pt x="362" y="269"/>
                </a:cubicBezTo>
                <a:cubicBezTo>
                  <a:pt x="361" y="269"/>
                  <a:pt x="361" y="268"/>
                  <a:pt x="360" y="268"/>
                </a:cubicBezTo>
                <a:cubicBezTo>
                  <a:pt x="345" y="260"/>
                  <a:pt x="317" y="275"/>
                  <a:pt x="306" y="286"/>
                </a:cubicBezTo>
                <a:cubicBezTo>
                  <a:pt x="305" y="287"/>
                  <a:pt x="295" y="299"/>
                  <a:pt x="292" y="302"/>
                </a:cubicBezTo>
                <a:cubicBezTo>
                  <a:pt x="293" y="291"/>
                  <a:pt x="295" y="279"/>
                  <a:pt x="297" y="268"/>
                </a:cubicBezTo>
                <a:cubicBezTo>
                  <a:pt x="299" y="252"/>
                  <a:pt x="302" y="237"/>
                  <a:pt x="307" y="221"/>
                </a:cubicBezTo>
                <a:cubicBezTo>
                  <a:pt x="308" y="222"/>
                  <a:pt x="335" y="232"/>
                  <a:pt x="349" y="231"/>
                </a:cubicBezTo>
                <a:cubicBezTo>
                  <a:pt x="360" y="231"/>
                  <a:pt x="375" y="226"/>
                  <a:pt x="382" y="216"/>
                </a:cubicBezTo>
                <a:cubicBezTo>
                  <a:pt x="388" y="207"/>
                  <a:pt x="386" y="194"/>
                  <a:pt x="377" y="187"/>
                </a:cubicBezTo>
                <a:cubicBezTo>
                  <a:pt x="376" y="187"/>
                  <a:pt x="376" y="186"/>
                  <a:pt x="375" y="186"/>
                </a:cubicBezTo>
                <a:cubicBezTo>
                  <a:pt x="359" y="178"/>
                  <a:pt x="332" y="193"/>
                  <a:pt x="321" y="204"/>
                </a:cubicBezTo>
                <a:cubicBezTo>
                  <a:pt x="320" y="204"/>
                  <a:pt x="312" y="214"/>
                  <a:pt x="309" y="219"/>
                </a:cubicBezTo>
                <a:cubicBezTo>
                  <a:pt x="308" y="218"/>
                  <a:pt x="308" y="218"/>
                  <a:pt x="308" y="218"/>
                </a:cubicBezTo>
                <a:cubicBezTo>
                  <a:pt x="312" y="203"/>
                  <a:pt x="319" y="189"/>
                  <a:pt x="326" y="175"/>
                </a:cubicBezTo>
                <a:cubicBezTo>
                  <a:pt x="330" y="167"/>
                  <a:pt x="334" y="160"/>
                  <a:pt x="338" y="153"/>
                </a:cubicBezTo>
                <a:cubicBezTo>
                  <a:pt x="343" y="155"/>
                  <a:pt x="366" y="166"/>
                  <a:pt x="378" y="167"/>
                </a:cubicBezTo>
                <a:cubicBezTo>
                  <a:pt x="390" y="167"/>
                  <a:pt x="405" y="165"/>
                  <a:pt x="413" y="155"/>
                </a:cubicBezTo>
                <a:cubicBezTo>
                  <a:pt x="420" y="147"/>
                  <a:pt x="419" y="133"/>
                  <a:pt x="411" y="126"/>
                </a:cubicBezTo>
                <a:cubicBezTo>
                  <a:pt x="410" y="125"/>
                  <a:pt x="410" y="125"/>
                  <a:pt x="409" y="125"/>
                </a:cubicBezTo>
                <a:cubicBezTo>
                  <a:pt x="394" y="115"/>
                  <a:pt x="365" y="126"/>
                  <a:pt x="353" y="136"/>
                </a:cubicBezTo>
                <a:cubicBezTo>
                  <a:pt x="352" y="137"/>
                  <a:pt x="346" y="143"/>
                  <a:pt x="342" y="147"/>
                </a:cubicBezTo>
                <a:cubicBezTo>
                  <a:pt x="344" y="144"/>
                  <a:pt x="346" y="141"/>
                  <a:pt x="348" y="138"/>
                </a:cubicBezTo>
                <a:cubicBezTo>
                  <a:pt x="355" y="127"/>
                  <a:pt x="362" y="118"/>
                  <a:pt x="369" y="109"/>
                </a:cubicBezTo>
                <a:cubicBezTo>
                  <a:pt x="373" y="104"/>
                  <a:pt x="376" y="100"/>
                  <a:pt x="380" y="96"/>
                </a:cubicBezTo>
                <a:cubicBezTo>
                  <a:pt x="386" y="96"/>
                  <a:pt x="410" y="95"/>
                  <a:pt x="421" y="90"/>
                </a:cubicBezTo>
                <a:cubicBezTo>
                  <a:pt x="432" y="85"/>
                  <a:pt x="444" y="76"/>
                  <a:pt x="446" y="64"/>
                </a:cubicBezTo>
                <a:cubicBezTo>
                  <a:pt x="449" y="53"/>
                  <a:pt x="442" y="42"/>
                  <a:pt x="431" y="39"/>
                </a:cubicBezTo>
                <a:cubicBezTo>
                  <a:pt x="431" y="39"/>
                  <a:pt x="430" y="39"/>
                  <a:pt x="429" y="39"/>
                </a:cubicBezTo>
                <a:cubicBezTo>
                  <a:pt x="412" y="37"/>
                  <a:pt x="391" y="60"/>
                  <a:pt x="385" y="75"/>
                </a:cubicBezTo>
                <a:cubicBezTo>
                  <a:pt x="384" y="76"/>
                  <a:pt x="378" y="96"/>
                  <a:pt x="378" y="96"/>
                </a:cubicBezTo>
                <a:cubicBezTo>
                  <a:pt x="378" y="96"/>
                  <a:pt x="378" y="96"/>
                  <a:pt x="378" y="96"/>
                </a:cubicBezTo>
                <a:cubicBezTo>
                  <a:pt x="375" y="100"/>
                  <a:pt x="372" y="104"/>
                  <a:pt x="368" y="108"/>
                </a:cubicBezTo>
                <a:cubicBezTo>
                  <a:pt x="361" y="117"/>
                  <a:pt x="354" y="126"/>
                  <a:pt x="346" y="137"/>
                </a:cubicBezTo>
                <a:cubicBezTo>
                  <a:pt x="338" y="149"/>
                  <a:pt x="330" y="161"/>
                  <a:pt x="323" y="173"/>
                </a:cubicBezTo>
                <a:cubicBezTo>
                  <a:pt x="316" y="187"/>
                  <a:pt x="309" y="202"/>
                  <a:pt x="304" y="217"/>
                </a:cubicBezTo>
                <a:cubicBezTo>
                  <a:pt x="304" y="217"/>
                  <a:pt x="304" y="217"/>
                  <a:pt x="304" y="217"/>
                </a:cubicBezTo>
                <a:cubicBezTo>
                  <a:pt x="304" y="212"/>
                  <a:pt x="304" y="198"/>
                  <a:pt x="304" y="197"/>
                </a:cubicBezTo>
                <a:cubicBezTo>
                  <a:pt x="302" y="182"/>
                  <a:pt x="289" y="153"/>
                  <a:pt x="272" y="150"/>
                </a:cubicBezTo>
                <a:cubicBezTo>
                  <a:pt x="260" y="148"/>
                  <a:pt x="250" y="156"/>
                  <a:pt x="248" y="167"/>
                </a:cubicBezTo>
                <a:cubicBezTo>
                  <a:pt x="248" y="168"/>
                  <a:pt x="248" y="169"/>
                  <a:pt x="248" y="170"/>
                </a:cubicBezTo>
                <a:cubicBezTo>
                  <a:pt x="247" y="182"/>
                  <a:pt x="256" y="194"/>
                  <a:pt x="264" y="202"/>
                </a:cubicBezTo>
                <a:cubicBezTo>
                  <a:pt x="274" y="211"/>
                  <a:pt x="301" y="219"/>
                  <a:pt x="304" y="220"/>
                </a:cubicBezTo>
                <a:cubicBezTo>
                  <a:pt x="299" y="235"/>
                  <a:pt x="295" y="251"/>
                  <a:pt x="292" y="267"/>
                </a:cubicBezTo>
                <a:cubicBezTo>
                  <a:pt x="290" y="276"/>
                  <a:pt x="289" y="286"/>
                  <a:pt x="288" y="295"/>
                </a:cubicBezTo>
                <a:cubicBezTo>
                  <a:pt x="288" y="291"/>
                  <a:pt x="288" y="287"/>
                  <a:pt x="288" y="286"/>
                </a:cubicBezTo>
                <a:cubicBezTo>
                  <a:pt x="286" y="271"/>
                  <a:pt x="273" y="242"/>
                  <a:pt x="256" y="239"/>
                </a:cubicBezTo>
                <a:cubicBezTo>
                  <a:pt x="244" y="237"/>
                  <a:pt x="234" y="245"/>
                  <a:pt x="232" y="256"/>
                </a:cubicBezTo>
                <a:cubicBezTo>
                  <a:pt x="232" y="257"/>
                  <a:pt x="232" y="258"/>
                  <a:pt x="232" y="258"/>
                </a:cubicBezTo>
                <a:cubicBezTo>
                  <a:pt x="231" y="271"/>
                  <a:pt x="240" y="283"/>
                  <a:pt x="248" y="291"/>
                </a:cubicBezTo>
                <a:cubicBezTo>
                  <a:pt x="257" y="298"/>
                  <a:pt x="280" y="306"/>
                  <a:pt x="286" y="308"/>
                </a:cubicBezTo>
                <a:cubicBezTo>
                  <a:pt x="286" y="312"/>
                  <a:pt x="286" y="316"/>
                  <a:pt x="285" y="319"/>
                </a:cubicBezTo>
                <a:cubicBezTo>
                  <a:pt x="283" y="337"/>
                  <a:pt x="281" y="354"/>
                  <a:pt x="278" y="371"/>
                </a:cubicBezTo>
                <a:cubicBezTo>
                  <a:pt x="277" y="377"/>
                  <a:pt x="276" y="383"/>
                  <a:pt x="275" y="389"/>
                </a:cubicBezTo>
                <a:cubicBezTo>
                  <a:pt x="275" y="385"/>
                  <a:pt x="275" y="382"/>
                  <a:pt x="275" y="381"/>
                </a:cubicBezTo>
                <a:cubicBezTo>
                  <a:pt x="273" y="366"/>
                  <a:pt x="260" y="337"/>
                  <a:pt x="243" y="334"/>
                </a:cubicBezTo>
                <a:cubicBezTo>
                  <a:pt x="232" y="332"/>
                  <a:pt x="221" y="340"/>
                  <a:pt x="220" y="351"/>
                </a:cubicBezTo>
                <a:cubicBezTo>
                  <a:pt x="219" y="352"/>
                  <a:pt x="219" y="353"/>
                  <a:pt x="219" y="354"/>
                </a:cubicBezTo>
                <a:cubicBezTo>
                  <a:pt x="218" y="366"/>
                  <a:pt x="227" y="378"/>
                  <a:pt x="236" y="386"/>
                </a:cubicBezTo>
                <a:cubicBezTo>
                  <a:pt x="245" y="394"/>
                  <a:pt x="266" y="401"/>
                  <a:pt x="273" y="403"/>
                </a:cubicBezTo>
                <a:cubicBezTo>
                  <a:pt x="271" y="409"/>
                  <a:pt x="270" y="415"/>
                  <a:pt x="269" y="421"/>
                </a:cubicBezTo>
                <a:cubicBezTo>
                  <a:pt x="268" y="425"/>
                  <a:pt x="267" y="429"/>
                  <a:pt x="266" y="432"/>
                </a:cubicBezTo>
                <a:cubicBezTo>
                  <a:pt x="264" y="436"/>
                  <a:pt x="263" y="440"/>
                  <a:pt x="262" y="444"/>
                </a:cubicBezTo>
                <a:cubicBezTo>
                  <a:pt x="259" y="451"/>
                  <a:pt x="256" y="459"/>
                  <a:pt x="254" y="466"/>
                </a:cubicBezTo>
                <a:cubicBezTo>
                  <a:pt x="252" y="470"/>
                  <a:pt x="250" y="475"/>
                  <a:pt x="248" y="480"/>
                </a:cubicBezTo>
                <a:cubicBezTo>
                  <a:pt x="249" y="474"/>
                  <a:pt x="251" y="462"/>
                  <a:pt x="251" y="461"/>
                </a:cubicBezTo>
                <a:cubicBezTo>
                  <a:pt x="251" y="447"/>
                  <a:pt x="247" y="434"/>
                  <a:pt x="240" y="422"/>
                </a:cubicBezTo>
                <a:cubicBezTo>
                  <a:pt x="240" y="420"/>
                  <a:pt x="240" y="419"/>
                  <a:pt x="240" y="417"/>
                </a:cubicBezTo>
                <a:cubicBezTo>
                  <a:pt x="239" y="406"/>
                  <a:pt x="228" y="398"/>
                  <a:pt x="217" y="399"/>
                </a:cubicBezTo>
                <a:cubicBezTo>
                  <a:pt x="216" y="400"/>
                  <a:pt x="215" y="400"/>
                  <a:pt x="215" y="400"/>
                </a:cubicBezTo>
                <a:cubicBezTo>
                  <a:pt x="198" y="404"/>
                  <a:pt x="187" y="434"/>
                  <a:pt x="186" y="449"/>
                </a:cubicBezTo>
                <a:cubicBezTo>
                  <a:pt x="186" y="450"/>
                  <a:pt x="187" y="460"/>
                  <a:pt x="187" y="467"/>
                </a:cubicBezTo>
                <a:cubicBezTo>
                  <a:pt x="187" y="463"/>
                  <a:pt x="186" y="459"/>
                  <a:pt x="185" y="456"/>
                </a:cubicBezTo>
                <a:cubicBezTo>
                  <a:pt x="183" y="448"/>
                  <a:pt x="181" y="441"/>
                  <a:pt x="179" y="433"/>
                </a:cubicBezTo>
                <a:cubicBezTo>
                  <a:pt x="178" y="429"/>
                  <a:pt x="177" y="425"/>
                  <a:pt x="176" y="421"/>
                </a:cubicBezTo>
                <a:cubicBezTo>
                  <a:pt x="174" y="417"/>
                  <a:pt x="173" y="414"/>
                  <a:pt x="171" y="410"/>
                </a:cubicBezTo>
                <a:cubicBezTo>
                  <a:pt x="168" y="400"/>
                  <a:pt x="164" y="391"/>
                  <a:pt x="160" y="383"/>
                </a:cubicBezTo>
                <a:cubicBezTo>
                  <a:pt x="167" y="381"/>
                  <a:pt x="190" y="375"/>
                  <a:pt x="199" y="368"/>
                </a:cubicBezTo>
                <a:cubicBezTo>
                  <a:pt x="208" y="361"/>
                  <a:pt x="218" y="349"/>
                  <a:pt x="218" y="337"/>
                </a:cubicBezTo>
                <a:cubicBezTo>
                  <a:pt x="218" y="326"/>
                  <a:pt x="209" y="316"/>
                  <a:pt x="198" y="316"/>
                </a:cubicBezTo>
                <a:cubicBezTo>
                  <a:pt x="197" y="316"/>
                  <a:pt x="197" y="316"/>
                  <a:pt x="196" y="316"/>
                </a:cubicBezTo>
                <a:cubicBezTo>
                  <a:pt x="178" y="318"/>
                  <a:pt x="163" y="345"/>
                  <a:pt x="160" y="361"/>
                </a:cubicBezTo>
                <a:cubicBezTo>
                  <a:pt x="160" y="362"/>
                  <a:pt x="159" y="373"/>
                  <a:pt x="159" y="379"/>
                </a:cubicBezTo>
                <a:cubicBezTo>
                  <a:pt x="156" y="374"/>
                  <a:pt x="154" y="368"/>
                  <a:pt x="151" y="363"/>
                </a:cubicBezTo>
                <a:cubicBezTo>
                  <a:pt x="143" y="347"/>
                  <a:pt x="135" y="332"/>
                  <a:pt x="127" y="316"/>
                </a:cubicBezTo>
                <a:cubicBezTo>
                  <a:pt x="124" y="311"/>
                  <a:pt x="122" y="307"/>
                  <a:pt x="119" y="302"/>
                </a:cubicBezTo>
                <a:cubicBezTo>
                  <a:pt x="122" y="301"/>
                  <a:pt x="149" y="295"/>
                  <a:pt x="160" y="287"/>
                </a:cubicBezTo>
                <a:cubicBezTo>
                  <a:pt x="169" y="280"/>
                  <a:pt x="179" y="268"/>
                  <a:pt x="179" y="256"/>
                </a:cubicBezTo>
                <a:cubicBezTo>
                  <a:pt x="179" y="244"/>
                  <a:pt x="170" y="235"/>
                  <a:pt x="159" y="235"/>
                </a:cubicBezTo>
                <a:cubicBezTo>
                  <a:pt x="158" y="235"/>
                  <a:pt x="157" y="235"/>
                  <a:pt x="156" y="235"/>
                </a:cubicBezTo>
                <a:cubicBezTo>
                  <a:pt x="139" y="237"/>
                  <a:pt x="124" y="264"/>
                  <a:pt x="121" y="279"/>
                </a:cubicBezTo>
                <a:cubicBezTo>
                  <a:pt x="121" y="281"/>
                  <a:pt x="119" y="297"/>
                  <a:pt x="119" y="301"/>
                </a:cubicBezTo>
                <a:cubicBezTo>
                  <a:pt x="113" y="290"/>
                  <a:pt x="108" y="280"/>
                  <a:pt x="103" y="269"/>
                </a:cubicBezTo>
                <a:cubicBezTo>
                  <a:pt x="97" y="255"/>
                  <a:pt x="91" y="240"/>
                  <a:pt x="86" y="225"/>
                </a:cubicBezTo>
                <a:cubicBezTo>
                  <a:pt x="87" y="225"/>
                  <a:pt x="116" y="219"/>
                  <a:pt x="127" y="210"/>
                </a:cubicBezTo>
                <a:cubicBezTo>
                  <a:pt x="136" y="203"/>
                  <a:pt x="146" y="192"/>
                  <a:pt x="146" y="179"/>
                </a:cubicBezTo>
                <a:cubicBezTo>
                  <a:pt x="146" y="168"/>
                  <a:pt x="137" y="158"/>
                  <a:pt x="126" y="158"/>
                </a:cubicBezTo>
                <a:cubicBezTo>
                  <a:pt x="125" y="158"/>
                  <a:pt x="123" y="158"/>
                  <a:pt x="122" y="158"/>
                </a:cubicBezTo>
                <a:cubicBezTo>
                  <a:pt x="104" y="160"/>
                  <a:pt x="89" y="187"/>
                  <a:pt x="86" y="203"/>
                </a:cubicBezTo>
                <a:cubicBezTo>
                  <a:pt x="86" y="204"/>
                  <a:pt x="85" y="216"/>
                  <a:pt x="84" y="222"/>
                </a:cubicBezTo>
                <a:cubicBezTo>
                  <a:pt x="83" y="222"/>
                  <a:pt x="83" y="222"/>
                  <a:pt x="83" y="222"/>
                </a:cubicBezTo>
                <a:cubicBezTo>
                  <a:pt x="79" y="206"/>
                  <a:pt x="76" y="191"/>
                  <a:pt x="75" y="175"/>
                </a:cubicBezTo>
                <a:cubicBezTo>
                  <a:pt x="74" y="166"/>
                  <a:pt x="73" y="158"/>
                  <a:pt x="73" y="150"/>
                </a:cubicBezTo>
                <a:cubicBezTo>
                  <a:pt x="78" y="149"/>
                  <a:pt x="104" y="146"/>
                  <a:pt x="114" y="140"/>
                </a:cubicBezTo>
                <a:cubicBezTo>
                  <a:pt x="124" y="133"/>
                  <a:pt x="135" y="123"/>
                  <a:pt x="136" y="111"/>
                </a:cubicBezTo>
                <a:cubicBezTo>
                  <a:pt x="138" y="100"/>
                  <a:pt x="130" y="89"/>
                  <a:pt x="118" y="88"/>
                </a:cubicBezTo>
                <a:cubicBezTo>
                  <a:pt x="118" y="88"/>
                  <a:pt x="117" y="88"/>
                  <a:pt x="116" y="88"/>
                </a:cubicBezTo>
                <a:cubicBezTo>
                  <a:pt x="99" y="88"/>
                  <a:pt x="81" y="113"/>
                  <a:pt x="76" y="128"/>
                </a:cubicBezTo>
                <a:cubicBezTo>
                  <a:pt x="76" y="129"/>
                  <a:pt x="74" y="137"/>
                  <a:pt x="73" y="143"/>
                </a:cubicBezTo>
                <a:cubicBezTo>
                  <a:pt x="73" y="140"/>
                  <a:pt x="73" y="136"/>
                  <a:pt x="73" y="132"/>
                </a:cubicBezTo>
                <a:cubicBezTo>
                  <a:pt x="73" y="119"/>
                  <a:pt x="73" y="107"/>
                  <a:pt x="74" y="97"/>
                </a:cubicBezTo>
                <a:cubicBezTo>
                  <a:pt x="75" y="90"/>
                  <a:pt x="75" y="85"/>
                  <a:pt x="76" y="80"/>
                </a:cubicBezTo>
                <a:cubicBezTo>
                  <a:pt x="81" y="76"/>
                  <a:pt x="101" y="62"/>
                  <a:pt x="107" y="52"/>
                </a:cubicBezTo>
                <a:cubicBezTo>
                  <a:pt x="114" y="42"/>
                  <a:pt x="118" y="28"/>
                  <a:pt x="114" y="16"/>
                </a:cubicBezTo>
                <a:cubicBezTo>
                  <a:pt x="110" y="5"/>
                  <a:pt x="98" y="0"/>
                  <a:pt x="88" y="4"/>
                </a:cubicBezTo>
                <a:cubicBezTo>
                  <a:pt x="87" y="4"/>
                  <a:pt x="86" y="4"/>
                  <a:pt x="86" y="5"/>
                </a:cubicBezTo>
                <a:cubicBezTo>
                  <a:pt x="70" y="13"/>
                  <a:pt x="66" y="44"/>
                  <a:pt x="69" y="59"/>
                </a:cubicBezTo>
                <a:cubicBezTo>
                  <a:pt x="69" y="60"/>
                  <a:pt x="75" y="81"/>
                  <a:pt x="75" y="81"/>
                </a:cubicBezTo>
                <a:close/>
              </a:path>
            </a:pathLst>
          </a:custGeom>
          <a:solidFill>
            <a:srgbClr val="92E3A9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2" name="Google Shape;1082;p40"/>
          <p:cNvSpPr txBox="1"/>
          <p:nvPr>
            <p:ph idx="1" type="subTitle"/>
          </p:nvPr>
        </p:nvSpPr>
        <p:spPr>
          <a:xfrm>
            <a:off x="666300" y="1043375"/>
            <a:ext cx="7811400" cy="95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1"/>
                </a:solidFill>
              </a:rPr>
              <a:t>Have you ever tried </a:t>
            </a:r>
            <a:r>
              <a:rPr lang="en" sz="4000" u="sng">
                <a:solidFill>
                  <a:schemeClr val="dk1"/>
                </a:solidFill>
              </a:rPr>
              <a:t>_________</a:t>
            </a:r>
            <a:r>
              <a:rPr lang="en" sz="4000">
                <a:solidFill>
                  <a:schemeClr val="dk1"/>
                </a:solidFill>
              </a:rPr>
              <a:t>?</a:t>
            </a:r>
            <a:endParaRPr sz="4000">
              <a:solidFill>
                <a:schemeClr val="dk1"/>
              </a:solidFill>
            </a:endParaRPr>
          </a:p>
        </p:txBody>
      </p:sp>
      <p:sp>
        <p:nvSpPr>
          <p:cNvPr id="1083" name="Google Shape;1083;p40"/>
          <p:cNvSpPr txBox="1"/>
          <p:nvPr>
            <p:ph type="title"/>
          </p:nvPr>
        </p:nvSpPr>
        <p:spPr>
          <a:xfrm>
            <a:off x="4888500" y="2798012"/>
            <a:ext cx="3535500" cy="61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– </a:t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No, I haven’t.</a:t>
            </a:r>
            <a:endParaRPr sz="3000"/>
          </a:p>
        </p:txBody>
      </p:sp>
      <p:sp>
        <p:nvSpPr>
          <p:cNvPr id="1084" name="Google Shape;1084;p40"/>
          <p:cNvSpPr txBox="1"/>
          <p:nvPr/>
        </p:nvSpPr>
        <p:spPr>
          <a:xfrm>
            <a:off x="5156250" y="1262575"/>
            <a:ext cx="3000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pony trekking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8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p41"/>
          <p:cNvSpPr txBox="1"/>
          <p:nvPr>
            <p:ph type="title"/>
          </p:nvPr>
        </p:nvSpPr>
        <p:spPr>
          <a:xfrm>
            <a:off x="732225" y="113750"/>
            <a:ext cx="7416000" cy="80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Sporting equipment</a:t>
            </a:r>
            <a:endParaRPr/>
          </a:p>
        </p:txBody>
      </p:sp>
      <p:sp>
        <p:nvSpPr>
          <p:cNvPr id="1090" name="Google Shape;1090;p41"/>
          <p:cNvSpPr txBox="1"/>
          <p:nvPr>
            <p:ph idx="5" type="subTitle"/>
          </p:nvPr>
        </p:nvSpPr>
        <p:spPr>
          <a:xfrm>
            <a:off x="6211369" y="3851700"/>
            <a:ext cx="2142600" cy="3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/>
              <a:t>Compass</a:t>
            </a:r>
            <a:endParaRPr sz="2400"/>
          </a:p>
        </p:txBody>
      </p:sp>
      <p:sp>
        <p:nvSpPr>
          <p:cNvPr id="1091" name="Google Shape;1091;p41"/>
          <p:cNvSpPr txBox="1"/>
          <p:nvPr>
            <p:ph idx="1" type="subTitle"/>
          </p:nvPr>
        </p:nvSpPr>
        <p:spPr>
          <a:xfrm>
            <a:off x="603825" y="3675350"/>
            <a:ext cx="2142600" cy="57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/>
              <a:t>Bike</a:t>
            </a:r>
            <a:endParaRPr sz="2400"/>
          </a:p>
        </p:txBody>
      </p:sp>
      <p:sp>
        <p:nvSpPr>
          <p:cNvPr id="1092" name="Google Shape;1092;p41"/>
          <p:cNvSpPr txBox="1"/>
          <p:nvPr>
            <p:ph idx="3" type="subTitle"/>
          </p:nvPr>
        </p:nvSpPr>
        <p:spPr>
          <a:xfrm>
            <a:off x="3368925" y="1135725"/>
            <a:ext cx="2142600" cy="3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/>
              <a:t>Boots</a:t>
            </a:r>
            <a:endParaRPr sz="2400"/>
          </a:p>
        </p:txBody>
      </p:sp>
      <p:pic>
        <p:nvPicPr>
          <p:cNvPr id="1093" name="Google Shape;1093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650" y="1535025"/>
            <a:ext cx="3026950" cy="187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4" name="Google Shape;1094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04925" y="2541838"/>
            <a:ext cx="1393300" cy="127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5" name="Google Shape;1095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00700" y="2108400"/>
            <a:ext cx="2142600" cy="214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6" name="Google Shape;1096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356065">
            <a:off x="3875350" y="1505638"/>
            <a:ext cx="1393300" cy="127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7" name="Google Shape;1097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569868">
            <a:off x="3936325" y="3672787"/>
            <a:ext cx="1393300" cy="127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8" name="Google Shape;1098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97575" y="1395488"/>
            <a:ext cx="2352524" cy="2352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9" name="Google Shape;1099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567152">
            <a:off x="5869675" y="873650"/>
            <a:ext cx="1393300" cy="127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0" name="Google Shape;1100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567152">
            <a:off x="8029950" y="2886300"/>
            <a:ext cx="1393300" cy="127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1" name="Google Shape;1101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34575" y="917750"/>
            <a:ext cx="1393300" cy="1275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5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6" name="Google Shape;1106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19526" y="1379487"/>
            <a:ext cx="2361599" cy="2384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7" name="Google Shape;1107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85951" y="2083200"/>
            <a:ext cx="3372099" cy="2167791"/>
          </a:xfrm>
          <a:prstGeom prst="rect">
            <a:avLst/>
          </a:prstGeom>
          <a:noFill/>
          <a:ln>
            <a:noFill/>
          </a:ln>
        </p:spPr>
      </p:pic>
      <p:sp>
        <p:nvSpPr>
          <p:cNvPr id="1108" name="Google Shape;1108;p42"/>
          <p:cNvSpPr txBox="1"/>
          <p:nvPr>
            <p:ph type="title"/>
          </p:nvPr>
        </p:nvSpPr>
        <p:spPr>
          <a:xfrm>
            <a:off x="732225" y="113750"/>
            <a:ext cx="7416000" cy="80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Sporting equipment</a:t>
            </a:r>
            <a:endParaRPr/>
          </a:p>
        </p:txBody>
      </p:sp>
      <p:sp>
        <p:nvSpPr>
          <p:cNvPr id="1109" name="Google Shape;1109;p42"/>
          <p:cNvSpPr txBox="1"/>
          <p:nvPr>
            <p:ph idx="5" type="subTitle"/>
          </p:nvPr>
        </p:nvSpPr>
        <p:spPr>
          <a:xfrm>
            <a:off x="6211369" y="3851700"/>
            <a:ext cx="2142600" cy="3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/>
              <a:t>Helmet</a:t>
            </a:r>
            <a:endParaRPr sz="2400"/>
          </a:p>
        </p:txBody>
      </p:sp>
      <p:sp>
        <p:nvSpPr>
          <p:cNvPr id="1110" name="Google Shape;1110;p42"/>
          <p:cNvSpPr txBox="1"/>
          <p:nvPr>
            <p:ph idx="1" type="subTitle"/>
          </p:nvPr>
        </p:nvSpPr>
        <p:spPr>
          <a:xfrm>
            <a:off x="603825" y="3675350"/>
            <a:ext cx="2142600" cy="3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/>
              <a:t>Gloves</a:t>
            </a:r>
            <a:endParaRPr sz="2400"/>
          </a:p>
        </p:txBody>
      </p:sp>
      <p:sp>
        <p:nvSpPr>
          <p:cNvPr id="1111" name="Google Shape;1111;p42"/>
          <p:cNvSpPr txBox="1"/>
          <p:nvPr>
            <p:ph idx="3" type="subTitle"/>
          </p:nvPr>
        </p:nvSpPr>
        <p:spPr>
          <a:xfrm>
            <a:off x="3368925" y="1135725"/>
            <a:ext cx="2142600" cy="3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/>
              <a:t>Goggles</a:t>
            </a:r>
            <a:endParaRPr sz="2400"/>
          </a:p>
        </p:txBody>
      </p:sp>
      <p:pic>
        <p:nvPicPr>
          <p:cNvPr id="1112" name="Google Shape;1112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8356065">
            <a:off x="3875350" y="1505638"/>
            <a:ext cx="1393300" cy="127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3" name="Google Shape;1113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2569868">
            <a:off x="3936325" y="3672787"/>
            <a:ext cx="1393300" cy="127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4" name="Google Shape;1114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567152">
            <a:off x="5869675" y="873650"/>
            <a:ext cx="1393300" cy="127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5" name="Google Shape;1115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567152">
            <a:off x="8029950" y="2886300"/>
            <a:ext cx="1393300" cy="127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6" name="Google Shape;1116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4313" y="1313725"/>
            <a:ext cx="2361625" cy="236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7" name="Google Shape;1117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82975" y="2886300"/>
            <a:ext cx="1393300" cy="127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8" name="Google Shape;1118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69000" y="784675"/>
            <a:ext cx="1393300" cy="1275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2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3" name="Google Shape;1123;p43"/>
          <p:cNvPicPr preferRelativeResize="0"/>
          <p:nvPr/>
        </p:nvPicPr>
        <p:blipFill rotWithShape="1">
          <a:blip r:embed="rId3">
            <a:alphaModFix/>
          </a:blip>
          <a:srcRect b="0" l="6375" r="7698" t="0"/>
          <a:stretch/>
        </p:blipFill>
        <p:spPr>
          <a:xfrm>
            <a:off x="6017300" y="1535025"/>
            <a:ext cx="2879449" cy="223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4" name="Google Shape;1124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54939" y="2060400"/>
            <a:ext cx="2234125" cy="223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5" name="Google Shape;1125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5550" y="1425550"/>
            <a:ext cx="3093111" cy="2062074"/>
          </a:xfrm>
          <a:prstGeom prst="rect">
            <a:avLst/>
          </a:prstGeom>
          <a:noFill/>
          <a:ln>
            <a:noFill/>
          </a:ln>
        </p:spPr>
      </p:pic>
      <p:sp>
        <p:nvSpPr>
          <p:cNvPr id="1126" name="Google Shape;1126;p43"/>
          <p:cNvSpPr txBox="1"/>
          <p:nvPr>
            <p:ph type="title"/>
          </p:nvPr>
        </p:nvSpPr>
        <p:spPr>
          <a:xfrm>
            <a:off x="732225" y="113750"/>
            <a:ext cx="7416000" cy="80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Sporting equipment</a:t>
            </a:r>
            <a:endParaRPr/>
          </a:p>
        </p:txBody>
      </p:sp>
      <p:sp>
        <p:nvSpPr>
          <p:cNvPr id="1127" name="Google Shape;1127;p43"/>
          <p:cNvSpPr txBox="1"/>
          <p:nvPr>
            <p:ph idx="5" type="subTitle"/>
          </p:nvPr>
        </p:nvSpPr>
        <p:spPr>
          <a:xfrm>
            <a:off x="6211369" y="3851700"/>
            <a:ext cx="2142600" cy="3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/>
              <a:t>Map</a:t>
            </a:r>
            <a:endParaRPr sz="2400"/>
          </a:p>
        </p:txBody>
      </p:sp>
      <p:sp>
        <p:nvSpPr>
          <p:cNvPr id="1128" name="Google Shape;1128;p43"/>
          <p:cNvSpPr txBox="1"/>
          <p:nvPr>
            <p:ph idx="1" type="subTitle"/>
          </p:nvPr>
        </p:nvSpPr>
        <p:spPr>
          <a:xfrm>
            <a:off x="603825" y="3675350"/>
            <a:ext cx="2142600" cy="3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/>
              <a:t>Kayak</a:t>
            </a:r>
            <a:endParaRPr sz="2400"/>
          </a:p>
        </p:txBody>
      </p:sp>
      <p:sp>
        <p:nvSpPr>
          <p:cNvPr id="1129" name="Google Shape;1129;p43"/>
          <p:cNvSpPr txBox="1"/>
          <p:nvPr>
            <p:ph idx="3" type="subTitle"/>
          </p:nvPr>
        </p:nvSpPr>
        <p:spPr>
          <a:xfrm>
            <a:off x="3368925" y="1135725"/>
            <a:ext cx="2142600" cy="3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/>
              <a:t>Life jacket</a:t>
            </a:r>
            <a:endParaRPr sz="2400"/>
          </a:p>
        </p:txBody>
      </p:sp>
      <p:pic>
        <p:nvPicPr>
          <p:cNvPr id="1130" name="Google Shape;1130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8356065">
            <a:off x="3875350" y="1505638"/>
            <a:ext cx="1393300" cy="127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1" name="Google Shape;1131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2569868">
            <a:off x="3936325" y="3672787"/>
            <a:ext cx="1393300" cy="127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2" name="Google Shape;1132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5567152">
            <a:off x="5656025" y="1006725"/>
            <a:ext cx="1393300" cy="127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3" name="Google Shape;1133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5567152">
            <a:off x="8029950" y="2886300"/>
            <a:ext cx="1393300" cy="127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4" name="Google Shape;1134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82975" y="2886300"/>
            <a:ext cx="1393300" cy="127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5" name="Google Shape;1135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69000" y="784675"/>
            <a:ext cx="1393300" cy="1275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9" name="Shape 1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" name="Google Shape;1140;p44"/>
          <p:cNvSpPr txBox="1"/>
          <p:nvPr>
            <p:ph idx="5" type="subTitle"/>
          </p:nvPr>
        </p:nvSpPr>
        <p:spPr>
          <a:xfrm>
            <a:off x="2092131" y="4522175"/>
            <a:ext cx="2142600" cy="3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500"/>
              <a:t>Snowboard</a:t>
            </a:r>
            <a:endParaRPr sz="2500"/>
          </a:p>
        </p:txBody>
      </p:sp>
      <p:sp>
        <p:nvSpPr>
          <p:cNvPr id="1141" name="Google Shape;1141;p44"/>
          <p:cNvSpPr txBox="1"/>
          <p:nvPr>
            <p:ph idx="1" type="subTitle"/>
          </p:nvPr>
        </p:nvSpPr>
        <p:spPr>
          <a:xfrm>
            <a:off x="-99550" y="2403225"/>
            <a:ext cx="1815600" cy="3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500"/>
              <a:t>Paddle</a:t>
            </a:r>
            <a:endParaRPr sz="2500"/>
          </a:p>
        </p:txBody>
      </p:sp>
      <p:pic>
        <p:nvPicPr>
          <p:cNvPr id="1142" name="Google Shape;1142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3373" y="93775"/>
            <a:ext cx="2309450" cy="230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3" name="Google Shape;1143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16150" y="2505788"/>
            <a:ext cx="2894575" cy="201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4" name="Google Shape;1144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10725" y="42488"/>
            <a:ext cx="1979224" cy="2412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5" name="Google Shape;1145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51124" y="1710600"/>
            <a:ext cx="2249250" cy="2811563"/>
          </a:xfrm>
          <a:prstGeom prst="rect">
            <a:avLst/>
          </a:prstGeom>
          <a:noFill/>
          <a:ln>
            <a:noFill/>
          </a:ln>
        </p:spPr>
      </p:pic>
      <p:sp>
        <p:nvSpPr>
          <p:cNvPr id="1146" name="Google Shape;1146;p44"/>
          <p:cNvSpPr txBox="1"/>
          <p:nvPr>
            <p:ph idx="1" type="subTitle"/>
          </p:nvPr>
        </p:nvSpPr>
        <p:spPr>
          <a:xfrm>
            <a:off x="4773125" y="2505800"/>
            <a:ext cx="1815600" cy="3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500"/>
              <a:t>Surfboard</a:t>
            </a:r>
            <a:endParaRPr sz="2500"/>
          </a:p>
        </p:txBody>
      </p:sp>
      <p:sp>
        <p:nvSpPr>
          <p:cNvPr id="1147" name="Google Shape;1147;p44"/>
          <p:cNvSpPr txBox="1"/>
          <p:nvPr>
            <p:ph idx="1" type="subTitle"/>
          </p:nvPr>
        </p:nvSpPr>
        <p:spPr>
          <a:xfrm>
            <a:off x="6868625" y="4522175"/>
            <a:ext cx="1815600" cy="3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500"/>
              <a:t>Wetsuit</a:t>
            </a:r>
            <a:endParaRPr sz="2500"/>
          </a:p>
        </p:txBody>
      </p:sp>
      <p:pic>
        <p:nvPicPr>
          <p:cNvPr id="1148" name="Google Shape;1148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5400000">
            <a:off x="-344175" y="-367800"/>
            <a:ext cx="1393300" cy="127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9" name="Google Shape;1149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5400000">
            <a:off x="1422900" y="1769400"/>
            <a:ext cx="1393300" cy="127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0" name="Google Shape;1150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90325" y="3544775"/>
            <a:ext cx="1393300" cy="127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1" name="Google Shape;1151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2700001">
            <a:off x="3925325" y="482125"/>
            <a:ext cx="1393300" cy="127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2" name="Google Shape;1152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2700001">
            <a:off x="5932900" y="399550"/>
            <a:ext cx="1393300" cy="127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3" name="Google Shape;1153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2">
            <a:off x="8060525" y="1230063"/>
            <a:ext cx="1393300" cy="127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4" name="Google Shape;1154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41905">
            <a:off x="6021275" y="3723625"/>
            <a:ext cx="1393300" cy="127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5" name="Google Shape;1155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25000" y="1933888"/>
            <a:ext cx="1393300" cy="1275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9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Google Shape;1160;p45"/>
          <p:cNvSpPr txBox="1"/>
          <p:nvPr>
            <p:ph idx="1" type="subTitle"/>
          </p:nvPr>
        </p:nvSpPr>
        <p:spPr>
          <a:xfrm>
            <a:off x="761975" y="3595000"/>
            <a:ext cx="2142600" cy="3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/>
              <a:t>Gloves</a:t>
            </a:r>
            <a:endParaRPr sz="2000"/>
          </a:p>
        </p:txBody>
      </p:sp>
      <p:sp>
        <p:nvSpPr>
          <p:cNvPr id="1161" name="Google Shape;1161;p45"/>
          <p:cNvSpPr txBox="1"/>
          <p:nvPr>
            <p:ph idx="3" type="subTitle"/>
          </p:nvPr>
        </p:nvSpPr>
        <p:spPr>
          <a:xfrm>
            <a:off x="3491588" y="3612600"/>
            <a:ext cx="2142600" cy="3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/>
              <a:t>Boots</a:t>
            </a:r>
            <a:endParaRPr sz="2000"/>
          </a:p>
        </p:txBody>
      </p:sp>
      <p:sp>
        <p:nvSpPr>
          <p:cNvPr id="1162" name="Google Shape;1162;p45"/>
          <p:cNvSpPr txBox="1"/>
          <p:nvPr>
            <p:ph idx="5" type="subTitle"/>
          </p:nvPr>
        </p:nvSpPr>
        <p:spPr>
          <a:xfrm>
            <a:off x="6221213" y="3593738"/>
            <a:ext cx="2142600" cy="3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/>
              <a:t>Goggles</a:t>
            </a:r>
            <a:endParaRPr sz="2000"/>
          </a:p>
        </p:txBody>
      </p:sp>
      <p:sp>
        <p:nvSpPr>
          <p:cNvPr id="1163" name="Google Shape;1163;p45"/>
          <p:cNvSpPr txBox="1"/>
          <p:nvPr>
            <p:ph idx="7" type="subTitle"/>
          </p:nvPr>
        </p:nvSpPr>
        <p:spPr>
          <a:xfrm>
            <a:off x="761975" y="1638700"/>
            <a:ext cx="2142600" cy="3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/>
              <a:t>Helmet</a:t>
            </a:r>
            <a:endParaRPr sz="2000"/>
          </a:p>
        </p:txBody>
      </p:sp>
      <p:sp>
        <p:nvSpPr>
          <p:cNvPr id="1164" name="Google Shape;1164;p45"/>
          <p:cNvSpPr txBox="1"/>
          <p:nvPr>
            <p:ph idx="9" type="subTitle"/>
          </p:nvPr>
        </p:nvSpPr>
        <p:spPr>
          <a:xfrm>
            <a:off x="3482863" y="1656300"/>
            <a:ext cx="2142600" cy="3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/>
              <a:t>Paddle</a:t>
            </a:r>
            <a:endParaRPr sz="2000"/>
          </a:p>
        </p:txBody>
      </p:sp>
      <p:sp>
        <p:nvSpPr>
          <p:cNvPr id="1165" name="Google Shape;1165;p45"/>
          <p:cNvSpPr txBox="1"/>
          <p:nvPr>
            <p:ph idx="14" type="subTitle"/>
          </p:nvPr>
        </p:nvSpPr>
        <p:spPr>
          <a:xfrm>
            <a:off x="6221213" y="1637438"/>
            <a:ext cx="2142600" cy="3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/>
              <a:t>Wetsuit</a:t>
            </a:r>
            <a:endParaRPr sz="2000"/>
          </a:p>
        </p:txBody>
      </p:sp>
      <p:sp>
        <p:nvSpPr>
          <p:cNvPr id="1166" name="Google Shape;1166;p45"/>
          <p:cNvSpPr txBox="1"/>
          <p:nvPr>
            <p:ph idx="15" type="subTitle"/>
          </p:nvPr>
        </p:nvSpPr>
        <p:spPr>
          <a:xfrm>
            <a:off x="6089075" y="1940138"/>
            <a:ext cx="2406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/>
              <a:t>You wear this to keep warm in water</a:t>
            </a:r>
            <a:endParaRPr sz="2000"/>
          </a:p>
        </p:txBody>
      </p:sp>
      <p:sp>
        <p:nvSpPr>
          <p:cNvPr id="1167" name="Google Shape;1167;p45"/>
          <p:cNvSpPr txBox="1"/>
          <p:nvPr>
            <p:ph type="title"/>
          </p:nvPr>
        </p:nvSpPr>
        <p:spPr>
          <a:xfrm>
            <a:off x="854888" y="177900"/>
            <a:ext cx="7416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Guess the sporting equipment:</a:t>
            </a:r>
            <a:endParaRPr/>
          </a:p>
        </p:txBody>
      </p:sp>
      <p:sp>
        <p:nvSpPr>
          <p:cNvPr id="1168" name="Google Shape;1168;p45"/>
          <p:cNvSpPr txBox="1"/>
          <p:nvPr>
            <p:ph idx="2" type="subTitle"/>
          </p:nvPr>
        </p:nvSpPr>
        <p:spPr>
          <a:xfrm>
            <a:off x="744525" y="3932800"/>
            <a:ext cx="21426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You wear these on your hands</a:t>
            </a:r>
            <a:endParaRPr sz="2000"/>
          </a:p>
        </p:txBody>
      </p:sp>
      <p:sp>
        <p:nvSpPr>
          <p:cNvPr id="1169" name="Google Shape;1169;p45"/>
          <p:cNvSpPr txBox="1"/>
          <p:nvPr>
            <p:ph idx="4" type="subTitle"/>
          </p:nvPr>
        </p:nvSpPr>
        <p:spPr>
          <a:xfrm>
            <a:off x="3359102" y="3932800"/>
            <a:ext cx="24258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You wear these on your feet when you’re climbing</a:t>
            </a:r>
            <a:endParaRPr sz="2000"/>
          </a:p>
        </p:txBody>
      </p:sp>
      <p:sp>
        <p:nvSpPr>
          <p:cNvPr id="1170" name="Google Shape;1170;p45"/>
          <p:cNvSpPr txBox="1"/>
          <p:nvPr>
            <p:ph idx="6" type="subTitle"/>
          </p:nvPr>
        </p:nvSpPr>
        <p:spPr>
          <a:xfrm>
            <a:off x="6221213" y="3932800"/>
            <a:ext cx="21426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/>
              <a:t>You wear these to protect your eyes</a:t>
            </a:r>
            <a:endParaRPr sz="2000"/>
          </a:p>
        </p:txBody>
      </p:sp>
      <p:sp>
        <p:nvSpPr>
          <p:cNvPr id="1171" name="Google Shape;1171;p45"/>
          <p:cNvSpPr txBox="1"/>
          <p:nvPr>
            <p:ph idx="8" type="subTitle"/>
          </p:nvPr>
        </p:nvSpPr>
        <p:spPr>
          <a:xfrm>
            <a:off x="612375" y="1976500"/>
            <a:ext cx="2406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/>
              <a:t>You wear this on your head for protection</a:t>
            </a:r>
            <a:endParaRPr sz="2000"/>
          </a:p>
        </p:txBody>
      </p:sp>
      <p:sp>
        <p:nvSpPr>
          <p:cNvPr id="1172" name="Google Shape;1172;p45"/>
          <p:cNvSpPr txBox="1"/>
          <p:nvPr>
            <p:ph idx="13" type="subTitle"/>
          </p:nvPr>
        </p:nvSpPr>
        <p:spPr>
          <a:xfrm>
            <a:off x="3276463" y="1940338"/>
            <a:ext cx="25554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/>
              <a:t>You use these wooden things to move a boat in water</a:t>
            </a:r>
            <a:endParaRPr sz="2000"/>
          </a:p>
        </p:txBody>
      </p:sp>
      <p:grpSp>
        <p:nvGrpSpPr>
          <p:cNvPr id="1173" name="Google Shape;1173;p45"/>
          <p:cNvGrpSpPr/>
          <p:nvPr/>
        </p:nvGrpSpPr>
        <p:grpSpPr>
          <a:xfrm>
            <a:off x="1649561" y="3139096"/>
            <a:ext cx="431311" cy="429266"/>
            <a:chOff x="6321261" y="2896154"/>
            <a:chExt cx="359426" cy="357722"/>
          </a:xfrm>
        </p:grpSpPr>
        <p:sp>
          <p:nvSpPr>
            <p:cNvPr id="1174" name="Google Shape;1174;p45"/>
            <p:cNvSpPr/>
            <p:nvPr/>
          </p:nvSpPr>
          <p:spPr>
            <a:xfrm>
              <a:off x="6331851" y="2906613"/>
              <a:ext cx="338980" cy="307709"/>
            </a:xfrm>
            <a:custGeom>
              <a:rect b="b" l="l" r="r" t="t"/>
              <a:pathLst>
                <a:path extrusionOk="0" h="11739" w="12932">
                  <a:moveTo>
                    <a:pt x="6467" y="0"/>
                  </a:moveTo>
                  <a:cubicBezTo>
                    <a:pt x="6395" y="0"/>
                    <a:pt x="6324" y="35"/>
                    <a:pt x="6282" y="103"/>
                  </a:cubicBezTo>
                  <a:lnTo>
                    <a:pt x="5234" y="1855"/>
                  </a:lnTo>
                  <a:cubicBezTo>
                    <a:pt x="5203" y="1907"/>
                    <a:pt x="5150" y="1942"/>
                    <a:pt x="5090" y="1957"/>
                  </a:cubicBezTo>
                  <a:lnTo>
                    <a:pt x="4316" y="2111"/>
                  </a:lnTo>
                  <a:cubicBezTo>
                    <a:pt x="4204" y="2132"/>
                    <a:pt x="4130" y="2241"/>
                    <a:pt x="4148" y="2354"/>
                  </a:cubicBezTo>
                  <a:lnTo>
                    <a:pt x="4506" y="4576"/>
                  </a:lnTo>
                  <a:cubicBezTo>
                    <a:pt x="4530" y="4722"/>
                    <a:pt x="4415" y="4825"/>
                    <a:pt x="4294" y="4825"/>
                  </a:cubicBezTo>
                  <a:cubicBezTo>
                    <a:pt x="4237" y="4825"/>
                    <a:pt x="4179" y="4802"/>
                    <a:pt x="4134" y="4749"/>
                  </a:cubicBezTo>
                  <a:lnTo>
                    <a:pt x="3019" y="3437"/>
                  </a:lnTo>
                  <a:cubicBezTo>
                    <a:pt x="2974" y="3386"/>
                    <a:pt x="2914" y="3361"/>
                    <a:pt x="2854" y="3361"/>
                  </a:cubicBezTo>
                  <a:cubicBezTo>
                    <a:pt x="2786" y="3361"/>
                    <a:pt x="2719" y="3393"/>
                    <a:pt x="2678" y="3455"/>
                  </a:cubicBezTo>
                  <a:lnTo>
                    <a:pt x="2512" y="3704"/>
                  </a:lnTo>
                  <a:cubicBezTo>
                    <a:pt x="2469" y="3764"/>
                    <a:pt x="2402" y="3798"/>
                    <a:pt x="2333" y="3798"/>
                  </a:cubicBezTo>
                  <a:cubicBezTo>
                    <a:pt x="2301" y="3798"/>
                    <a:pt x="2269" y="3790"/>
                    <a:pt x="2238" y="3775"/>
                  </a:cubicBezTo>
                  <a:lnTo>
                    <a:pt x="357" y="2836"/>
                  </a:lnTo>
                  <a:cubicBezTo>
                    <a:pt x="324" y="2820"/>
                    <a:pt x="292" y="2813"/>
                    <a:pt x="260" y="2813"/>
                  </a:cubicBezTo>
                  <a:cubicBezTo>
                    <a:pt x="118" y="2813"/>
                    <a:pt x="1" y="2960"/>
                    <a:pt x="61" y="3110"/>
                  </a:cubicBezTo>
                  <a:lnTo>
                    <a:pt x="853" y="5009"/>
                  </a:lnTo>
                  <a:cubicBezTo>
                    <a:pt x="888" y="5090"/>
                    <a:pt x="870" y="5181"/>
                    <a:pt x="810" y="5244"/>
                  </a:cubicBezTo>
                  <a:lnTo>
                    <a:pt x="287" y="5768"/>
                  </a:lnTo>
                  <a:cubicBezTo>
                    <a:pt x="174" y="5877"/>
                    <a:pt x="213" y="6064"/>
                    <a:pt x="357" y="6120"/>
                  </a:cubicBezTo>
                  <a:lnTo>
                    <a:pt x="937" y="6352"/>
                  </a:lnTo>
                  <a:cubicBezTo>
                    <a:pt x="1043" y="6394"/>
                    <a:pt x="1099" y="6510"/>
                    <a:pt x="1060" y="6619"/>
                  </a:cubicBezTo>
                  <a:lnTo>
                    <a:pt x="969" y="6897"/>
                  </a:lnTo>
                  <a:cubicBezTo>
                    <a:pt x="937" y="6996"/>
                    <a:pt x="979" y="7105"/>
                    <a:pt x="1071" y="7154"/>
                  </a:cubicBezTo>
                  <a:lnTo>
                    <a:pt x="2836" y="8082"/>
                  </a:lnTo>
                  <a:cubicBezTo>
                    <a:pt x="2970" y="8152"/>
                    <a:pt x="2991" y="8335"/>
                    <a:pt x="2875" y="8434"/>
                  </a:cubicBezTo>
                  <a:lnTo>
                    <a:pt x="765" y="10245"/>
                  </a:lnTo>
                  <a:cubicBezTo>
                    <a:pt x="642" y="10354"/>
                    <a:pt x="680" y="10554"/>
                    <a:pt x="835" y="10610"/>
                  </a:cubicBezTo>
                  <a:lnTo>
                    <a:pt x="4000" y="11725"/>
                  </a:lnTo>
                  <a:cubicBezTo>
                    <a:pt x="4023" y="11734"/>
                    <a:pt x="4048" y="11738"/>
                    <a:pt x="4072" y="11738"/>
                  </a:cubicBezTo>
                  <a:cubicBezTo>
                    <a:pt x="4123" y="11738"/>
                    <a:pt x="4174" y="11719"/>
                    <a:pt x="4214" y="11683"/>
                  </a:cubicBezTo>
                  <a:lnTo>
                    <a:pt x="6328" y="9763"/>
                  </a:lnTo>
                  <a:cubicBezTo>
                    <a:pt x="6368" y="9726"/>
                    <a:pt x="6419" y="9708"/>
                    <a:pt x="6471" y="9708"/>
                  </a:cubicBezTo>
                  <a:cubicBezTo>
                    <a:pt x="6522" y="9708"/>
                    <a:pt x="6574" y="9726"/>
                    <a:pt x="6616" y="9763"/>
                  </a:cubicBezTo>
                  <a:lnTo>
                    <a:pt x="8726" y="11683"/>
                  </a:lnTo>
                  <a:cubicBezTo>
                    <a:pt x="8767" y="11719"/>
                    <a:pt x="8817" y="11738"/>
                    <a:pt x="8868" y="11738"/>
                  </a:cubicBezTo>
                  <a:cubicBezTo>
                    <a:pt x="8893" y="11738"/>
                    <a:pt x="8917" y="11734"/>
                    <a:pt x="8941" y="11725"/>
                  </a:cubicBezTo>
                  <a:lnTo>
                    <a:pt x="12105" y="10610"/>
                  </a:lnTo>
                  <a:cubicBezTo>
                    <a:pt x="12260" y="10554"/>
                    <a:pt x="12299" y="10354"/>
                    <a:pt x="12176" y="10245"/>
                  </a:cubicBezTo>
                  <a:lnTo>
                    <a:pt x="10066" y="8434"/>
                  </a:lnTo>
                  <a:cubicBezTo>
                    <a:pt x="9950" y="8335"/>
                    <a:pt x="9971" y="8152"/>
                    <a:pt x="10104" y="8082"/>
                  </a:cubicBezTo>
                  <a:lnTo>
                    <a:pt x="11870" y="7154"/>
                  </a:lnTo>
                  <a:cubicBezTo>
                    <a:pt x="11961" y="7105"/>
                    <a:pt x="12007" y="6996"/>
                    <a:pt x="11972" y="6897"/>
                  </a:cubicBezTo>
                  <a:lnTo>
                    <a:pt x="11880" y="6619"/>
                  </a:lnTo>
                  <a:cubicBezTo>
                    <a:pt x="11845" y="6510"/>
                    <a:pt x="11898" y="6394"/>
                    <a:pt x="12003" y="6352"/>
                  </a:cubicBezTo>
                  <a:lnTo>
                    <a:pt x="12584" y="6120"/>
                  </a:lnTo>
                  <a:cubicBezTo>
                    <a:pt x="12728" y="6064"/>
                    <a:pt x="12766" y="5877"/>
                    <a:pt x="12657" y="5768"/>
                  </a:cubicBezTo>
                  <a:lnTo>
                    <a:pt x="12130" y="5244"/>
                  </a:lnTo>
                  <a:cubicBezTo>
                    <a:pt x="12067" y="5185"/>
                    <a:pt x="12046" y="5090"/>
                    <a:pt x="12077" y="5009"/>
                  </a:cubicBezTo>
                  <a:lnTo>
                    <a:pt x="12868" y="3106"/>
                  </a:lnTo>
                  <a:cubicBezTo>
                    <a:pt x="12931" y="2958"/>
                    <a:pt x="12815" y="2811"/>
                    <a:pt x="12675" y="2811"/>
                  </a:cubicBezTo>
                  <a:cubicBezTo>
                    <a:pt x="12642" y="2811"/>
                    <a:pt x="12609" y="2819"/>
                    <a:pt x="12577" y="2836"/>
                  </a:cubicBezTo>
                  <a:lnTo>
                    <a:pt x="10695" y="3775"/>
                  </a:lnTo>
                  <a:cubicBezTo>
                    <a:pt x="10664" y="3790"/>
                    <a:pt x="10630" y="3798"/>
                    <a:pt x="10598" y="3798"/>
                  </a:cubicBezTo>
                  <a:cubicBezTo>
                    <a:pt x="10528" y="3798"/>
                    <a:pt x="10462" y="3764"/>
                    <a:pt x="10421" y="3704"/>
                  </a:cubicBezTo>
                  <a:lnTo>
                    <a:pt x="10256" y="3455"/>
                  </a:lnTo>
                  <a:cubicBezTo>
                    <a:pt x="10213" y="3391"/>
                    <a:pt x="10145" y="3359"/>
                    <a:pt x="10077" y="3359"/>
                  </a:cubicBezTo>
                  <a:cubicBezTo>
                    <a:pt x="10017" y="3359"/>
                    <a:pt x="9957" y="3384"/>
                    <a:pt x="9915" y="3433"/>
                  </a:cubicBezTo>
                  <a:lnTo>
                    <a:pt x="8867" y="4664"/>
                  </a:lnTo>
                  <a:cubicBezTo>
                    <a:pt x="8822" y="4718"/>
                    <a:pt x="8764" y="4741"/>
                    <a:pt x="8708" y="4741"/>
                  </a:cubicBezTo>
                  <a:cubicBezTo>
                    <a:pt x="8583" y="4741"/>
                    <a:pt x="8464" y="4628"/>
                    <a:pt x="8497" y="4478"/>
                  </a:cubicBezTo>
                  <a:lnTo>
                    <a:pt x="8979" y="2368"/>
                  </a:lnTo>
                  <a:cubicBezTo>
                    <a:pt x="9007" y="2248"/>
                    <a:pt x="8930" y="2132"/>
                    <a:pt x="8807" y="2111"/>
                  </a:cubicBezTo>
                  <a:lnTo>
                    <a:pt x="7847" y="1949"/>
                  </a:lnTo>
                  <a:cubicBezTo>
                    <a:pt x="7784" y="1942"/>
                    <a:pt x="7731" y="1904"/>
                    <a:pt x="7699" y="1851"/>
                  </a:cubicBezTo>
                  <a:lnTo>
                    <a:pt x="6651" y="103"/>
                  </a:lnTo>
                  <a:cubicBezTo>
                    <a:pt x="6609" y="35"/>
                    <a:pt x="6538" y="0"/>
                    <a:pt x="6467" y="0"/>
                  </a:cubicBezTo>
                  <a:close/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5" name="Google Shape;1175;p45"/>
            <p:cNvSpPr/>
            <p:nvPr/>
          </p:nvSpPr>
          <p:spPr>
            <a:xfrm>
              <a:off x="6496046" y="2946456"/>
              <a:ext cx="10537" cy="16147"/>
            </a:xfrm>
            <a:custGeom>
              <a:rect b="b" l="l" r="r" t="t"/>
              <a:pathLst>
                <a:path extrusionOk="0" h="616" w="402">
                  <a:moveTo>
                    <a:pt x="201" y="0"/>
                  </a:moveTo>
                  <a:cubicBezTo>
                    <a:pt x="101" y="0"/>
                    <a:pt x="0" y="67"/>
                    <a:pt x="0" y="201"/>
                  </a:cubicBezTo>
                  <a:lnTo>
                    <a:pt x="0" y="415"/>
                  </a:lnTo>
                  <a:cubicBezTo>
                    <a:pt x="0" y="524"/>
                    <a:pt x="92" y="616"/>
                    <a:pt x="201" y="616"/>
                  </a:cubicBezTo>
                  <a:cubicBezTo>
                    <a:pt x="313" y="616"/>
                    <a:pt x="401" y="528"/>
                    <a:pt x="401" y="415"/>
                  </a:cubicBezTo>
                  <a:lnTo>
                    <a:pt x="401" y="201"/>
                  </a:lnTo>
                  <a:cubicBezTo>
                    <a:pt x="401" y="67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4D575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6" name="Google Shape;1176;p45"/>
            <p:cNvSpPr/>
            <p:nvPr/>
          </p:nvSpPr>
          <p:spPr>
            <a:xfrm>
              <a:off x="6617619" y="3016417"/>
              <a:ext cx="20184" cy="16697"/>
            </a:xfrm>
            <a:custGeom>
              <a:rect b="b" l="l" r="r" t="t"/>
              <a:pathLst>
                <a:path extrusionOk="0" h="637" w="770">
                  <a:moveTo>
                    <a:pt x="477" y="0"/>
                  </a:moveTo>
                  <a:cubicBezTo>
                    <a:pt x="428" y="0"/>
                    <a:pt x="376" y="21"/>
                    <a:pt x="331" y="71"/>
                  </a:cubicBezTo>
                  <a:lnTo>
                    <a:pt x="120" y="299"/>
                  </a:lnTo>
                  <a:cubicBezTo>
                    <a:pt x="1" y="426"/>
                    <a:pt x="89" y="637"/>
                    <a:pt x="264" y="637"/>
                  </a:cubicBezTo>
                  <a:cubicBezTo>
                    <a:pt x="321" y="637"/>
                    <a:pt x="373" y="612"/>
                    <a:pt x="412" y="574"/>
                  </a:cubicBezTo>
                  <a:lnTo>
                    <a:pt x="623" y="345"/>
                  </a:lnTo>
                  <a:cubicBezTo>
                    <a:pt x="769" y="199"/>
                    <a:pt x="632" y="0"/>
                    <a:pt x="477" y="0"/>
                  </a:cubicBezTo>
                  <a:close/>
                </a:path>
              </a:pathLst>
            </a:custGeom>
            <a:solidFill>
              <a:srgbClr val="4D575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7" name="Google Shape;1177;p45"/>
            <p:cNvSpPr/>
            <p:nvPr/>
          </p:nvSpPr>
          <p:spPr>
            <a:xfrm>
              <a:off x="6607475" y="3168476"/>
              <a:ext cx="17641" cy="11402"/>
            </a:xfrm>
            <a:custGeom>
              <a:rect b="b" l="l" r="r" t="t"/>
              <a:pathLst>
                <a:path extrusionOk="0" h="435" w="673">
                  <a:moveTo>
                    <a:pt x="212" y="1"/>
                  </a:moveTo>
                  <a:cubicBezTo>
                    <a:pt x="113" y="1"/>
                    <a:pt x="27" y="75"/>
                    <a:pt x="15" y="174"/>
                  </a:cubicBezTo>
                  <a:cubicBezTo>
                    <a:pt x="1" y="290"/>
                    <a:pt x="85" y="392"/>
                    <a:pt x="201" y="402"/>
                  </a:cubicBezTo>
                  <a:lnTo>
                    <a:pt x="419" y="431"/>
                  </a:lnTo>
                  <a:cubicBezTo>
                    <a:pt x="432" y="433"/>
                    <a:pt x="444" y="434"/>
                    <a:pt x="457" y="434"/>
                  </a:cubicBezTo>
                  <a:cubicBezTo>
                    <a:pt x="555" y="434"/>
                    <a:pt x="643" y="362"/>
                    <a:pt x="658" y="262"/>
                  </a:cubicBezTo>
                  <a:cubicBezTo>
                    <a:pt x="673" y="146"/>
                    <a:pt x="588" y="44"/>
                    <a:pt x="472" y="33"/>
                  </a:cubicBezTo>
                  <a:lnTo>
                    <a:pt x="254" y="5"/>
                  </a:lnTo>
                  <a:cubicBezTo>
                    <a:pt x="240" y="2"/>
                    <a:pt x="226" y="1"/>
                    <a:pt x="212" y="1"/>
                  </a:cubicBezTo>
                  <a:close/>
                </a:path>
              </a:pathLst>
            </a:custGeom>
            <a:solidFill>
              <a:srgbClr val="4D575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8" name="Google Shape;1178;p45"/>
            <p:cNvSpPr/>
            <p:nvPr/>
          </p:nvSpPr>
          <p:spPr>
            <a:xfrm>
              <a:off x="6364905" y="3016417"/>
              <a:ext cx="20813" cy="16855"/>
            </a:xfrm>
            <a:custGeom>
              <a:rect b="b" l="l" r="r" t="t"/>
              <a:pathLst>
                <a:path extrusionOk="0" h="643" w="794">
                  <a:moveTo>
                    <a:pt x="290" y="0"/>
                  </a:moveTo>
                  <a:cubicBezTo>
                    <a:pt x="136" y="0"/>
                    <a:pt x="0" y="199"/>
                    <a:pt x="144" y="345"/>
                  </a:cubicBezTo>
                  <a:lnTo>
                    <a:pt x="358" y="574"/>
                  </a:lnTo>
                  <a:cubicBezTo>
                    <a:pt x="403" y="622"/>
                    <a:pt x="454" y="643"/>
                    <a:pt x="503" y="643"/>
                  </a:cubicBezTo>
                  <a:cubicBezTo>
                    <a:pt x="657" y="643"/>
                    <a:pt x="794" y="446"/>
                    <a:pt x="650" y="299"/>
                  </a:cubicBezTo>
                  <a:lnTo>
                    <a:pt x="436" y="71"/>
                  </a:lnTo>
                  <a:cubicBezTo>
                    <a:pt x="391" y="21"/>
                    <a:pt x="339" y="0"/>
                    <a:pt x="290" y="0"/>
                  </a:cubicBezTo>
                  <a:close/>
                </a:path>
              </a:pathLst>
            </a:custGeom>
            <a:solidFill>
              <a:srgbClr val="4D575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9" name="Google Shape;1179;p45"/>
            <p:cNvSpPr/>
            <p:nvPr/>
          </p:nvSpPr>
          <p:spPr>
            <a:xfrm>
              <a:off x="6377591" y="3168476"/>
              <a:ext cx="17641" cy="11402"/>
            </a:xfrm>
            <a:custGeom>
              <a:rect b="b" l="l" r="r" t="t"/>
              <a:pathLst>
                <a:path extrusionOk="0" h="435" w="673">
                  <a:moveTo>
                    <a:pt x="461" y="1"/>
                  </a:moveTo>
                  <a:cubicBezTo>
                    <a:pt x="448" y="1"/>
                    <a:pt x="433" y="2"/>
                    <a:pt x="419" y="5"/>
                  </a:cubicBezTo>
                  <a:lnTo>
                    <a:pt x="201" y="33"/>
                  </a:lnTo>
                  <a:cubicBezTo>
                    <a:pt x="85" y="40"/>
                    <a:pt x="1" y="146"/>
                    <a:pt x="15" y="258"/>
                  </a:cubicBezTo>
                  <a:cubicBezTo>
                    <a:pt x="27" y="361"/>
                    <a:pt x="115" y="434"/>
                    <a:pt x="216" y="434"/>
                  </a:cubicBezTo>
                  <a:cubicBezTo>
                    <a:pt x="228" y="434"/>
                    <a:pt x="241" y="433"/>
                    <a:pt x="254" y="431"/>
                  </a:cubicBezTo>
                  <a:lnTo>
                    <a:pt x="472" y="399"/>
                  </a:lnTo>
                  <a:cubicBezTo>
                    <a:pt x="588" y="392"/>
                    <a:pt x="672" y="290"/>
                    <a:pt x="658" y="174"/>
                  </a:cubicBezTo>
                  <a:cubicBezTo>
                    <a:pt x="643" y="72"/>
                    <a:pt x="558" y="1"/>
                    <a:pt x="461" y="1"/>
                  </a:cubicBezTo>
                  <a:close/>
                </a:path>
              </a:pathLst>
            </a:custGeom>
            <a:solidFill>
              <a:srgbClr val="4D575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0" name="Google Shape;1180;p45"/>
            <p:cNvSpPr/>
            <p:nvPr/>
          </p:nvSpPr>
          <p:spPr>
            <a:xfrm>
              <a:off x="6321261" y="2896154"/>
              <a:ext cx="359426" cy="357722"/>
            </a:xfrm>
            <a:custGeom>
              <a:rect b="b" l="l" r="r" t="t"/>
              <a:pathLst>
                <a:path extrusionOk="0" h="13647" w="13712">
                  <a:moveTo>
                    <a:pt x="6869" y="587"/>
                  </a:moveTo>
                  <a:lnTo>
                    <a:pt x="7980" y="2440"/>
                  </a:lnTo>
                  <a:cubicBezTo>
                    <a:pt x="8012" y="2489"/>
                    <a:pt x="8061" y="2524"/>
                    <a:pt x="8121" y="2535"/>
                  </a:cubicBezTo>
                  <a:lnTo>
                    <a:pt x="9035" y="2686"/>
                  </a:lnTo>
                  <a:lnTo>
                    <a:pt x="7069" y="4817"/>
                  </a:lnTo>
                  <a:lnTo>
                    <a:pt x="7069" y="3189"/>
                  </a:lnTo>
                  <a:cubicBezTo>
                    <a:pt x="7069" y="3055"/>
                    <a:pt x="6969" y="2988"/>
                    <a:pt x="6869" y="2988"/>
                  </a:cubicBezTo>
                  <a:cubicBezTo>
                    <a:pt x="6769" y="2988"/>
                    <a:pt x="6668" y="3055"/>
                    <a:pt x="6668" y="3189"/>
                  </a:cubicBezTo>
                  <a:lnTo>
                    <a:pt x="6668" y="4782"/>
                  </a:lnTo>
                  <a:lnTo>
                    <a:pt x="4889" y="2679"/>
                  </a:lnTo>
                  <a:lnTo>
                    <a:pt x="5628" y="2531"/>
                  </a:lnTo>
                  <a:cubicBezTo>
                    <a:pt x="5684" y="2521"/>
                    <a:pt x="5730" y="2486"/>
                    <a:pt x="5758" y="2440"/>
                  </a:cubicBezTo>
                  <a:lnTo>
                    <a:pt x="6869" y="587"/>
                  </a:lnTo>
                  <a:close/>
                  <a:moveTo>
                    <a:pt x="4833" y="3228"/>
                  </a:moveTo>
                  <a:lnTo>
                    <a:pt x="6668" y="5401"/>
                  </a:lnTo>
                  <a:lnTo>
                    <a:pt x="6668" y="7349"/>
                  </a:lnTo>
                  <a:lnTo>
                    <a:pt x="5223" y="5643"/>
                  </a:lnTo>
                  <a:lnTo>
                    <a:pt x="4833" y="3228"/>
                  </a:lnTo>
                  <a:close/>
                  <a:moveTo>
                    <a:pt x="9074" y="3238"/>
                  </a:moveTo>
                  <a:lnTo>
                    <a:pt x="8522" y="5640"/>
                  </a:lnTo>
                  <a:lnTo>
                    <a:pt x="7069" y="7349"/>
                  </a:lnTo>
                  <a:lnTo>
                    <a:pt x="7069" y="5404"/>
                  </a:lnTo>
                  <a:lnTo>
                    <a:pt x="9074" y="3238"/>
                  </a:lnTo>
                  <a:close/>
                  <a:moveTo>
                    <a:pt x="638" y="3393"/>
                  </a:moveTo>
                  <a:lnTo>
                    <a:pt x="2720" y="4437"/>
                  </a:lnTo>
                  <a:cubicBezTo>
                    <a:pt x="2748" y="4451"/>
                    <a:pt x="2778" y="4458"/>
                    <a:pt x="2808" y="4458"/>
                  </a:cubicBezTo>
                  <a:cubicBezTo>
                    <a:pt x="2874" y="4458"/>
                    <a:pt x="2937" y="4425"/>
                    <a:pt x="2976" y="4367"/>
                  </a:cubicBezTo>
                  <a:lnTo>
                    <a:pt x="3258" y="3948"/>
                  </a:lnTo>
                  <a:lnTo>
                    <a:pt x="6672" y="7964"/>
                  </a:lnTo>
                  <a:lnTo>
                    <a:pt x="6672" y="9522"/>
                  </a:lnTo>
                  <a:lnTo>
                    <a:pt x="2955" y="5566"/>
                  </a:lnTo>
                  <a:cubicBezTo>
                    <a:pt x="2912" y="5522"/>
                    <a:pt x="2864" y="5503"/>
                    <a:pt x="2816" y="5503"/>
                  </a:cubicBezTo>
                  <a:cubicBezTo>
                    <a:pt x="2666" y="5503"/>
                    <a:pt x="2533" y="5693"/>
                    <a:pt x="2667" y="5840"/>
                  </a:cubicBezTo>
                  <a:lnTo>
                    <a:pt x="6457" y="9877"/>
                  </a:lnTo>
                  <a:lnTo>
                    <a:pt x="3426" y="10282"/>
                  </a:lnTo>
                  <a:cubicBezTo>
                    <a:pt x="3310" y="10289"/>
                    <a:pt x="3226" y="10394"/>
                    <a:pt x="3240" y="10510"/>
                  </a:cubicBezTo>
                  <a:cubicBezTo>
                    <a:pt x="3256" y="10610"/>
                    <a:pt x="3343" y="10682"/>
                    <a:pt x="3442" y="10682"/>
                  </a:cubicBezTo>
                  <a:cubicBezTo>
                    <a:pt x="3454" y="10682"/>
                    <a:pt x="3467" y="10681"/>
                    <a:pt x="3479" y="10679"/>
                  </a:cubicBezTo>
                  <a:lnTo>
                    <a:pt x="6264" y="10306"/>
                  </a:lnTo>
                  <a:lnTo>
                    <a:pt x="6264" y="10306"/>
                  </a:lnTo>
                  <a:lnTo>
                    <a:pt x="4474" y="11938"/>
                  </a:lnTo>
                  <a:lnTo>
                    <a:pt x="1281" y="10809"/>
                  </a:lnTo>
                  <a:lnTo>
                    <a:pt x="3648" y="8777"/>
                  </a:lnTo>
                  <a:cubicBezTo>
                    <a:pt x="3753" y="8685"/>
                    <a:pt x="3736" y="8516"/>
                    <a:pt x="3613" y="8449"/>
                  </a:cubicBezTo>
                  <a:lnTo>
                    <a:pt x="1559" y="7366"/>
                  </a:lnTo>
                  <a:lnTo>
                    <a:pt x="1717" y="6885"/>
                  </a:lnTo>
                  <a:cubicBezTo>
                    <a:pt x="1749" y="6786"/>
                    <a:pt x="1700" y="6677"/>
                    <a:pt x="1601" y="6639"/>
                  </a:cubicBezTo>
                  <a:lnTo>
                    <a:pt x="814" y="6322"/>
                  </a:lnTo>
                  <a:lnTo>
                    <a:pt x="1457" y="5682"/>
                  </a:lnTo>
                  <a:cubicBezTo>
                    <a:pt x="1513" y="5626"/>
                    <a:pt x="1531" y="5538"/>
                    <a:pt x="1499" y="5464"/>
                  </a:cubicBezTo>
                  <a:lnTo>
                    <a:pt x="638" y="3393"/>
                  </a:lnTo>
                  <a:close/>
                  <a:moveTo>
                    <a:pt x="13104" y="3396"/>
                  </a:moveTo>
                  <a:lnTo>
                    <a:pt x="12242" y="5464"/>
                  </a:lnTo>
                  <a:cubicBezTo>
                    <a:pt x="12210" y="5538"/>
                    <a:pt x="12228" y="5626"/>
                    <a:pt x="12284" y="5682"/>
                  </a:cubicBezTo>
                  <a:lnTo>
                    <a:pt x="12924" y="6326"/>
                  </a:lnTo>
                  <a:lnTo>
                    <a:pt x="12140" y="6639"/>
                  </a:lnTo>
                  <a:cubicBezTo>
                    <a:pt x="12042" y="6677"/>
                    <a:pt x="11989" y="6786"/>
                    <a:pt x="12024" y="6888"/>
                  </a:cubicBezTo>
                  <a:lnTo>
                    <a:pt x="12182" y="7366"/>
                  </a:lnTo>
                  <a:lnTo>
                    <a:pt x="10129" y="8449"/>
                  </a:lnTo>
                  <a:cubicBezTo>
                    <a:pt x="10006" y="8516"/>
                    <a:pt x="9984" y="8685"/>
                    <a:pt x="10094" y="8780"/>
                  </a:cubicBezTo>
                  <a:lnTo>
                    <a:pt x="12460" y="10809"/>
                  </a:lnTo>
                  <a:lnTo>
                    <a:pt x="9267" y="11938"/>
                  </a:lnTo>
                  <a:lnTo>
                    <a:pt x="7477" y="10310"/>
                  </a:lnTo>
                  <a:lnTo>
                    <a:pt x="10262" y="10682"/>
                  </a:lnTo>
                  <a:cubicBezTo>
                    <a:pt x="10276" y="10685"/>
                    <a:pt x="10290" y="10687"/>
                    <a:pt x="10303" y="10687"/>
                  </a:cubicBezTo>
                  <a:cubicBezTo>
                    <a:pt x="10400" y="10687"/>
                    <a:pt x="10486" y="10612"/>
                    <a:pt x="10501" y="10514"/>
                  </a:cubicBezTo>
                  <a:cubicBezTo>
                    <a:pt x="10515" y="10398"/>
                    <a:pt x="10431" y="10296"/>
                    <a:pt x="10315" y="10289"/>
                  </a:cubicBezTo>
                  <a:lnTo>
                    <a:pt x="7284" y="9884"/>
                  </a:lnTo>
                  <a:lnTo>
                    <a:pt x="11075" y="5844"/>
                  </a:lnTo>
                  <a:cubicBezTo>
                    <a:pt x="11208" y="5697"/>
                    <a:pt x="11075" y="5506"/>
                    <a:pt x="10923" y="5506"/>
                  </a:cubicBezTo>
                  <a:cubicBezTo>
                    <a:pt x="10876" y="5506"/>
                    <a:pt x="10826" y="5525"/>
                    <a:pt x="10783" y="5570"/>
                  </a:cubicBezTo>
                  <a:lnTo>
                    <a:pt x="7069" y="9526"/>
                  </a:lnTo>
                  <a:lnTo>
                    <a:pt x="7069" y="7968"/>
                  </a:lnTo>
                  <a:lnTo>
                    <a:pt x="10484" y="3952"/>
                  </a:lnTo>
                  <a:lnTo>
                    <a:pt x="10765" y="4370"/>
                  </a:lnTo>
                  <a:cubicBezTo>
                    <a:pt x="10804" y="4429"/>
                    <a:pt x="10868" y="4460"/>
                    <a:pt x="10933" y="4460"/>
                  </a:cubicBezTo>
                  <a:cubicBezTo>
                    <a:pt x="10962" y="4460"/>
                    <a:pt x="10991" y="4454"/>
                    <a:pt x="11018" y="4441"/>
                  </a:cubicBezTo>
                  <a:lnTo>
                    <a:pt x="13104" y="3396"/>
                  </a:lnTo>
                  <a:close/>
                  <a:moveTo>
                    <a:pt x="6871" y="0"/>
                  </a:moveTo>
                  <a:cubicBezTo>
                    <a:pt x="6805" y="0"/>
                    <a:pt x="6739" y="33"/>
                    <a:pt x="6700" y="98"/>
                  </a:cubicBezTo>
                  <a:lnTo>
                    <a:pt x="5462" y="2155"/>
                  </a:lnTo>
                  <a:lnTo>
                    <a:pt x="4478" y="2352"/>
                  </a:lnTo>
                  <a:cubicBezTo>
                    <a:pt x="4372" y="2373"/>
                    <a:pt x="4302" y="2475"/>
                    <a:pt x="4319" y="2581"/>
                  </a:cubicBezTo>
                  <a:lnTo>
                    <a:pt x="4720" y="5056"/>
                  </a:lnTo>
                  <a:lnTo>
                    <a:pt x="3388" y="3488"/>
                  </a:lnTo>
                  <a:cubicBezTo>
                    <a:pt x="3349" y="3441"/>
                    <a:pt x="3293" y="3417"/>
                    <a:pt x="3237" y="3417"/>
                  </a:cubicBezTo>
                  <a:cubicBezTo>
                    <a:pt x="3172" y="3417"/>
                    <a:pt x="3107" y="3448"/>
                    <a:pt x="3068" y="3509"/>
                  </a:cubicBezTo>
                  <a:lnTo>
                    <a:pt x="2741" y="4001"/>
                  </a:lnTo>
                  <a:lnTo>
                    <a:pt x="332" y="2799"/>
                  </a:lnTo>
                  <a:cubicBezTo>
                    <a:pt x="302" y="2783"/>
                    <a:pt x="271" y="2776"/>
                    <a:pt x="241" y="2776"/>
                  </a:cubicBezTo>
                  <a:cubicBezTo>
                    <a:pt x="109" y="2776"/>
                    <a:pt x="1" y="2915"/>
                    <a:pt x="61" y="3055"/>
                  </a:cubicBezTo>
                  <a:lnTo>
                    <a:pt x="1077" y="5496"/>
                  </a:lnTo>
                  <a:lnTo>
                    <a:pt x="318" y="6255"/>
                  </a:lnTo>
                  <a:cubicBezTo>
                    <a:pt x="216" y="6357"/>
                    <a:pt x="251" y="6530"/>
                    <a:pt x="385" y="6582"/>
                  </a:cubicBezTo>
                  <a:lnTo>
                    <a:pt x="1278" y="6937"/>
                  </a:lnTo>
                  <a:lnTo>
                    <a:pt x="1123" y="7402"/>
                  </a:lnTo>
                  <a:cubicBezTo>
                    <a:pt x="1095" y="7493"/>
                    <a:pt x="1134" y="7595"/>
                    <a:pt x="1222" y="7641"/>
                  </a:cubicBezTo>
                  <a:lnTo>
                    <a:pt x="3163" y="8668"/>
                  </a:lnTo>
                  <a:lnTo>
                    <a:pt x="757" y="10732"/>
                  </a:lnTo>
                  <a:cubicBezTo>
                    <a:pt x="641" y="10830"/>
                    <a:pt x="676" y="11020"/>
                    <a:pt x="821" y="11073"/>
                  </a:cubicBezTo>
                  <a:lnTo>
                    <a:pt x="4453" y="12353"/>
                  </a:lnTo>
                  <a:cubicBezTo>
                    <a:pt x="4476" y="12361"/>
                    <a:pt x="4499" y="12365"/>
                    <a:pt x="4522" y="12365"/>
                  </a:cubicBezTo>
                  <a:cubicBezTo>
                    <a:pt x="4571" y="12365"/>
                    <a:pt x="4618" y="12347"/>
                    <a:pt x="4654" y="12314"/>
                  </a:cubicBezTo>
                  <a:lnTo>
                    <a:pt x="6668" y="10482"/>
                  </a:lnTo>
                  <a:lnTo>
                    <a:pt x="6668" y="13446"/>
                  </a:lnTo>
                  <a:cubicBezTo>
                    <a:pt x="6668" y="13580"/>
                    <a:pt x="6769" y="13647"/>
                    <a:pt x="6869" y="13647"/>
                  </a:cubicBezTo>
                  <a:cubicBezTo>
                    <a:pt x="6969" y="13647"/>
                    <a:pt x="7069" y="13580"/>
                    <a:pt x="7069" y="13446"/>
                  </a:cubicBezTo>
                  <a:lnTo>
                    <a:pt x="7069" y="10482"/>
                  </a:lnTo>
                  <a:lnTo>
                    <a:pt x="9084" y="12314"/>
                  </a:lnTo>
                  <a:cubicBezTo>
                    <a:pt x="9122" y="12347"/>
                    <a:pt x="9170" y="12365"/>
                    <a:pt x="9219" y="12365"/>
                  </a:cubicBezTo>
                  <a:cubicBezTo>
                    <a:pt x="9242" y="12365"/>
                    <a:pt x="9266" y="12361"/>
                    <a:pt x="9288" y="12353"/>
                  </a:cubicBezTo>
                  <a:lnTo>
                    <a:pt x="12921" y="11073"/>
                  </a:lnTo>
                  <a:cubicBezTo>
                    <a:pt x="13065" y="11020"/>
                    <a:pt x="13100" y="10830"/>
                    <a:pt x="12984" y="10732"/>
                  </a:cubicBezTo>
                  <a:lnTo>
                    <a:pt x="10575" y="8668"/>
                  </a:lnTo>
                  <a:lnTo>
                    <a:pt x="12520" y="7641"/>
                  </a:lnTo>
                  <a:cubicBezTo>
                    <a:pt x="12604" y="7595"/>
                    <a:pt x="12646" y="7493"/>
                    <a:pt x="12615" y="7402"/>
                  </a:cubicBezTo>
                  <a:lnTo>
                    <a:pt x="12460" y="6937"/>
                  </a:lnTo>
                  <a:lnTo>
                    <a:pt x="13353" y="6582"/>
                  </a:lnTo>
                  <a:cubicBezTo>
                    <a:pt x="13487" y="6530"/>
                    <a:pt x="13522" y="6357"/>
                    <a:pt x="13420" y="6255"/>
                  </a:cubicBezTo>
                  <a:lnTo>
                    <a:pt x="12661" y="5496"/>
                  </a:lnTo>
                  <a:lnTo>
                    <a:pt x="13680" y="3055"/>
                  </a:lnTo>
                  <a:cubicBezTo>
                    <a:pt x="13712" y="2978"/>
                    <a:pt x="13691" y="2886"/>
                    <a:pt x="13631" y="2830"/>
                  </a:cubicBezTo>
                  <a:cubicBezTo>
                    <a:pt x="13592" y="2795"/>
                    <a:pt x="13543" y="2777"/>
                    <a:pt x="13494" y="2777"/>
                  </a:cubicBezTo>
                  <a:cubicBezTo>
                    <a:pt x="13464" y="2777"/>
                    <a:pt x="13434" y="2784"/>
                    <a:pt x="13406" y="2799"/>
                  </a:cubicBezTo>
                  <a:lnTo>
                    <a:pt x="11001" y="4001"/>
                  </a:lnTo>
                  <a:lnTo>
                    <a:pt x="10670" y="3505"/>
                  </a:lnTo>
                  <a:cubicBezTo>
                    <a:pt x="10631" y="3447"/>
                    <a:pt x="10567" y="3417"/>
                    <a:pt x="10504" y="3417"/>
                  </a:cubicBezTo>
                  <a:cubicBezTo>
                    <a:pt x="10448" y="3417"/>
                    <a:pt x="10391" y="3440"/>
                    <a:pt x="10350" y="3488"/>
                  </a:cubicBezTo>
                  <a:lnTo>
                    <a:pt x="9084" y="4979"/>
                  </a:lnTo>
                  <a:lnTo>
                    <a:pt x="9629" y="2595"/>
                  </a:lnTo>
                  <a:cubicBezTo>
                    <a:pt x="9654" y="2482"/>
                    <a:pt x="9580" y="2370"/>
                    <a:pt x="9468" y="2352"/>
                  </a:cubicBezTo>
                  <a:lnTo>
                    <a:pt x="8276" y="2155"/>
                  </a:lnTo>
                  <a:lnTo>
                    <a:pt x="7045" y="98"/>
                  </a:lnTo>
                  <a:cubicBezTo>
                    <a:pt x="7004" y="33"/>
                    <a:pt x="6937" y="0"/>
                    <a:pt x="6871" y="0"/>
                  </a:cubicBezTo>
                  <a:close/>
                </a:path>
              </a:pathLst>
            </a:custGeom>
            <a:solidFill>
              <a:srgbClr val="4D575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81" name="Google Shape;1181;p45"/>
          <p:cNvGrpSpPr/>
          <p:nvPr/>
        </p:nvGrpSpPr>
        <p:grpSpPr>
          <a:xfrm>
            <a:off x="7083863" y="1150466"/>
            <a:ext cx="381817" cy="472262"/>
            <a:chOff x="6903388" y="2896102"/>
            <a:chExt cx="289255" cy="357774"/>
          </a:xfrm>
        </p:grpSpPr>
        <p:sp>
          <p:nvSpPr>
            <p:cNvPr id="1182" name="Google Shape;1182;p45"/>
            <p:cNvSpPr/>
            <p:nvPr/>
          </p:nvSpPr>
          <p:spPr>
            <a:xfrm>
              <a:off x="6993507" y="2912799"/>
              <a:ext cx="42517" cy="60865"/>
            </a:xfrm>
            <a:custGeom>
              <a:rect b="b" l="l" r="r" t="t"/>
              <a:pathLst>
                <a:path extrusionOk="0" h="2322" w="1622">
                  <a:moveTo>
                    <a:pt x="279" y="0"/>
                  </a:moveTo>
                  <a:cubicBezTo>
                    <a:pt x="230" y="0"/>
                    <a:pt x="185" y="35"/>
                    <a:pt x="180" y="89"/>
                  </a:cubicBezTo>
                  <a:cubicBezTo>
                    <a:pt x="113" y="507"/>
                    <a:pt x="1" y="1654"/>
                    <a:pt x="599" y="2322"/>
                  </a:cubicBezTo>
                  <a:lnTo>
                    <a:pt x="1622" y="1896"/>
                  </a:lnTo>
                  <a:cubicBezTo>
                    <a:pt x="1573" y="1003"/>
                    <a:pt x="683" y="272"/>
                    <a:pt x="342" y="22"/>
                  </a:cubicBezTo>
                  <a:cubicBezTo>
                    <a:pt x="322" y="7"/>
                    <a:pt x="300" y="0"/>
                    <a:pt x="279" y="0"/>
                  </a:cubicBezTo>
                  <a:close/>
                </a:path>
              </a:pathLst>
            </a:custGeom>
            <a:solidFill>
              <a:srgbClr val="E9F9E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3" name="Google Shape;1183;p45"/>
            <p:cNvSpPr/>
            <p:nvPr/>
          </p:nvSpPr>
          <p:spPr>
            <a:xfrm>
              <a:off x="7060611" y="3086745"/>
              <a:ext cx="42622" cy="60813"/>
            </a:xfrm>
            <a:custGeom>
              <a:rect b="b" l="l" r="r" t="t"/>
              <a:pathLst>
                <a:path extrusionOk="0" h="2320" w="1626">
                  <a:moveTo>
                    <a:pt x="1024" y="0"/>
                  </a:moveTo>
                  <a:lnTo>
                    <a:pt x="1" y="422"/>
                  </a:lnTo>
                  <a:cubicBezTo>
                    <a:pt x="50" y="1319"/>
                    <a:pt x="940" y="2051"/>
                    <a:pt x="1284" y="2297"/>
                  </a:cubicBezTo>
                  <a:cubicBezTo>
                    <a:pt x="1303" y="2312"/>
                    <a:pt x="1325" y="2319"/>
                    <a:pt x="1346" y="2319"/>
                  </a:cubicBezTo>
                  <a:cubicBezTo>
                    <a:pt x="1393" y="2319"/>
                    <a:pt x="1439" y="2285"/>
                    <a:pt x="1446" y="2230"/>
                  </a:cubicBezTo>
                  <a:cubicBezTo>
                    <a:pt x="1513" y="1811"/>
                    <a:pt x="1625" y="665"/>
                    <a:pt x="1024" y="0"/>
                  </a:cubicBezTo>
                  <a:close/>
                </a:path>
              </a:pathLst>
            </a:custGeom>
            <a:solidFill>
              <a:srgbClr val="E9F9E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4" name="Google Shape;1184;p45"/>
            <p:cNvSpPr/>
            <p:nvPr/>
          </p:nvSpPr>
          <p:spPr>
            <a:xfrm>
              <a:off x="7104857" y="2978645"/>
              <a:ext cx="61599" cy="39266"/>
            </a:xfrm>
            <a:custGeom>
              <a:rect b="b" l="l" r="r" t="t"/>
              <a:pathLst>
                <a:path extrusionOk="0" h="1498" w="2350">
                  <a:moveTo>
                    <a:pt x="1553" y="0"/>
                  </a:moveTo>
                  <a:cubicBezTo>
                    <a:pt x="1050" y="0"/>
                    <a:pt x="428" y="92"/>
                    <a:pt x="1" y="474"/>
                  </a:cubicBezTo>
                  <a:lnTo>
                    <a:pt x="426" y="1498"/>
                  </a:lnTo>
                  <a:cubicBezTo>
                    <a:pt x="1319" y="1448"/>
                    <a:pt x="2051" y="559"/>
                    <a:pt x="2300" y="214"/>
                  </a:cubicBezTo>
                  <a:cubicBezTo>
                    <a:pt x="2350" y="154"/>
                    <a:pt x="2311" y="63"/>
                    <a:pt x="2234" y="52"/>
                  </a:cubicBezTo>
                  <a:cubicBezTo>
                    <a:pt x="2083" y="30"/>
                    <a:pt x="1837" y="0"/>
                    <a:pt x="1553" y="0"/>
                  </a:cubicBezTo>
                  <a:close/>
                </a:path>
              </a:pathLst>
            </a:custGeom>
            <a:solidFill>
              <a:srgbClr val="E9F9E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5" name="Google Shape;1185;p45"/>
            <p:cNvSpPr/>
            <p:nvPr/>
          </p:nvSpPr>
          <p:spPr>
            <a:xfrm>
              <a:off x="6930282" y="3042498"/>
              <a:ext cx="61599" cy="39240"/>
            </a:xfrm>
            <a:custGeom>
              <a:rect b="b" l="l" r="r" t="t"/>
              <a:pathLst>
                <a:path extrusionOk="0" h="1497" w="2350">
                  <a:moveTo>
                    <a:pt x="1924" y="1"/>
                  </a:moveTo>
                  <a:cubicBezTo>
                    <a:pt x="1031" y="50"/>
                    <a:pt x="299" y="939"/>
                    <a:pt x="50" y="1281"/>
                  </a:cubicBezTo>
                  <a:cubicBezTo>
                    <a:pt x="0" y="1344"/>
                    <a:pt x="39" y="1435"/>
                    <a:pt x="117" y="1442"/>
                  </a:cubicBezTo>
                  <a:cubicBezTo>
                    <a:pt x="269" y="1467"/>
                    <a:pt x="517" y="1497"/>
                    <a:pt x="804" y="1497"/>
                  </a:cubicBezTo>
                  <a:cubicBezTo>
                    <a:pt x="1306" y="1497"/>
                    <a:pt x="1924" y="1404"/>
                    <a:pt x="2349" y="1024"/>
                  </a:cubicBezTo>
                  <a:lnTo>
                    <a:pt x="1924" y="1"/>
                  </a:lnTo>
                  <a:close/>
                </a:path>
              </a:pathLst>
            </a:custGeom>
            <a:solidFill>
              <a:srgbClr val="E9F9E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6" name="Google Shape;1186;p45"/>
            <p:cNvSpPr/>
            <p:nvPr/>
          </p:nvSpPr>
          <p:spPr>
            <a:xfrm>
              <a:off x="7060611" y="2912799"/>
              <a:ext cx="42622" cy="60865"/>
            </a:xfrm>
            <a:custGeom>
              <a:rect b="b" l="l" r="r" t="t"/>
              <a:pathLst>
                <a:path extrusionOk="0" h="2322" w="1626">
                  <a:moveTo>
                    <a:pt x="1345" y="0"/>
                  </a:moveTo>
                  <a:cubicBezTo>
                    <a:pt x="1324" y="0"/>
                    <a:pt x="1303" y="7"/>
                    <a:pt x="1284" y="22"/>
                  </a:cubicBezTo>
                  <a:cubicBezTo>
                    <a:pt x="940" y="272"/>
                    <a:pt x="53" y="1003"/>
                    <a:pt x="1" y="1896"/>
                  </a:cubicBezTo>
                  <a:lnTo>
                    <a:pt x="1024" y="2322"/>
                  </a:lnTo>
                  <a:cubicBezTo>
                    <a:pt x="1625" y="1654"/>
                    <a:pt x="1513" y="507"/>
                    <a:pt x="1446" y="89"/>
                  </a:cubicBezTo>
                  <a:cubicBezTo>
                    <a:pt x="1439" y="35"/>
                    <a:pt x="1392" y="0"/>
                    <a:pt x="1345" y="0"/>
                  </a:cubicBezTo>
                  <a:close/>
                </a:path>
              </a:pathLst>
            </a:custGeom>
            <a:solidFill>
              <a:srgbClr val="E9F9E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7" name="Google Shape;1187;p45"/>
            <p:cNvSpPr/>
            <p:nvPr/>
          </p:nvSpPr>
          <p:spPr>
            <a:xfrm>
              <a:off x="6993507" y="3086745"/>
              <a:ext cx="42517" cy="60813"/>
            </a:xfrm>
            <a:custGeom>
              <a:rect b="b" l="l" r="r" t="t"/>
              <a:pathLst>
                <a:path extrusionOk="0" h="2320" w="1622">
                  <a:moveTo>
                    <a:pt x="599" y="0"/>
                  </a:moveTo>
                  <a:cubicBezTo>
                    <a:pt x="1" y="665"/>
                    <a:pt x="113" y="1811"/>
                    <a:pt x="180" y="2230"/>
                  </a:cubicBezTo>
                  <a:cubicBezTo>
                    <a:pt x="185" y="2285"/>
                    <a:pt x="231" y="2319"/>
                    <a:pt x="279" y="2319"/>
                  </a:cubicBezTo>
                  <a:cubicBezTo>
                    <a:pt x="301" y="2319"/>
                    <a:pt x="323" y="2312"/>
                    <a:pt x="342" y="2297"/>
                  </a:cubicBezTo>
                  <a:cubicBezTo>
                    <a:pt x="686" y="2047"/>
                    <a:pt x="1573" y="1319"/>
                    <a:pt x="1622" y="422"/>
                  </a:cubicBezTo>
                  <a:lnTo>
                    <a:pt x="599" y="0"/>
                  </a:lnTo>
                  <a:close/>
                </a:path>
              </a:pathLst>
            </a:custGeom>
            <a:solidFill>
              <a:srgbClr val="E9F9E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8" name="Google Shape;1188;p45"/>
            <p:cNvSpPr/>
            <p:nvPr/>
          </p:nvSpPr>
          <p:spPr>
            <a:xfrm>
              <a:off x="7104857" y="3042498"/>
              <a:ext cx="61599" cy="39240"/>
            </a:xfrm>
            <a:custGeom>
              <a:rect b="b" l="l" r="r" t="t"/>
              <a:pathLst>
                <a:path extrusionOk="0" h="1497" w="2350">
                  <a:moveTo>
                    <a:pt x="426" y="1"/>
                  </a:moveTo>
                  <a:lnTo>
                    <a:pt x="1" y="1024"/>
                  </a:lnTo>
                  <a:cubicBezTo>
                    <a:pt x="426" y="1404"/>
                    <a:pt x="1044" y="1497"/>
                    <a:pt x="1546" y="1497"/>
                  </a:cubicBezTo>
                  <a:cubicBezTo>
                    <a:pt x="1833" y="1497"/>
                    <a:pt x="2081" y="1467"/>
                    <a:pt x="2234" y="1442"/>
                  </a:cubicBezTo>
                  <a:cubicBezTo>
                    <a:pt x="2311" y="1435"/>
                    <a:pt x="2350" y="1344"/>
                    <a:pt x="2300" y="1281"/>
                  </a:cubicBezTo>
                  <a:cubicBezTo>
                    <a:pt x="2051" y="939"/>
                    <a:pt x="1319" y="50"/>
                    <a:pt x="426" y="1"/>
                  </a:cubicBezTo>
                  <a:close/>
                </a:path>
              </a:pathLst>
            </a:custGeom>
            <a:solidFill>
              <a:srgbClr val="E9F9E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9" name="Google Shape;1189;p45"/>
            <p:cNvSpPr/>
            <p:nvPr/>
          </p:nvSpPr>
          <p:spPr>
            <a:xfrm>
              <a:off x="6930282" y="2978645"/>
              <a:ext cx="61495" cy="39266"/>
            </a:xfrm>
            <a:custGeom>
              <a:rect b="b" l="l" r="r" t="t"/>
              <a:pathLst>
                <a:path extrusionOk="0" h="1498" w="2346">
                  <a:moveTo>
                    <a:pt x="797" y="0"/>
                  </a:moveTo>
                  <a:cubicBezTo>
                    <a:pt x="513" y="0"/>
                    <a:pt x="267" y="30"/>
                    <a:pt x="117" y="52"/>
                  </a:cubicBezTo>
                  <a:cubicBezTo>
                    <a:pt x="36" y="63"/>
                    <a:pt x="0" y="154"/>
                    <a:pt x="50" y="218"/>
                  </a:cubicBezTo>
                  <a:cubicBezTo>
                    <a:pt x="299" y="559"/>
                    <a:pt x="1027" y="1448"/>
                    <a:pt x="1924" y="1498"/>
                  </a:cubicBezTo>
                  <a:lnTo>
                    <a:pt x="2346" y="474"/>
                  </a:lnTo>
                  <a:cubicBezTo>
                    <a:pt x="1921" y="92"/>
                    <a:pt x="1299" y="0"/>
                    <a:pt x="797" y="0"/>
                  </a:cubicBezTo>
                  <a:close/>
                </a:path>
              </a:pathLst>
            </a:custGeom>
            <a:solidFill>
              <a:srgbClr val="E9F9E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0" name="Google Shape;1190;p45"/>
            <p:cNvSpPr/>
            <p:nvPr/>
          </p:nvSpPr>
          <p:spPr>
            <a:xfrm>
              <a:off x="6911121" y="3132931"/>
              <a:ext cx="115047" cy="78978"/>
            </a:xfrm>
            <a:custGeom>
              <a:rect b="b" l="l" r="r" t="t"/>
              <a:pathLst>
                <a:path extrusionOk="0" h="3013" w="4389">
                  <a:moveTo>
                    <a:pt x="156" y="1"/>
                  </a:moveTo>
                  <a:cubicBezTo>
                    <a:pt x="67" y="1"/>
                    <a:pt x="0" y="93"/>
                    <a:pt x="35" y="180"/>
                  </a:cubicBezTo>
                  <a:cubicBezTo>
                    <a:pt x="327" y="805"/>
                    <a:pt x="1364" y="2504"/>
                    <a:pt x="4206" y="3010"/>
                  </a:cubicBezTo>
                  <a:cubicBezTo>
                    <a:pt x="4213" y="3012"/>
                    <a:pt x="4220" y="3012"/>
                    <a:pt x="4227" y="3012"/>
                  </a:cubicBezTo>
                  <a:cubicBezTo>
                    <a:pt x="4322" y="3012"/>
                    <a:pt x="4388" y="2905"/>
                    <a:pt x="4336" y="2817"/>
                  </a:cubicBezTo>
                  <a:cubicBezTo>
                    <a:pt x="3988" y="2223"/>
                    <a:pt x="2838" y="647"/>
                    <a:pt x="183" y="4"/>
                  </a:cubicBezTo>
                  <a:cubicBezTo>
                    <a:pt x="174" y="2"/>
                    <a:pt x="165" y="1"/>
                    <a:pt x="156" y="1"/>
                  </a:cubicBezTo>
                  <a:close/>
                </a:path>
              </a:pathLst>
            </a:custGeom>
            <a:solidFill>
              <a:srgbClr val="C9F1D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1" name="Google Shape;1191;p45"/>
            <p:cNvSpPr/>
            <p:nvPr/>
          </p:nvSpPr>
          <p:spPr>
            <a:xfrm>
              <a:off x="7070571" y="3132931"/>
              <a:ext cx="115047" cy="78978"/>
            </a:xfrm>
            <a:custGeom>
              <a:rect b="b" l="l" r="r" t="t"/>
              <a:pathLst>
                <a:path extrusionOk="0" h="3013" w="4389">
                  <a:moveTo>
                    <a:pt x="4233" y="1"/>
                  </a:moveTo>
                  <a:cubicBezTo>
                    <a:pt x="4224" y="1"/>
                    <a:pt x="4215" y="2"/>
                    <a:pt x="4206" y="4"/>
                  </a:cubicBezTo>
                  <a:cubicBezTo>
                    <a:pt x="1548" y="647"/>
                    <a:pt x="401" y="2223"/>
                    <a:pt x="53" y="2817"/>
                  </a:cubicBezTo>
                  <a:cubicBezTo>
                    <a:pt x="1" y="2905"/>
                    <a:pt x="64" y="3012"/>
                    <a:pt x="161" y="3012"/>
                  </a:cubicBezTo>
                  <a:cubicBezTo>
                    <a:pt x="169" y="3012"/>
                    <a:pt x="176" y="3012"/>
                    <a:pt x="183" y="3010"/>
                  </a:cubicBezTo>
                  <a:cubicBezTo>
                    <a:pt x="3025" y="2504"/>
                    <a:pt x="4062" y="805"/>
                    <a:pt x="4350" y="180"/>
                  </a:cubicBezTo>
                  <a:cubicBezTo>
                    <a:pt x="4389" y="93"/>
                    <a:pt x="4322" y="1"/>
                    <a:pt x="4233" y="1"/>
                  </a:cubicBezTo>
                  <a:close/>
                </a:path>
              </a:pathLst>
            </a:custGeom>
            <a:solidFill>
              <a:srgbClr val="C9F1D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2" name="Google Shape;1192;p45"/>
            <p:cNvSpPr/>
            <p:nvPr/>
          </p:nvSpPr>
          <p:spPr>
            <a:xfrm>
              <a:off x="7026062" y="2903310"/>
              <a:ext cx="44640" cy="59660"/>
            </a:xfrm>
            <a:custGeom>
              <a:rect b="b" l="l" r="r" t="t"/>
              <a:pathLst>
                <a:path extrusionOk="0" h="2276" w="1703">
                  <a:moveTo>
                    <a:pt x="851" y="1"/>
                  </a:moveTo>
                  <a:cubicBezTo>
                    <a:pt x="817" y="1"/>
                    <a:pt x="782" y="18"/>
                    <a:pt x="763" y="54"/>
                  </a:cubicBezTo>
                  <a:cubicBezTo>
                    <a:pt x="542" y="416"/>
                    <a:pt x="0" y="1432"/>
                    <a:pt x="295" y="2276"/>
                  </a:cubicBezTo>
                  <a:lnTo>
                    <a:pt x="1403" y="2276"/>
                  </a:lnTo>
                  <a:cubicBezTo>
                    <a:pt x="1702" y="1432"/>
                    <a:pt x="1160" y="416"/>
                    <a:pt x="939" y="54"/>
                  </a:cubicBezTo>
                  <a:cubicBezTo>
                    <a:pt x="920" y="18"/>
                    <a:pt x="885" y="1"/>
                    <a:pt x="851" y="1"/>
                  </a:cubicBezTo>
                  <a:close/>
                </a:path>
              </a:pathLst>
            </a:custGeom>
            <a:solidFill>
              <a:srgbClr val="E9F9E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3" name="Google Shape;1193;p45"/>
            <p:cNvSpPr/>
            <p:nvPr/>
          </p:nvSpPr>
          <p:spPr>
            <a:xfrm>
              <a:off x="7026062" y="3097440"/>
              <a:ext cx="44640" cy="59581"/>
            </a:xfrm>
            <a:custGeom>
              <a:rect b="b" l="l" r="r" t="t"/>
              <a:pathLst>
                <a:path extrusionOk="0" h="2273" w="1703">
                  <a:moveTo>
                    <a:pt x="295" y="0"/>
                  </a:moveTo>
                  <a:cubicBezTo>
                    <a:pt x="0" y="844"/>
                    <a:pt x="542" y="1861"/>
                    <a:pt x="763" y="2223"/>
                  </a:cubicBezTo>
                  <a:cubicBezTo>
                    <a:pt x="782" y="2256"/>
                    <a:pt x="817" y="2273"/>
                    <a:pt x="851" y="2273"/>
                  </a:cubicBezTo>
                  <a:cubicBezTo>
                    <a:pt x="885" y="2273"/>
                    <a:pt x="920" y="2256"/>
                    <a:pt x="939" y="2223"/>
                  </a:cubicBezTo>
                  <a:cubicBezTo>
                    <a:pt x="1157" y="1861"/>
                    <a:pt x="1702" y="844"/>
                    <a:pt x="1403" y="0"/>
                  </a:cubicBezTo>
                  <a:close/>
                </a:path>
              </a:pathLst>
            </a:custGeom>
            <a:solidFill>
              <a:srgbClr val="E9F9E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4" name="Google Shape;1194;p45"/>
            <p:cNvSpPr/>
            <p:nvPr/>
          </p:nvSpPr>
          <p:spPr>
            <a:xfrm>
              <a:off x="7115552" y="3013376"/>
              <a:ext cx="60131" cy="33657"/>
            </a:xfrm>
            <a:custGeom>
              <a:rect b="b" l="l" r="r" t="t"/>
              <a:pathLst>
                <a:path extrusionOk="0" h="1284" w="2294">
                  <a:moveTo>
                    <a:pt x="539" y="1"/>
                  </a:moveTo>
                  <a:cubicBezTo>
                    <a:pt x="357" y="1"/>
                    <a:pt x="175" y="27"/>
                    <a:pt x="1" y="88"/>
                  </a:cubicBezTo>
                  <a:lnTo>
                    <a:pt x="1" y="1196"/>
                  </a:lnTo>
                  <a:cubicBezTo>
                    <a:pt x="175" y="1258"/>
                    <a:pt x="357" y="1283"/>
                    <a:pt x="538" y="1283"/>
                  </a:cubicBezTo>
                  <a:cubicBezTo>
                    <a:pt x="1236" y="1283"/>
                    <a:pt x="1936" y="904"/>
                    <a:pt x="2223" y="728"/>
                  </a:cubicBezTo>
                  <a:cubicBezTo>
                    <a:pt x="2293" y="693"/>
                    <a:pt x="2293" y="591"/>
                    <a:pt x="2223" y="552"/>
                  </a:cubicBezTo>
                  <a:cubicBezTo>
                    <a:pt x="1936" y="380"/>
                    <a:pt x="1237" y="1"/>
                    <a:pt x="539" y="1"/>
                  </a:cubicBezTo>
                  <a:close/>
                </a:path>
              </a:pathLst>
            </a:custGeom>
            <a:solidFill>
              <a:srgbClr val="E9F9E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5" name="Google Shape;1195;p45"/>
            <p:cNvSpPr/>
            <p:nvPr/>
          </p:nvSpPr>
          <p:spPr>
            <a:xfrm>
              <a:off x="6921055" y="3013376"/>
              <a:ext cx="60131" cy="33657"/>
            </a:xfrm>
            <a:custGeom>
              <a:rect b="b" l="l" r="r" t="t"/>
              <a:pathLst>
                <a:path extrusionOk="0" h="1284" w="2294">
                  <a:moveTo>
                    <a:pt x="1751" y="0"/>
                  </a:moveTo>
                  <a:cubicBezTo>
                    <a:pt x="1053" y="0"/>
                    <a:pt x="355" y="377"/>
                    <a:pt x="71" y="552"/>
                  </a:cubicBezTo>
                  <a:cubicBezTo>
                    <a:pt x="1" y="591"/>
                    <a:pt x="1" y="690"/>
                    <a:pt x="71" y="728"/>
                  </a:cubicBezTo>
                  <a:cubicBezTo>
                    <a:pt x="356" y="904"/>
                    <a:pt x="1054" y="1283"/>
                    <a:pt x="1754" y="1283"/>
                  </a:cubicBezTo>
                  <a:cubicBezTo>
                    <a:pt x="1936" y="1283"/>
                    <a:pt x="2118" y="1258"/>
                    <a:pt x="2294" y="1196"/>
                  </a:cubicBezTo>
                  <a:lnTo>
                    <a:pt x="2294" y="88"/>
                  </a:lnTo>
                  <a:cubicBezTo>
                    <a:pt x="2118" y="26"/>
                    <a:pt x="1934" y="0"/>
                    <a:pt x="1751" y="0"/>
                  </a:cubicBezTo>
                  <a:close/>
                </a:path>
              </a:pathLst>
            </a:custGeom>
            <a:solidFill>
              <a:srgbClr val="E9F9E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6" name="Google Shape;1196;p45"/>
            <p:cNvSpPr/>
            <p:nvPr/>
          </p:nvSpPr>
          <p:spPr>
            <a:xfrm>
              <a:off x="7085591" y="2939719"/>
              <a:ext cx="53605" cy="53211"/>
            </a:xfrm>
            <a:custGeom>
              <a:rect b="b" l="l" r="r" t="t"/>
              <a:pathLst>
                <a:path extrusionOk="0" h="2030" w="2045">
                  <a:moveTo>
                    <a:pt x="1930" y="0"/>
                  </a:moveTo>
                  <a:cubicBezTo>
                    <a:pt x="1921" y="0"/>
                    <a:pt x="1912" y="2"/>
                    <a:pt x="1903" y="4"/>
                  </a:cubicBezTo>
                  <a:cubicBezTo>
                    <a:pt x="1488" y="103"/>
                    <a:pt x="387" y="440"/>
                    <a:pt x="1" y="1246"/>
                  </a:cubicBezTo>
                  <a:lnTo>
                    <a:pt x="785" y="2030"/>
                  </a:lnTo>
                  <a:cubicBezTo>
                    <a:pt x="1594" y="1643"/>
                    <a:pt x="1928" y="542"/>
                    <a:pt x="2026" y="127"/>
                  </a:cubicBezTo>
                  <a:cubicBezTo>
                    <a:pt x="2045" y="63"/>
                    <a:pt x="1993" y="0"/>
                    <a:pt x="1930" y="0"/>
                  </a:cubicBezTo>
                  <a:close/>
                </a:path>
              </a:pathLst>
            </a:custGeom>
            <a:solidFill>
              <a:srgbClr val="E9F9E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7" name="Google Shape;1197;p45"/>
            <p:cNvSpPr/>
            <p:nvPr/>
          </p:nvSpPr>
          <p:spPr>
            <a:xfrm>
              <a:off x="6957464" y="3067479"/>
              <a:ext cx="53683" cy="53211"/>
            </a:xfrm>
            <a:custGeom>
              <a:rect b="b" l="l" r="r" t="t"/>
              <a:pathLst>
                <a:path extrusionOk="0" h="2030" w="2048">
                  <a:moveTo>
                    <a:pt x="1263" y="1"/>
                  </a:moveTo>
                  <a:cubicBezTo>
                    <a:pt x="454" y="387"/>
                    <a:pt x="120" y="1488"/>
                    <a:pt x="22" y="1899"/>
                  </a:cubicBezTo>
                  <a:cubicBezTo>
                    <a:pt x="0" y="1967"/>
                    <a:pt x="52" y="2030"/>
                    <a:pt x="117" y="2030"/>
                  </a:cubicBezTo>
                  <a:cubicBezTo>
                    <a:pt x="126" y="2030"/>
                    <a:pt x="136" y="2029"/>
                    <a:pt x="145" y="2026"/>
                  </a:cubicBezTo>
                  <a:cubicBezTo>
                    <a:pt x="556" y="1924"/>
                    <a:pt x="1657" y="1590"/>
                    <a:pt x="2047" y="781"/>
                  </a:cubicBezTo>
                  <a:lnTo>
                    <a:pt x="1263" y="1"/>
                  </a:lnTo>
                  <a:close/>
                </a:path>
              </a:pathLst>
            </a:custGeom>
            <a:solidFill>
              <a:srgbClr val="E9F9E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8" name="Google Shape;1198;p45"/>
            <p:cNvSpPr/>
            <p:nvPr/>
          </p:nvSpPr>
          <p:spPr>
            <a:xfrm>
              <a:off x="7085591" y="3067479"/>
              <a:ext cx="53605" cy="53159"/>
            </a:xfrm>
            <a:custGeom>
              <a:rect b="b" l="l" r="r" t="t"/>
              <a:pathLst>
                <a:path extrusionOk="0" h="2028" w="2045">
                  <a:moveTo>
                    <a:pt x="785" y="1"/>
                  </a:moveTo>
                  <a:lnTo>
                    <a:pt x="1" y="781"/>
                  </a:lnTo>
                  <a:cubicBezTo>
                    <a:pt x="387" y="1590"/>
                    <a:pt x="1488" y="1924"/>
                    <a:pt x="1903" y="2023"/>
                  </a:cubicBezTo>
                  <a:cubicBezTo>
                    <a:pt x="1913" y="2026"/>
                    <a:pt x="1923" y="2028"/>
                    <a:pt x="1933" y="2028"/>
                  </a:cubicBezTo>
                  <a:cubicBezTo>
                    <a:pt x="1995" y="2028"/>
                    <a:pt x="2044" y="1966"/>
                    <a:pt x="2026" y="1899"/>
                  </a:cubicBezTo>
                  <a:cubicBezTo>
                    <a:pt x="1928" y="1488"/>
                    <a:pt x="1594" y="387"/>
                    <a:pt x="785" y="1"/>
                  </a:cubicBezTo>
                  <a:close/>
                </a:path>
              </a:pathLst>
            </a:custGeom>
            <a:solidFill>
              <a:srgbClr val="E9F9E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9" name="Google Shape;1199;p45"/>
            <p:cNvSpPr/>
            <p:nvPr/>
          </p:nvSpPr>
          <p:spPr>
            <a:xfrm>
              <a:off x="6957464" y="2939719"/>
              <a:ext cx="53578" cy="53211"/>
            </a:xfrm>
            <a:custGeom>
              <a:rect b="b" l="l" r="r" t="t"/>
              <a:pathLst>
                <a:path extrusionOk="0" h="2030" w="2044">
                  <a:moveTo>
                    <a:pt x="117" y="0"/>
                  </a:moveTo>
                  <a:cubicBezTo>
                    <a:pt x="52" y="0"/>
                    <a:pt x="0" y="63"/>
                    <a:pt x="22" y="131"/>
                  </a:cubicBezTo>
                  <a:cubicBezTo>
                    <a:pt x="120" y="542"/>
                    <a:pt x="454" y="1643"/>
                    <a:pt x="1263" y="2030"/>
                  </a:cubicBezTo>
                  <a:lnTo>
                    <a:pt x="2044" y="1246"/>
                  </a:lnTo>
                  <a:cubicBezTo>
                    <a:pt x="1657" y="440"/>
                    <a:pt x="556" y="103"/>
                    <a:pt x="145" y="4"/>
                  </a:cubicBezTo>
                  <a:cubicBezTo>
                    <a:pt x="136" y="2"/>
                    <a:pt x="126" y="0"/>
                    <a:pt x="117" y="0"/>
                  </a:cubicBezTo>
                  <a:close/>
                </a:path>
              </a:pathLst>
            </a:custGeom>
            <a:solidFill>
              <a:srgbClr val="E9F9E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0" name="Google Shape;1200;p45"/>
            <p:cNvSpPr/>
            <p:nvPr/>
          </p:nvSpPr>
          <p:spPr>
            <a:xfrm>
              <a:off x="6969915" y="2951698"/>
              <a:ext cx="156829" cy="156908"/>
            </a:xfrm>
            <a:custGeom>
              <a:rect b="b" l="l" r="r" t="t"/>
              <a:pathLst>
                <a:path extrusionOk="0" h="5986" w="5983">
                  <a:moveTo>
                    <a:pt x="2993" y="1"/>
                  </a:moveTo>
                  <a:cubicBezTo>
                    <a:pt x="1340" y="1"/>
                    <a:pt x="1" y="1341"/>
                    <a:pt x="1" y="2993"/>
                  </a:cubicBezTo>
                  <a:cubicBezTo>
                    <a:pt x="1" y="4646"/>
                    <a:pt x="1340" y="5986"/>
                    <a:pt x="2993" y="5986"/>
                  </a:cubicBezTo>
                  <a:cubicBezTo>
                    <a:pt x="4646" y="5986"/>
                    <a:pt x="5982" y="4646"/>
                    <a:pt x="5982" y="2993"/>
                  </a:cubicBezTo>
                  <a:cubicBezTo>
                    <a:pt x="5982" y="1341"/>
                    <a:pt x="4646" y="1"/>
                    <a:pt x="2993" y="1"/>
                  </a:cubicBezTo>
                  <a:close/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1" name="Google Shape;1201;p45"/>
            <p:cNvSpPr/>
            <p:nvPr/>
          </p:nvSpPr>
          <p:spPr>
            <a:xfrm>
              <a:off x="6992327" y="2974189"/>
              <a:ext cx="112006" cy="112032"/>
            </a:xfrm>
            <a:custGeom>
              <a:rect b="b" l="l" r="r" t="t"/>
              <a:pathLst>
                <a:path extrusionOk="0" h="4274" w="4273">
                  <a:moveTo>
                    <a:pt x="2138" y="1"/>
                  </a:moveTo>
                  <a:cubicBezTo>
                    <a:pt x="957" y="1"/>
                    <a:pt x="0" y="957"/>
                    <a:pt x="0" y="2135"/>
                  </a:cubicBezTo>
                  <a:cubicBezTo>
                    <a:pt x="0" y="3317"/>
                    <a:pt x="957" y="4273"/>
                    <a:pt x="2138" y="4273"/>
                  </a:cubicBezTo>
                  <a:cubicBezTo>
                    <a:pt x="3316" y="4273"/>
                    <a:pt x="4273" y="3317"/>
                    <a:pt x="4273" y="2135"/>
                  </a:cubicBezTo>
                  <a:cubicBezTo>
                    <a:pt x="4273" y="957"/>
                    <a:pt x="3316" y="1"/>
                    <a:pt x="2138" y="1"/>
                  </a:cubicBezTo>
                  <a:close/>
                </a:path>
              </a:pathLst>
            </a:custGeom>
            <a:solidFill>
              <a:srgbClr val="5F94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2" name="Google Shape;1202;p45"/>
            <p:cNvSpPr/>
            <p:nvPr/>
          </p:nvSpPr>
          <p:spPr>
            <a:xfrm>
              <a:off x="6903388" y="2896102"/>
              <a:ext cx="289255" cy="357774"/>
            </a:xfrm>
            <a:custGeom>
              <a:rect b="b" l="l" r="r" t="t"/>
              <a:pathLst>
                <a:path extrusionOk="0" h="13649" w="11035">
                  <a:moveTo>
                    <a:pt x="5531" y="532"/>
                  </a:moveTo>
                  <a:cubicBezTo>
                    <a:pt x="5742" y="842"/>
                    <a:pt x="6087" y="1440"/>
                    <a:pt x="5935" y="1950"/>
                  </a:cubicBezTo>
                  <a:cubicBezTo>
                    <a:pt x="5800" y="1932"/>
                    <a:pt x="5665" y="1923"/>
                    <a:pt x="5530" y="1923"/>
                  </a:cubicBezTo>
                  <a:cubicBezTo>
                    <a:pt x="5395" y="1923"/>
                    <a:pt x="5260" y="1932"/>
                    <a:pt x="5127" y="1950"/>
                  </a:cubicBezTo>
                  <a:cubicBezTo>
                    <a:pt x="4975" y="1440"/>
                    <a:pt x="5320" y="838"/>
                    <a:pt x="5531" y="532"/>
                  </a:cubicBezTo>
                  <a:close/>
                  <a:moveTo>
                    <a:pt x="3776" y="881"/>
                  </a:moveTo>
                  <a:lnTo>
                    <a:pt x="3776" y="881"/>
                  </a:lnTo>
                  <a:cubicBezTo>
                    <a:pt x="4089" y="1085"/>
                    <a:pt x="4638" y="1507"/>
                    <a:pt x="4694" y="2038"/>
                  </a:cubicBezTo>
                  <a:cubicBezTo>
                    <a:pt x="4430" y="2108"/>
                    <a:pt x="4181" y="2213"/>
                    <a:pt x="3945" y="2347"/>
                  </a:cubicBezTo>
                  <a:cubicBezTo>
                    <a:pt x="3611" y="1932"/>
                    <a:pt x="3699" y="1243"/>
                    <a:pt x="3776" y="881"/>
                  </a:cubicBezTo>
                  <a:close/>
                  <a:moveTo>
                    <a:pt x="7286" y="881"/>
                  </a:moveTo>
                  <a:lnTo>
                    <a:pt x="7286" y="881"/>
                  </a:lnTo>
                  <a:cubicBezTo>
                    <a:pt x="7363" y="1246"/>
                    <a:pt x="7451" y="1932"/>
                    <a:pt x="7117" y="2347"/>
                  </a:cubicBezTo>
                  <a:cubicBezTo>
                    <a:pt x="6881" y="2213"/>
                    <a:pt x="6628" y="2108"/>
                    <a:pt x="6368" y="2038"/>
                  </a:cubicBezTo>
                  <a:cubicBezTo>
                    <a:pt x="6424" y="1507"/>
                    <a:pt x="6973" y="1081"/>
                    <a:pt x="7286" y="881"/>
                  </a:cubicBezTo>
                  <a:close/>
                  <a:moveTo>
                    <a:pt x="2289" y="1872"/>
                  </a:moveTo>
                  <a:lnTo>
                    <a:pt x="2289" y="1872"/>
                  </a:lnTo>
                  <a:cubicBezTo>
                    <a:pt x="2444" y="1900"/>
                    <a:pt x="2595" y="1939"/>
                    <a:pt x="2746" y="1992"/>
                  </a:cubicBezTo>
                  <a:cubicBezTo>
                    <a:pt x="3038" y="2090"/>
                    <a:pt x="3404" y="2273"/>
                    <a:pt x="3579" y="2590"/>
                  </a:cubicBezTo>
                  <a:cubicBezTo>
                    <a:pt x="3365" y="2755"/>
                    <a:pt x="3172" y="2948"/>
                    <a:pt x="3006" y="3163"/>
                  </a:cubicBezTo>
                  <a:cubicBezTo>
                    <a:pt x="2539" y="2910"/>
                    <a:pt x="2356" y="2238"/>
                    <a:pt x="2289" y="1872"/>
                  </a:cubicBezTo>
                  <a:close/>
                  <a:moveTo>
                    <a:pt x="8773" y="1876"/>
                  </a:moveTo>
                  <a:lnTo>
                    <a:pt x="8773" y="1876"/>
                  </a:lnTo>
                  <a:cubicBezTo>
                    <a:pt x="8745" y="2030"/>
                    <a:pt x="8703" y="2182"/>
                    <a:pt x="8654" y="2333"/>
                  </a:cubicBezTo>
                  <a:cubicBezTo>
                    <a:pt x="8555" y="2625"/>
                    <a:pt x="8372" y="2990"/>
                    <a:pt x="8052" y="3166"/>
                  </a:cubicBezTo>
                  <a:cubicBezTo>
                    <a:pt x="7887" y="2952"/>
                    <a:pt x="7697" y="2758"/>
                    <a:pt x="7483" y="2593"/>
                  </a:cubicBezTo>
                  <a:cubicBezTo>
                    <a:pt x="7736" y="2125"/>
                    <a:pt x="8404" y="1943"/>
                    <a:pt x="8773" y="1876"/>
                  </a:cubicBezTo>
                  <a:close/>
                  <a:moveTo>
                    <a:pt x="1919" y="3287"/>
                  </a:moveTo>
                  <a:cubicBezTo>
                    <a:pt x="2198" y="3287"/>
                    <a:pt x="2524" y="3339"/>
                    <a:pt x="2760" y="3528"/>
                  </a:cubicBezTo>
                  <a:cubicBezTo>
                    <a:pt x="2626" y="3764"/>
                    <a:pt x="2521" y="4014"/>
                    <a:pt x="2454" y="4277"/>
                  </a:cubicBezTo>
                  <a:cubicBezTo>
                    <a:pt x="1920" y="4221"/>
                    <a:pt x="1498" y="3673"/>
                    <a:pt x="1297" y="3360"/>
                  </a:cubicBezTo>
                  <a:lnTo>
                    <a:pt x="1294" y="3360"/>
                  </a:lnTo>
                  <a:cubicBezTo>
                    <a:pt x="1445" y="3328"/>
                    <a:pt x="1600" y="3303"/>
                    <a:pt x="1754" y="3293"/>
                  </a:cubicBezTo>
                  <a:cubicBezTo>
                    <a:pt x="1806" y="3289"/>
                    <a:pt x="1861" y="3287"/>
                    <a:pt x="1919" y="3287"/>
                  </a:cubicBezTo>
                  <a:close/>
                  <a:moveTo>
                    <a:pt x="9134" y="3289"/>
                  </a:moveTo>
                  <a:cubicBezTo>
                    <a:pt x="9374" y="3289"/>
                    <a:pt x="9602" y="3327"/>
                    <a:pt x="9765" y="3363"/>
                  </a:cubicBezTo>
                  <a:cubicBezTo>
                    <a:pt x="9680" y="3493"/>
                    <a:pt x="9589" y="3616"/>
                    <a:pt x="9487" y="3732"/>
                  </a:cubicBezTo>
                  <a:cubicBezTo>
                    <a:pt x="9283" y="3968"/>
                    <a:pt x="8970" y="4239"/>
                    <a:pt x="8608" y="4277"/>
                  </a:cubicBezTo>
                  <a:cubicBezTo>
                    <a:pt x="8538" y="4017"/>
                    <a:pt x="8432" y="3768"/>
                    <a:pt x="8298" y="3532"/>
                  </a:cubicBezTo>
                  <a:cubicBezTo>
                    <a:pt x="8527" y="3346"/>
                    <a:pt x="8839" y="3289"/>
                    <a:pt x="9134" y="3289"/>
                  </a:cubicBezTo>
                  <a:close/>
                  <a:moveTo>
                    <a:pt x="2098" y="4674"/>
                  </a:moveTo>
                  <a:cubicBezTo>
                    <a:pt x="2188" y="4674"/>
                    <a:pt x="2276" y="4685"/>
                    <a:pt x="2363" y="4710"/>
                  </a:cubicBezTo>
                  <a:cubicBezTo>
                    <a:pt x="2331" y="4977"/>
                    <a:pt x="2331" y="5248"/>
                    <a:pt x="2363" y="5519"/>
                  </a:cubicBezTo>
                  <a:cubicBezTo>
                    <a:pt x="2275" y="5545"/>
                    <a:pt x="2186" y="5556"/>
                    <a:pt x="2095" y="5556"/>
                  </a:cubicBezTo>
                  <a:cubicBezTo>
                    <a:pt x="1656" y="5556"/>
                    <a:pt x="1199" y="5289"/>
                    <a:pt x="946" y="5114"/>
                  </a:cubicBezTo>
                  <a:cubicBezTo>
                    <a:pt x="1200" y="4939"/>
                    <a:pt x="1658" y="4674"/>
                    <a:pt x="2098" y="4674"/>
                  </a:cubicBezTo>
                  <a:close/>
                  <a:moveTo>
                    <a:pt x="8964" y="4676"/>
                  </a:moveTo>
                  <a:cubicBezTo>
                    <a:pt x="9403" y="4676"/>
                    <a:pt x="9859" y="4943"/>
                    <a:pt x="10113" y="5118"/>
                  </a:cubicBezTo>
                  <a:cubicBezTo>
                    <a:pt x="9986" y="5206"/>
                    <a:pt x="9853" y="5283"/>
                    <a:pt x="9716" y="5354"/>
                  </a:cubicBezTo>
                  <a:cubicBezTo>
                    <a:pt x="9506" y="5457"/>
                    <a:pt x="9233" y="5558"/>
                    <a:pt x="8960" y="5558"/>
                  </a:cubicBezTo>
                  <a:cubicBezTo>
                    <a:pt x="8871" y="5558"/>
                    <a:pt x="8782" y="5547"/>
                    <a:pt x="8696" y="5522"/>
                  </a:cubicBezTo>
                  <a:cubicBezTo>
                    <a:pt x="8731" y="5252"/>
                    <a:pt x="8731" y="4981"/>
                    <a:pt x="8696" y="4714"/>
                  </a:cubicBezTo>
                  <a:cubicBezTo>
                    <a:pt x="8783" y="4688"/>
                    <a:pt x="8873" y="4676"/>
                    <a:pt x="8964" y="4676"/>
                  </a:cubicBezTo>
                  <a:close/>
                  <a:moveTo>
                    <a:pt x="8608" y="5955"/>
                  </a:moveTo>
                  <a:cubicBezTo>
                    <a:pt x="9139" y="6011"/>
                    <a:pt x="9564" y="6556"/>
                    <a:pt x="9765" y="6869"/>
                  </a:cubicBezTo>
                  <a:lnTo>
                    <a:pt x="9765" y="6873"/>
                  </a:lnTo>
                  <a:cubicBezTo>
                    <a:pt x="9614" y="6904"/>
                    <a:pt x="9459" y="6925"/>
                    <a:pt x="9308" y="6936"/>
                  </a:cubicBezTo>
                  <a:cubicBezTo>
                    <a:pt x="9255" y="6939"/>
                    <a:pt x="9199" y="6942"/>
                    <a:pt x="9142" y="6942"/>
                  </a:cubicBezTo>
                  <a:cubicBezTo>
                    <a:pt x="8861" y="6942"/>
                    <a:pt x="8535" y="6890"/>
                    <a:pt x="8298" y="6700"/>
                  </a:cubicBezTo>
                  <a:cubicBezTo>
                    <a:pt x="8432" y="6465"/>
                    <a:pt x="8538" y="6215"/>
                    <a:pt x="8608" y="5955"/>
                  </a:cubicBezTo>
                  <a:close/>
                  <a:moveTo>
                    <a:pt x="2451" y="5951"/>
                  </a:moveTo>
                  <a:cubicBezTo>
                    <a:pt x="2524" y="6212"/>
                    <a:pt x="2626" y="6465"/>
                    <a:pt x="2764" y="6700"/>
                  </a:cubicBezTo>
                  <a:cubicBezTo>
                    <a:pt x="2532" y="6885"/>
                    <a:pt x="2218" y="6942"/>
                    <a:pt x="1923" y="6942"/>
                  </a:cubicBezTo>
                  <a:cubicBezTo>
                    <a:pt x="1685" y="6942"/>
                    <a:pt x="1459" y="6905"/>
                    <a:pt x="1297" y="6869"/>
                  </a:cubicBezTo>
                  <a:lnTo>
                    <a:pt x="1294" y="6869"/>
                  </a:lnTo>
                  <a:cubicBezTo>
                    <a:pt x="1378" y="6739"/>
                    <a:pt x="1473" y="6612"/>
                    <a:pt x="1572" y="6496"/>
                  </a:cubicBezTo>
                  <a:cubicBezTo>
                    <a:pt x="1779" y="6264"/>
                    <a:pt x="2088" y="5990"/>
                    <a:pt x="2451" y="5951"/>
                  </a:cubicBezTo>
                  <a:close/>
                  <a:moveTo>
                    <a:pt x="5526" y="2326"/>
                  </a:moveTo>
                  <a:cubicBezTo>
                    <a:pt x="6254" y="2326"/>
                    <a:pt x="6969" y="2610"/>
                    <a:pt x="7504" y="3145"/>
                  </a:cubicBezTo>
                  <a:cubicBezTo>
                    <a:pt x="8302" y="3943"/>
                    <a:pt x="8541" y="5143"/>
                    <a:pt x="8109" y="6187"/>
                  </a:cubicBezTo>
                  <a:cubicBezTo>
                    <a:pt x="7676" y="7228"/>
                    <a:pt x="6660" y="7910"/>
                    <a:pt x="5531" y="7910"/>
                  </a:cubicBezTo>
                  <a:cubicBezTo>
                    <a:pt x="3988" y="7906"/>
                    <a:pt x="2740" y="6659"/>
                    <a:pt x="2739" y="5116"/>
                  </a:cubicBezTo>
                  <a:lnTo>
                    <a:pt x="2739" y="5116"/>
                  </a:lnTo>
                  <a:cubicBezTo>
                    <a:pt x="2740" y="3988"/>
                    <a:pt x="3418" y="2969"/>
                    <a:pt x="4462" y="2537"/>
                  </a:cubicBezTo>
                  <a:cubicBezTo>
                    <a:pt x="4807" y="2395"/>
                    <a:pt x="5168" y="2326"/>
                    <a:pt x="5526" y="2326"/>
                  </a:cubicBezTo>
                  <a:close/>
                  <a:moveTo>
                    <a:pt x="3006" y="7066"/>
                  </a:moveTo>
                  <a:cubicBezTo>
                    <a:pt x="3172" y="7281"/>
                    <a:pt x="3365" y="7470"/>
                    <a:pt x="3579" y="7636"/>
                  </a:cubicBezTo>
                  <a:cubicBezTo>
                    <a:pt x="3323" y="8107"/>
                    <a:pt x="2655" y="8290"/>
                    <a:pt x="2289" y="8357"/>
                  </a:cubicBezTo>
                  <a:cubicBezTo>
                    <a:pt x="2317" y="8202"/>
                    <a:pt x="2356" y="8054"/>
                    <a:pt x="2405" y="7906"/>
                  </a:cubicBezTo>
                  <a:cubicBezTo>
                    <a:pt x="2503" y="7611"/>
                    <a:pt x="2686" y="7242"/>
                    <a:pt x="3006" y="7066"/>
                  </a:cubicBezTo>
                  <a:close/>
                  <a:moveTo>
                    <a:pt x="8052" y="7070"/>
                  </a:moveTo>
                  <a:cubicBezTo>
                    <a:pt x="8524" y="7323"/>
                    <a:pt x="8706" y="7991"/>
                    <a:pt x="8773" y="8360"/>
                  </a:cubicBezTo>
                  <a:cubicBezTo>
                    <a:pt x="8618" y="8332"/>
                    <a:pt x="8467" y="8293"/>
                    <a:pt x="8323" y="8241"/>
                  </a:cubicBezTo>
                  <a:lnTo>
                    <a:pt x="8323" y="8244"/>
                  </a:lnTo>
                  <a:cubicBezTo>
                    <a:pt x="8028" y="8146"/>
                    <a:pt x="7658" y="7959"/>
                    <a:pt x="7483" y="7639"/>
                  </a:cubicBezTo>
                  <a:cubicBezTo>
                    <a:pt x="7697" y="7474"/>
                    <a:pt x="7887" y="7284"/>
                    <a:pt x="8052" y="7070"/>
                  </a:cubicBezTo>
                  <a:close/>
                  <a:moveTo>
                    <a:pt x="3945" y="7882"/>
                  </a:moveTo>
                  <a:cubicBezTo>
                    <a:pt x="4181" y="8019"/>
                    <a:pt x="4430" y="8121"/>
                    <a:pt x="4694" y="8195"/>
                  </a:cubicBezTo>
                  <a:cubicBezTo>
                    <a:pt x="4638" y="8726"/>
                    <a:pt x="4089" y="9148"/>
                    <a:pt x="3776" y="9352"/>
                  </a:cubicBezTo>
                  <a:lnTo>
                    <a:pt x="3776" y="9348"/>
                  </a:lnTo>
                  <a:cubicBezTo>
                    <a:pt x="3699" y="8986"/>
                    <a:pt x="3611" y="8297"/>
                    <a:pt x="3945" y="7882"/>
                  </a:cubicBezTo>
                  <a:close/>
                  <a:moveTo>
                    <a:pt x="7113" y="7885"/>
                  </a:moveTo>
                  <a:cubicBezTo>
                    <a:pt x="7451" y="8300"/>
                    <a:pt x="7363" y="8986"/>
                    <a:pt x="7286" y="9352"/>
                  </a:cubicBezTo>
                  <a:lnTo>
                    <a:pt x="7282" y="9352"/>
                  </a:lnTo>
                  <a:cubicBezTo>
                    <a:pt x="7156" y="9267"/>
                    <a:pt x="7029" y="9176"/>
                    <a:pt x="6913" y="9074"/>
                  </a:cubicBezTo>
                  <a:cubicBezTo>
                    <a:pt x="6681" y="8870"/>
                    <a:pt x="6407" y="8561"/>
                    <a:pt x="6368" y="8195"/>
                  </a:cubicBezTo>
                  <a:cubicBezTo>
                    <a:pt x="6628" y="8124"/>
                    <a:pt x="6881" y="8019"/>
                    <a:pt x="7113" y="7885"/>
                  </a:cubicBezTo>
                  <a:close/>
                  <a:moveTo>
                    <a:pt x="5127" y="8279"/>
                  </a:moveTo>
                  <a:cubicBezTo>
                    <a:pt x="5260" y="8297"/>
                    <a:pt x="5395" y="8306"/>
                    <a:pt x="5530" y="8306"/>
                  </a:cubicBezTo>
                  <a:cubicBezTo>
                    <a:pt x="5665" y="8306"/>
                    <a:pt x="5800" y="8297"/>
                    <a:pt x="5935" y="8279"/>
                  </a:cubicBezTo>
                  <a:lnTo>
                    <a:pt x="5935" y="8279"/>
                  </a:lnTo>
                  <a:cubicBezTo>
                    <a:pt x="6083" y="8789"/>
                    <a:pt x="5742" y="9390"/>
                    <a:pt x="5531" y="9696"/>
                  </a:cubicBezTo>
                  <a:cubicBezTo>
                    <a:pt x="5440" y="9570"/>
                    <a:pt x="5362" y="9436"/>
                    <a:pt x="5292" y="9299"/>
                  </a:cubicBezTo>
                  <a:cubicBezTo>
                    <a:pt x="5158" y="9025"/>
                    <a:pt x="5025" y="8631"/>
                    <a:pt x="5127" y="8283"/>
                  </a:cubicBezTo>
                  <a:lnTo>
                    <a:pt x="5127" y="8279"/>
                  </a:lnTo>
                  <a:close/>
                  <a:moveTo>
                    <a:pt x="583" y="9271"/>
                  </a:moveTo>
                  <a:lnTo>
                    <a:pt x="583" y="9271"/>
                  </a:lnTo>
                  <a:cubicBezTo>
                    <a:pt x="2110" y="9672"/>
                    <a:pt x="3087" y="10393"/>
                    <a:pt x="3653" y="10945"/>
                  </a:cubicBezTo>
                  <a:cubicBezTo>
                    <a:pt x="3924" y="11208"/>
                    <a:pt x="4167" y="11500"/>
                    <a:pt x="4374" y="11820"/>
                  </a:cubicBezTo>
                  <a:cubicBezTo>
                    <a:pt x="2771" y="11497"/>
                    <a:pt x="1804" y="10776"/>
                    <a:pt x="1262" y="10210"/>
                  </a:cubicBezTo>
                  <a:cubicBezTo>
                    <a:pt x="991" y="9928"/>
                    <a:pt x="763" y="9615"/>
                    <a:pt x="583" y="9271"/>
                  </a:cubicBezTo>
                  <a:close/>
                  <a:moveTo>
                    <a:pt x="10479" y="9271"/>
                  </a:moveTo>
                  <a:cubicBezTo>
                    <a:pt x="10296" y="9612"/>
                    <a:pt x="10067" y="9928"/>
                    <a:pt x="9800" y="10210"/>
                  </a:cubicBezTo>
                  <a:cubicBezTo>
                    <a:pt x="9258" y="10779"/>
                    <a:pt x="8291" y="11497"/>
                    <a:pt x="6684" y="11820"/>
                  </a:cubicBezTo>
                  <a:cubicBezTo>
                    <a:pt x="7092" y="11191"/>
                    <a:pt x="8186" y="9872"/>
                    <a:pt x="10479" y="9271"/>
                  </a:cubicBezTo>
                  <a:close/>
                  <a:moveTo>
                    <a:pt x="5529" y="1"/>
                  </a:moveTo>
                  <a:cubicBezTo>
                    <a:pt x="5473" y="1"/>
                    <a:pt x="5417" y="24"/>
                    <a:pt x="5376" y="72"/>
                  </a:cubicBezTo>
                  <a:cubicBezTo>
                    <a:pt x="5352" y="100"/>
                    <a:pt x="4923" y="606"/>
                    <a:pt x="4754" y="1222"/>
                  </a:cubicBezTo>
                  <a:cubicBezTo>
                    <a:pt x="4364" y="715"/>
                    <a:pt x="3776" y="416"/>
                    <a:pt x="3738" y="395"/>
                  </a:cubicBezTo>
                  <a:cubicBezTo>
                    <a:pt x="3709" y="381"/>
                    <a:pt x="3679" y="375"/>
                    <a:pt x="3649" y="375"/>
                  </a:cubicBezTo>
                  <a:cubicBezTo>
                    <a:pt x="3566" y="375"/>
                    <a:pt x="3488" y="426"/>
                    <a:pt x="3460" y="511"/>
                  </a:cubicBezTo>
                  <a:cubicBezTo>
                    <a:pt x="3446" y="550"/>
                    <a:pt x="3242" y="1179"/>
                    <a:pt x="3323" y="1812"/>
                  </a:cubicBezTo>
                  <a:cubicBezTo>
                    <a:pt x="2771" y="1496"/>
                    <a:pt x="2110" y="1443"/>
                    <a:pt x="2067" y="1440"/>
                  </a:cubicBezTo>
                  <a:cubicBezTo>
                    <a:pt x="2063" y="1439"/>
                    <a:pt x="2060" y="1439"/>
                    <a:pt x="2056" y="1439"/>
                  </a:cubicBezTo>
                  <a:cubicBezTo>
                    <a:pt x="1941" y="1439"/>
                    <a:pt x="1846" y="1539"/>
                    <a:pt x="1853" y="1654"/>
                  </a:cubicBezTo>
                  <a:cubicBezTo>
                    <a:pt x="1856" y="1696"/>
                    <a:pt x="1909" y="2358"/>
                    <a:pt x="2226" y="2910"/>
                  </a:cubicBezTo>
                  <a:cubicBezTo>
                    <a:pt x="2122" y="2896"/>
                    <a:pt x="2018" y="2891"/>
                    <a:pt x="1917" y="2891"/>
                  </a:cubicBezTo>
                  <a:cubicBezTo>
                    <a:pt x="1404" y="2891"/>
                    <a:pt x="957" y="3035"/>
                    <a:pt x="924" y="3047"/>
                  </a:cubicBezTo>
                  <a:cubicBezTo>
                    <a:pt x="808" y="3082"/>
                    <a:pt x="756" y="3216"/>
                    <a:pt x="808" y="3325"/>
                  </a:cubicBezTo>
                  <a:cubicBezTo>
                    <a:pt x="830" y="3360"/>
                    <a:pt x="1128" y="3950"/>
                    <a:pt x="1635" y="4341"/>
                  </a:cubicBezTo>
                  <a:cubicBezTo>
                    <a:pt x="1019" y="4510"/>
                    <a:pt x="513" y="4939"/>
                    <a:pt x="485" y="4963"/>
                  </a:cubicBezTo>
                  <a:cubicBezTo>
                    <a:pt x="390" y="5044"/>
                    <a:pt x="390" y="5188"/>
                    <a:pt x="485" y="5266"/>
                  </a:cubicBezTo>
                  <a:cubicBezTo>
                    <a:pt x="513" y="5294"/>
                    <a:pt x="1019" y="5723"/>
                    <a:pt x="1635" y="5892"/>
                  </a:cubicBezTo>
                  <a:cubicBezTo>
                    <a:pt x="1128" y="6278"/>
                    <a:pt x="830" y="6869"/>
                    <a:pt x="808" y="6908"/>
                  </a:cubicBezTo>
                  <a:cubicBezTo>
                    <a:pt x="756" y="7013"/>
                    <a:pt x="808" y="7147"/>
                    <a:pt x="924" y="7186"/>
                  </a:cubicBezTo>
                  <a:cubicBezTo>
                    <a:pt x="1248" y="7284"/>
                    <a:pt x="1582" y="7337"/>
                    <a:pt x="1916" y="7340"/>
                  </a:cubicBezTo>
                  <a:cubicBezTo>
                    <a:pt x="2022" y="7340"/>
                    <a:pt x="2124" y="7333"/>
                    <a:pt x="2226" y="7323"/>
                  </a:cubicBezTo>
                  <a:lnTo>
                    <a:pt x="2226" y="7323"/>
                  </a:lnTo>
                  <a:cubicBezTo>
                    <a:pt x="1909" y="7875"/>
                    <a:pt x="1856" y="8532"/>
                    <a:pt x="1853" y="8575"/>
                  </a:cubicBezTo>
                  <a:cubicBezTo>
                    <a:pt x="1842" y="8691"/>
                    <a:pt x="1937" y="8789"/>
                    <a:pt x="2053" y="8789"/>
                  </a:cubicBezTo>
                  <a:lnTo>
                    <a:pt x="2067" y="8789"/>
                  </a:lnTo>
                  <a:cubicBezTo>
                    <a:pt x="2106" y="8789"/>
                    <a:pt x="2771" y="8733"/>
                    <a:pt x="3319" y="8416"/>
                  </a:cubicBezTo>
                  <a:lnTo>
                    <a:pt x="3319" y="8416"/>
                  </a:lnTo>
                  <a:cubicBezTo>
                    <a:pt x="3238" y="9049"/>
                    <a:pt x="3442" y="9679"/>
                    <a:pt x="3456" y="9717"/>
                  </a:cubicBezTo>
                  <a:cubicBezTo>
                    <a:pt x="3485" y="9803"/>
                    <a:pt x="3564" y="9855"/>
                    <a:pt x="3647" y="9855"/>
                  </a:cubicBezTo>
                  <a:cubicBezTo>
                    <a:pt x="3678" y="9855"/>
                    <a:pt x="3709" y="9848"/>
                    <a:pt x="3738" y="9833"/>
                  </a:cubicBezTo>
                  <a:cubicBezTo>
                    <a:pt x="3773" y="9816"/>
                    <a:pt x="4364" y="9513"/>
                    <a:pt x="4754" y="9011"/>
                  </a:cubicBezTo>
                  <a:cubicBezTo>
                    <a:pt x="4891" y="9517"/>
                    <a:pt x="5204" y="9946"/>
                    <a:pt x="5327" y="10101"/>
                  </a:cubicBezTo>
                  <a:lnTo>
                    <a:pt x="5327" y="12439"/>
                  </a:lnTo>
                  <a:cubicBezTo>
                    <a:pt x="5151" y="12228"/>
                    <a:pt x="4982" y="12038"/>
                    <a:pt x="4919" y="11975"/>
                  </a:cubicBezTo>
                  <a:cubicBezTo>
                    <a:pt x="4856" y="11834"/>
                    <a:pt x="4575" y="11289"/>
                    <a:pt x="3949" y="10674"/>
                  </a:cubicBezTo>
                  <a:cubicBezTo>
                    <a:pt x="3298" y="10030"/>
                    <a:pt x="2131" y="9183"/>
                    <a:pt x="274" y="8786"/>
                  </a:cubicBezTo>
                  <a:cubicBezTo>
                    <a:pt x="260" y="8783"/>
                    <a:pt x="246" y="8781"/>
                    <a:pt x="232" y="8781"/>
                  </a:cubicBezTo>
                  <a:cubicBezTo>
                    <a:pt x="103" y="8781"/>
                    <a:pt x="1" y="8909"/>
                    <a:pt x="42" y="9042"/>
                  </a:cubicBezTo>
                  <a:cubicBezTo>
                    <a:pt x="52" y="9070"/>
                    <a:pt x="263" y="9731"/>
                    <a:pt x="953" y="10466"/>
                  </a:cubicBezTo>
                  <a:cubicBezTo>
                    <a:pt x="1572" y="11124"/>
                    <a:pt x="2714" y="11971"/>
                    <a:pt x="4652" y="12274"/>
                  </a:cubicBezTo>
                  <a:cubicBezTo>
                    <a:pt x="4786" y="12415"/>
                    <a:pt x="5155" y="12833"/>
                    <a:pt x="5327" y="13104"/>
                  </a:cubicBezTo>
                  <a:lnTo>
                    <a:pt x="5327" y="13448"/>
                  </a:lnTo>
                  <a:cubicBezTo>
                    <a:pt x="5327" y="13582"/>
                    <a:pt x="5427" y="13649"/>
                    <a:pt x="5528" y="13649"/>
                  </a:cubicBezTo>
                  <a:cubicBezTo>
                    <a:pt x="5628" y="13649"/>
                    <a:pt x="5728" y="13582"/>
                    <a:pt x="5728" y="13448"/>
                  </a:cubicBezTo>
                  <a:lnTo>
                    <a:pt x="5728" y="13104"/>
                  </a:lnTo>
                  <a:cubicBezTo>
                    <a:pt x="5897" y="12833"/>
                    <a:pt x="6273" y="12415"/>
                    <a:pt x="6403" y="12274"/>
                  </a:cubicBezTo>
                  <a:cubicBezTo>
                    <a:pt x="8341" y="11971"/>
                    <a:pt x="9484" y="11128"/>
                    <a:pt x="10102" y="10466"/>
                  </a:cubicBezTo>
                  <a:cubicBezTo>
                    <a:pt x="10792" y="9731"/>
                    <a:pt x="11003" y="9070"/>
                    <a:pt x="11013" y="9042"/>
                  </a:cubicBezTo>
                  <a:cubicBezTo>
                    <a:pt x="11034" y="8975"/>
                    <a:pt x="11017" y="8902"/>
                    <a:pt x="10971" y="8849"/>
                  </a:cubicBezTo>
                  <a:cubicBezTo>
                    <a:pt x="10934" y="8806"/>
                    <a:pt x="10878" y="8782"/>
                    <a:pt x="10821" y="8782"/>
                  </a:cubicBezTo>
                  <a:cubicBezTo>
                    <a:pt x="10807" y="8782"/>
                    <a:pt x="10794" y="8783"/>
                    <a:pt x="10781" y="8786"/>
                  </a:cubicBezTo>
                  <a:cubicBezTo>
                    <a:pt x="8924" y="9183"/>
                    <a:pt x="7760" y="10030"/>
                    <a:pt x="7110" y="10674"/>
                  </a:cubicBezTo>
                  <a:cubicBezTo>
                    <a:pt x="6484" y="11289"/>
                    <a:pt x="6203" y="11834"/>
                    <a:pt x="6136" y="11975"/>
                  </a:cubicBezTo>
                  <a:cubicBezTo>
                    <a:pt x="6076" y="12038"/>
                    <a:pt x="5904" y="12228"/>
                    <a:pt x="5731" y="12439"/>
                  </a:cubicBezTo>
                  <a:lnTo>
                    <a:pt x="5731" y="10101"/>
                  </a:lnTo>
                  <a:cubicBezTo>
                    <a:pt x="5851" y="9946"/>
                    <a:pt x="6168" y="9517"/>
                    <a:pt x="6305" y="9011"/>
                  </a:cubicBezTo>
                  <a:cubicBezTo>
                    <a:pt x="6695" y="9513"/>
                    <a:pt x="7286" y="9816"/>
                    <a:pt x="7321" y="9833"/>
                  </a:cubicBezTo>
                  <a:cubicBezTo>
                    <a:pt x="7350" y="9848"/>
                    <a:pt x="7381" y="9855"/>
                    <a:pt x="7411" y="9855"/>
                  </a:cubicBezTo>
                  <a:cubicBezTo>
                    <a:pt x="7494" y="9855"/>
                    <a:pt x="7574" y="9803"/>
                    <a:pt x="7602" y="9717"/>
                  </a:cubicBezTo>
                  <a:cubicBezTo>
                    <a:pt x="7613" y="9679"/>
                    <a:pt x="7817" y="9049"/>
                    <a:pt x="7736" y="8416"/>
                  </a:cubicBezTo>
                  <a:lnTo>
                    <a:pt x="7736" y="8416"/>
                  </a:lnTo>
                  <a:cubicBezTo>
                    <a:pt x="8291" y="8733"/>
                    <a:pt x="8949" y="8789"/>
                    <a:pt x="8991" y="8789"/>
                  </a:cubicBezTo>
                  <a:lnTo>
                    <a:pt x="9005" y="8789"/>
                  </a:lnTo>
                  <a:cubicBezTo>
                    <a:pt x="9121" y="8789"/>
                    <a:pt x="9213" y="8691"/>
                    <a:pt x="9206" y="8575"/>
                  </a:cubicBezTo>
                  <a:cubicBezTo>
                    <a:pt x="9202" y="8536"/>
                    <a:pt x="9149" y="7871"/>
                    <a:pt x="8833" y="7323"/>
                  </a:cubicBezTo>
                  <a:lnTo>
                    <a:pt x="8833" y="7323"/>
                  </a:lnTo>
                  <a:cubicBezTo>
                    <a:pt x="8935" y="7333"/>
                    <a:pt x="9037" y="7340"/>
                    <a:pt x="9139" y="7340"/>
                  </a:cubicBezTo>
                  <a:cubicBezTo>
                    <a:pt x="9476" y="7337"/>
                    <a:pt x="9811" y="7284"/>
                    <a:pt x="10131" y="7186"/>
                  </a:cubicBezTo>
                  <a:cubicBezTo>
                    <a:pt x="10247" y="7147"/>
                    <a:pt x="10303" y="7013"/>
                    <a:pt x="10247" y="6908"/>
                  </a:cubicBezTo>
                  <a:cubicBezTo>
                    <a:pt x="10229" y="6869"/>
                    <a:pt x="9927" y="6278"/>
                    <a:pt x="9424" y="5892"/>
                  </a:cubicBezTo>
                  <a:cubicBezTo>
                    <a:pt x="10039" y="5723"/>
                    <a:pt x="10542" y="5294"/>
                    <a:pt x="10574" y="5266"/>
                  </a:cubicBezTo>
                  <a:cubicBezTo>
                    <a:pt x="10665" y="5188"/>
                    <a:pt x="10665" y="5044"/>
                    <a:pt x="10574" y="4963"/>
                  </a:cubicBezTo>
                  <a:cubicBezTo>
                    <a:pt x="10542" y="4939"/>
                    <a:pt x="10039" y="4506"/>
                    <a:pt x="9424" y="4341"/>
                  </a:cubicBezTo>
                  <a:cubicBezTo>
                    <a:pt x="9927" y="3950"/>
                    <a:pt x="10229" y="3360"/>
                    <a:pt x="10247" y="3325"/>
                  </a:cubicBezTo>
                  <a:cubicBezTo>
                    <a:pt x="10303" y="3216"/>
                    <a:pt x="10247" y="3082"/>
                    <a:pt x="10131" y="3047"/>
                  </a:cubicBezTo>
                  <a:cubicBezTo>
                    <a:pt x="10098" y="3035"/>
                    <a:pt x="9654" y="2891"/>
                    <a:pt x="9139" y="2891"/>
                  </a:cubicBezTo>
                  <a:cubicBezTo>
                    <a:pt x="9038" y="2891"/>
                    <a:pt x="8934" y="2896"/>
                    <a:pt x="8829" y="2910"/>
                  </a:cubicBezTo>
                  <a:cubicBezTo>
                    <a:pt x="9146" y="2358"/>
                    <a:pt x="9199" y="1696"/>
                    <a:pt x="9202" y="1654"/>
                  </a:cubicBezTo>
                  <a:cubicBezTo>
                    <a:pt x="9212" y="1539"/>
                    <a:pt x="9117" y="1439"/>
                    <a:pt x="9000" y="1439"/>
                  </a:cubicBezTo>
                  <a:cubicBezTo>
                    <a:pt x="8996" y="1439"/>
                    <a:pt x="8992" y="1439"/>
                    <a:pt x="8988" y="1440"/>
                  </a:cubicBezTo>
                  <a:cubicBezTo>
                    <a:pt x="8949" y="1443"/>
                    <a:pt x="8284" y="1496"/>
                    <a:pt x="7736" y="1812"/>
                  </a:cubicBezTo>
                  <a:cubicBezTo>
                    <a:pt x="7817" y="1179"/>
                    <a:pt x="7613" y="550"/>
                    <a:pt x="7599" y="511"/>
                  </a:cubicBezTo>
                  <a:cubicBezTo>
                    <a:pt x="7570" y="426"/>
                    <a:pt x="7492" y="375"/>
                    <a:pt x="7410" y="375"/>
                  </a:cubicBezTo>
                  <a:cubicBezTo>
                    <a:pt x="7380" y="375"/>
                    <a:pt x="7350" y="381"/>
                    <a:pt x="7321" y="395"/>
                  </a:cubicBezTo>
                  <a:cubicBezTo>
                    <a:pt x="7282" y="416"/>
                    <a:pt x="6691" y="715"/>
                    <a:pt x="6305" y="1222"/>
                  </a:cubicBezTo>
                  <a:cubicBezTo>
                    <a:pt x="6136" y="606"/>
                    <a:pt x="5707" y="100"/>
                    <a:pt x="5679" y="72"/>
                  </a:cubicBezTo>
                  <a:cubicBezTo>
                    <a:pt x="5640" y="24"/>
                    <a:pt x="5585" y="1"/>
                    <a:pt x="5529" y="1"/>
                  </a:cubicBezTo>
                  <a:close/>
                </a:path>
              </a:pathLst>
            </a:custGeom>
            <a:solidFill>
              <a:srgbClr val="4D575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03" name="Google Shape;1203;p45"/>
          <p:cNvGrpSpPr/>
          <p:nvPr/>
        </p:nvGrpSpPr>
        <p:grpSpPr>
          <a:xfrm>
            <a:off x="7150610" y="3133901"/>
            <a:ext cx="326220" cy="433198"/>
            <a:chOff x="3897260" y="3348136"/>
            <a:chExt cx="271850" cy="360999"/>
          </a:xfrm>
        </p:grpSpPr>
        <p:sp>
          <p:nvSpPr>
            <p:cNvPr id="1204" name="Google Shape;1204;p45"/>
            <p:cNvSpPr/>
            <p:nvPr/>
          </p:nvSpPr>
          <p:spPr>
            <a:xfrm>
              <a:off x="3904468" y="3353405"/>
              <a:ext cx="259949" cy="271299"/>
            </a:xfrm>
            <a:custGeom>
              <a:rect b="b" l="l" r="r" t="t"/>
              <a:pathLst>
                <a:path extrusionOk="0" h="10350" w="9917">
                  <a:moveTo>
                    <a:pt x="4938" y="1"/>
                  </a:moveTo>
                  <a:cubicBezTo>
                    <a:pt x="4877" y="1"/>
                    <a:pt x="4816" y="3"/>
                    <a:pt x="4754" y="8"/>
                  </a:cubicBezTo>
                  <a:cubicBezTo>
                    <a:pt x="3889" y="78"/>
                    <a:pt x="3126" y="616"/>
                    <a:pt x="2775" y="1411"/>
                  </a:cubicBezTo>
                  <a:cubicBezTo>
                    <a:pt x="1614" y="1713"/>
                    <a:pt x="693" y="2599"/>
                    <a:pt x="345" y="3746"/>
                  </a:cubicBezTo>
                  <a:cubicBezTo>
                    <a:pt x="0" y="4895"/>
                    <a:pt x="274" y="6144"/>
                    <a:pt x="1076" y="7037"/>
                  </a:cubicBezTo>
                  <a:cubicBezTo>
                    <a:pt x="1066" y="7135"/>
                    <a:pt x="1062" y="7234"/>
                    <a:pt x="1062" y="7332"/>
                  </a:cubicBezTo>
                  <a:cubicBezTo>
                    <a:pt x="1062" y="8999"/>
                    <a:pt x="2412" y="10349"/>
                    <a:pt x="4079" y="10349"/>
                  </a:cubicBezTo>
                  <a:cubicBezTo>
                    <a:pt x="4262" y="10349"/>
                    <a:pt x="4983" y="10335"/>
                    <a:pt x="5155" y="10304"/>
                  </a:cubicBezTo>
                  <a:lnTo>
                    <a:pt x="5229" y="9555"/>
                  </a:lnTo>
                  <a:cubicBezTo>
                    <a:pt x="5683" y="9800"/>
                    <a:pt x="6177" y="9919"/>
                    <a:pt x="6665" y="9919"/>
                  </a:cubicBezTo>
                  <a:cubicBezTo>
                    <a:pt x="7541" y="9919"/>
                    <a:pt x="8400" y="9538"/>
                    <a:pt x="8992" y="8827"/>
                  </a:cubicBezTo>
                  <a:cubicBezTo>
                    <a:pt x="9909" y="7719"/>
                    <a:pt x="9916" y="6112"/>
                    <a:pt x="9006" y="4997"/>
                  </a:cubicBezTo>
                  <a:lnTo>
                    <a:pt x="9009" y="4997"/>
                  </a:lnTo>
                  <a:cubicBezTo>
                    <a:pt x="9547" y="4241"/>
                    <a:pt x="9618" y="3246"/>
                    <a:pt x="9196" y="2423"/>
                  </a:cubicBezTo>
                  <a:cubicBezTo>
                    <a:pt x="8770" y="1597"/>
                    <a:pt x="7919" y="1080"/>
                    <a:pt x="6991" y="1080"/>
                  </a:cubicBezTo>
                  <a:cubicBezTo>
                    <a:pt x="6970" y="1080"/>
                    <a:pt x="6949" y="1084"/>
                    <a:pt x="6931" y="1084"/>
                  </a:cubicBezTo>
                  <a:cubicBezTo>
                    <a:pt x="6490" y="404"/>
                    <a:pt x="5739" y="1"/>
                    <a:pt x="4938" y="1"/>
                  </a:cubicBezTo>
                  <a:close/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5" name="Google Shape;1205;p45"/>
            <p:cNvSpPr/>
            <p:nvPr/>
          </p:nvSpPr>
          <p:spPr>
            <a:xfrm>
              <a:off x="4022713" y="3593275"/>
              <a:ext cx="33945" cy="110617"/>
            </a:xfrm>
            <a:custGeom>
              <a:rect b="b" l="l" r="r" t="t"/>
              <a:pathLst>
                <a:path extrusionOk="0" h="4220" w="1295">
                  <a:moveTo>
                    <a:pt x="888" y="1"/>
                  </a:moveTo>
                  <a:cubicBezTo>
                    <a:pt x="864" y="1"/>
                    <a:pt x="840" y="5"/>
                    <a:pt x="816" y="13"/>
                  </a:cubicBezTo>
                  <a:cubicBezTo>
                    <a:pt x="623" y="84"/>
                    <a:pt x="419" y="122"/>
                    <a:pt x="215" y="122"/>
                  </a:cubicBezTo>
                  <a:lnTo>
                    <a:pt x="194" y="122"/>
                  </a:lnTo>
                  <a:lnTo>
                    <a:pt x="1" y="4219"/>
                  </a:lnTo>
                  <a:lnTo>
                    <a:pt x="1295" y="4219"/>
                  </a:lnTo>
                  <a:lnTo>
                    <a:pt x="1101" y="210"/>
                  </a:lnTo>
                  <a:cubicBezTo>
                    <a:pt x="1098" y="91"/>
                    <a:pt x="999" y="1"/>
                    <a:pt x="888" y="1"/>
                  </a:cubicBezTo>
                  <a:close/>
                </a:path>
              </a:pathLst>
            </a:custGeom>
            <a:solidFill>
              <a:srgbClr val="5F94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6" name="Google Shape;1206;p45"/>
            <p:cNvSpPr/>
            <p:nvPr/>
          </p:nvSpPr>
          <p:spPr>
            <a:xfrm>
              <a:off x="3897260" y="3348136"/>
              <a:ext cx="271850" cy="360999"/>
            </a:xfrm>
            <a:custGeom>
              <a:rect b="b" l="l" r="r" t="t"/>
              <a:pathLst>
                <a:path extrusionOk="0" h="13772" w="10371">
                  <a:moveTo>
                    <a:pt x="5221" y="405"/>
                  </a:moveTo>
                  <a:cubicBezTo>
                    <a:pt x="5911" y="405"/>
                    <a:pt x="6605" y="728"/>
                    <a:pt x="7037" y="1394"/>
                  </a:cubicBezTo>
                  <a:cubicBezTo>
                    <a:pt x="7076" y="1453"/>
                    <a:pt x="7143" y="1489"/>
                    <a:pt x="7213" y="1489"/>
                  </a:cubicBezTo>
                  <a:lnTo>
                    <a:pt x="7266" y="1489"/>
                  </a:lnTo>
                  <a:cubicBezTo>
                    <a:pt x="8525" y="1489"/>
                    <a:pt x="9544" y="2508"/>
                    <a:pt x="9544" y="3764"/>
                  </a:cubicBezTo>
                  <a:cubicBezTo>
                    <a:pt x="9544" y="4151"/>
                    <a:pt x="9446" y="4530"/>
                    <a:pt x="9260" y="4868"/>
                  </a:cubicBezTo>
                  <a:cubicBezTo>
                    <a:pt x="9238" y="4847"/>
                    <a:pt x="9217" y="4826"/>
                    <a:pt x="9196" y="4805"/>
                  </a:cubicBezTo>
                  <a:cubicBezTo>
                    <a:pt x="9153" y="4763"/>
                    <a:pt x="9106" y="4746"/>
                    <a:pt x="9060" y="4746"/>
                  </a:cubicBezTo>
                  <a:cubicBezTo>
                    <a:pt x="8904" y="4746"/>
                    <a:pt x="8771" y="4949"/>
                    <a:pt x="8915" y="5093"/>
                  </a:cubicBezTo>
                  <a:cubicBezTo>
                    <a:pt x="9734" y="5895"/>
                    <a:pt x="9984" y="7111"/>
                    <a:pt x="9551" y="8170"/>
                  </a:cubicBezTo>
                  <a:cubicBezTo>
                    <a:pt x="9119" y="9228"/>
                    <a:pt x="8089" y="9921"/>
                    <a:pt x="6946" y="9921"/>
                  </a:cubicBezTo>
                  <a:lnTo>
                    <a:pt x="6942" y="9917"/>
                  </a:lnTo>
                  <a:cubicBezTo>
                    <a:pt x="6654" y="9917"/>
                    <a:pt x="6369" y="9872"/>
                    <a:pt x="6095" y="9787"/>
                  </a:cubicBezTo>
                  <a:lnTo>
                    <a:pt x="6067" y="9256"/>
                  </a:lnTo>
                  <a:cubicBezTo>
                    <a:pt x="6123" y="9211"/>
                    <a:pt x="6176" y="9165"/>
                    <a:pt x="6225" y="9116"/>
                  </a:cubicBezTo>
                  <a:cubicBezTo>
                    <a:pt x="6389" y="8970"/>
                    <a:pt x="6248" y="8756"/>
                    <a:pt x="6088" y="8756"/>
                  </a:cubicBezTo>
                  <a:cubicBezTo>
                    <a:pt x="6036" y="8756"/>
                    <a:pt x="5982" y="8779"/>
                    <a:pt x="5937" y="8834"/>
                  </a:cubicBezTo>
                  <a:cubicBezTo>
                    <a:pt x="5685" y="9090"/>
                    <a:pt x="5347" y="9225"/>
                    <a:pt x="5004" y="9225"/>
                  </a:cubicBezTo>
                  <a:cubicBezTo>
                    <a:pt x="4813" y="9225"/>
                    <a:pt x="4621" y="9183"/>
                    <a:pt x="4442" y="9098"/>
                  </a:cubicBezTo>
                  <a:cubicBezTo>
                    <a:pt x="4409" y="9082"/>
                    <a:pt x="4377" y="9075"/>
                    <a:pt x="4347" y="9075"/>
                  </a:cubicBezTo>
                  <a:cubicBezTo>
                    <a:pt x="4156" y="9075"/>
                    <a:pt x="4054" y="9367"/>
                    <a:pt x="4270" y="9464"/>
                  </a:cubicBezTo>
                  <a:cubicBezTo>
                    <a:pt x="4431" y="9541"/>
                    <a:pt x="4604" y="9590"/>
                    <a:pt x="4783" y="9615"/>
                  </a:cubicBezTo>
                  <a:lnTo>
                    <a:pt x="4748" y="10322"/>
                  </a:lnTo>
                  <a:cubicBezTo>
                    <a:pt x="4614" y="10341"/>
                    <a:pt x="4480" y="10350"/>
                    <a:pt x="4349" y="10350"/>
                  </a:cubicBezTo>
                  <a:cubicBezTo>
                    <a:pt x="2822" y="10350"/>
                    <a:pt x="1537" y="9110"/>
                    <a:pt x="1537" y="7533"/>
                  </a:cubicBezTo>
                  <a:cubicBezTo>
                    <a:pt x="1537" y="7445"/>
                    <a:pt x="1541" y="7354"/>
                    <a:pt x="1552" y="7256"/>
                  </a:cubicBezTo>
                  <a:cubicBezTo>
                    <a:pt x="1559" y="7199"/>
                    <a:pt x="1541" y="7147"/>
                    <a:pt x="1502" y="7104"/>
                  </a:cubicBezTo>
                  <a:cubicBezTo>
                    <a:pt x="1" y="5423"/>
                    <a:pt x="630" y="2762"/>
                    <a:pt x="2726" y="1932"/>
                  </a:cubicBezTo>
                  <a:lnTo>
                    <a:pt x="2726" y="1932"/>
                  </a:lnTo>
                  <a:cubicBezTo>
                    <a:pt x="2691" y="2065"/>
                    <a:pt x="2666" y="2202"/>
                    <a:pt x="2656" y="2343"/>
                  </a:cubicBezTo>
                  <a:cubicBezTo>
                    <a:pt x="2645" y="2452"/>
                    <a:pt x="2726" y="2551"/>
                    <a:pt x="2839" y="2561"/>
                  </a:cubicBezTo>
                  <a:lnTo>
                    <a:pt x="2856" y="2561"/>
                  </a:lnTo>
                  <a:cubicBezTo>
                    <a:pt x="2962" y="2561"/>
                    <a:pt x="3046" y="2480"/>
                    <a:pt x="3057" y="2378"/>
                  </a:cubicBezTo>
                  <a:cubicBezTo>
                    <a:pt x="3078" y="2146"/>
                    <a:pt x="3134" y="1921"/>
                    <a:pt x="3229" y="1710"/>
                  </a:cubicBezTo>
                  <a:cubicBezTo>
                    <a:pt x="3229" y="1707"/>
                    <a:pt x="3232" y="1700"/>
                    <a:pt x="3236" y="1696"/>
                  </a:cubicBezTo>
                  <a:cubicBezTo>
                    <a:pt x="3611" y="847"/>
                    <a:pt x="4414" y="405"/>
                    <a:pt x="5221" y="405"/>
                  </a:cubicBezTo>
                  <a:close/>
                  <a:moveTo>
                    <a:pt x="5676" y="9492"/>
                  </a:moveTo>
                  <a:lnTo>
                    <a:pt x="5866" y="13367"/>
                  </a:lnTo>
                  <a:lnTo>
                    <a:pt x="4998" y="13367"/>
                  </a:lnTo>
                  <a:lnTo>
                    <a:pt x="5184" y="9619"/>
                  </a:lnTo>
                  <a:cubicBezTo>
                    <a:pt x="5353" y="9601"/>
                    <a:pt x="5518" y="9559"/>
                    <a:pt x="5676" y="9492"/>
                  </a:cubicBezTo>
                  <a:close/>
                  <a:moveTo>
                    <a:pt x="5221" y="0"/>
                  </a:moveTo>
                  <a:cubicBezTo>
                    <a:pt x="4294" y="0"/>
                    <a:pt x="3372" y="494"/>
                    <a:pt x="2909" y="1443"/>
                  </a:cubicBezTo>
                  <a:cubicBezTo>
                    <a:pt x="1717" y="1784"/>
                    <a:pt x="785" y="2709"/>
                    <a:pt x="426" y="3894"/>
                  </a:cubicBezTo>
                  <a:cubicBezTo>
                    <a:pt x="71" y="5079"/>
                    <a:pt x="338" y="6366"/>
                    <a:pt x="1144" y="7308"/>
                  </a:cubicBezTo>
                  <a:cubicBezTo>
                    <a:pt x="1137" y="7386"/>
                    <a:pt x="1137" y="7459"/>
                    <a:pt x="1137" y="7533"/>
                  </a:cubicBezTo>
                  <a:cubicBezTo>
                    <a:pt x="1133" y="9330"/>
                    <a:pt x="2599" y="10755"/>
                    <a:pt x="4348" y="10755"/>
                  </a:cubicBezTo>
                  <a:cubicBezTo>
                    <a:pt x="4472" y="10755"/>
                    <a:pt x="4597" y="10748"/>
                    <a:pt x="4723" y="10733"/>
                  </a:cubicBezTo>
                  <a:lnTo>
                    <a:pt x="4723" y="10733"/>
                  </a:lnTo>
                  <a:lnTo>
                    <a:pt x="4593" y="13371"/>
                  </a:lnTo>
                  <a:lnTo>
                    <a:pt x="4354" y="13371"/>
                  </a:lnTo>
                  <a:cubicBezTo>
                    <a:pt x="4353" y="13371"/>
                    <a:pt x="4352" y="13371"/>
                    <a:pt x="4351" y="13371"/>
                  </a:cubicBezTo>
                  <a:cubicBezTo>
                    <a:pt x="4087" y="13371"/>
                    <a:pt x="4088" y="13771"/>
                    <a:pt x="4354" y="13771"/>
                  </a:cubicBezTo>
                  <a:lnTo>
                    <a:pt x="6510" y="13771"/>
                  </a:lnTo>
                  <a:cubicBezTo>
                    <a:pt x="6619" y="13771"/>
                    <a:pt x="6710" y="13684"/>
                    <a:pt x="6710" y="13571"/>
                  </a:cubicBezTo>
                  <a:cubicBezTo>
                    <a:pt x="6710" y="13459"/>
                    <a:pt x="6619" y="13371"/>
                    <a:pt x="6510" y="13371"/>
                  </a:cubicBezTo>
                  <a:lnTo>
                    <a:pt x="6271" y="13371"/>
                  </a:lnTo>
                  <a:lnTo>
                    <a:pt x="6112" y="10216"/>
                  </a:lnTo>
                  <a:lnTo>
                    <a:pt x="6112" y="10216"/>
                  </a:lnTo>
                  <a:cubicBezTo>
                    <a:pt x="6386" y="10288"/>
                    <a:pt x="6662" y="10323"/>
                    <a:pt x="6936" y="10323"/>
                  </a:cubicBezTo>
                  <a:cubicBezTo>
                    <a:pt x="7986" y="10323"/>
                    <a:pt x="8993" y="9810"/>
                    <a:pt x="9604" y="8912"/>
                  </a:cubicBezTo>
                  <a:cubicBezTo>
                    <a:pt x="10371" y="7783"/>
                    <a:pt x="10343" y="6289"/>
                    <a:pt x="9530" y="5188"/>
                  </a:cubicBezTo>
                  <a:cubicBezTo>
                    <a:pt x="10051" y="4369"/>
                    <a:pt x="10082" y="3335"/>
                    <a:pt x="9622" y="2484"/>
                  </a:cubicBezTo>
                  <a:cubicBezTo>
                    <a:pt x="9161" y="1629"/>
                    <a:pt x="8278" y="1095"/>
                    <a:pt x="7311" y="1081"/>
                  </a:cubicBezTo>
                  <a:cubicBezTo>
                    <a:pt x="6793" y="353"/>
                    <a:pt x="6005" y="0"/>
                    <a:pt x="5221" y="0"/>
                  </a:cubicBezTo>
                  <a:close/>
                </a:path>
              </a:pathLst>
            </a:custGeom>
            <a:solidFill>
              <a:srgbClr val="4D575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7" name="Google Shape;1207;p45"/>
            <p:cNvSpPr/>
            <p:nvPr/>
          </p:nvSpPr>
          <p:spPr>
            <a:xfrm>
              <a:off x="3955242" y="3495083"/>
              <a:ext cx="61416" cy="61416"/>
            </a:xfrm>
            <a:custGeom>
              <a:rect b="b" l="l" r="r" t="t"/>
              <a:pathLst>
                <a:path extrusionOk="0" h="2343" w="2343">
                  <a:moveTo>
                    <a:pt x="203" y="0"/>
                  </a:moveTo>
                  <a:cubicBezTo>
                    <a:pt x="102" y="0"/>
                    <a:pt x="1" y="67"/>
                    <a:pt x="1" y="201"/>
                  </a:cubicBezTo>
                  <a:cubicBezTo>
                    <a:pt x="1" y="1382"/>
                    <a:pt x="961" y="2342"/>
                    <a:pt x="2142" y="2342"/>
                  </a:cubicBezTo>
                  <a:cubicBezTo>
                    <a:pt x="2255" y="2342"/>
                    <a:pt x="2343" y="2254"/>
                    <a:pt x="2343" y="2142"/>
                  </a:cubicBezTo>
                  <a:cubicBezTo>
                    <a:pt x="2343" y="2029"/>
                    <a:pt x="2255" y="1941"/>
                    <a:pt x="2142" y="1941"/>
                  </a:cubicBezTo>
                  <a:cubicBezTo>
                    <a:pt x="1182" y="1938"/>
                    <a:pt x="405" y="1161"/>
                    <a:pt x="405" y="201"/>
                  </a:cubicBezTo>
                  <a:cubicBezTo>
                    <a:pt x="405" y="67"/>
                    <a:pt x="304" y="0"/>
                    <a:pt x="203" y="0"/>
                  </a:cubicBezTo>
                  <a:close/>
                </a:path>
              </a:pathLst>
            </a:custGeom>
            <a:solidFill>
              <a:srgbClr val="5F94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8" name="Google Shape;1208;p45"/>
            <p:cNvSpPr/>
            <p:nvPr/>
          </p:nvSpPr>
          <p:spPr>
            <a:xfrm>
              <a:off x="4077838" y="3404650"/>
              <a:ext cx="46213" cy="44456"/>
            </a:xfrm>
            <a:custGeom>
              <a:rect b="b" l="l" r="r" t="t"/>
              <a:pathLst>
                <a:path extrusionOk="0" h="1696" w="1763">
                  <a:moveTo>
                    <a:pt x="268" y="1"/>
                  </a:moveTo>
                  <a:cubicBezTo>
                    <a:pt x="0" y="1"/>
                    <a:pt x="0" y="405"/>
                    <a:pt x="268" y="405"/>
                  </a:cubicBezTo>
                  <a:cubicBezTo>
                    <a:pt x="873" y="405"/>
                    <a:pt x="1358" y="894"/>
                    <a:pt x="1361" y="1495"/>
                  </a:cubicBezTo>
                  <a:cubicBezTo>
                    <a:pt x="1361" y="1608"/>
                    <a:pt x="1449" y="1696"/>
                    <a:pt x="1562" y="1696"/>
                  </a:cubicBezTo>
                  <a:cubicBezTo>
                    <a:pt x="1674" y="1696"/>
                    <a:pt x="1762" y="1608"/>
                    <a:pt x="1762" y="1495"/>
                  </a:cubicBezTo>
                  <a:cubicBezTo>
                    <a:pt x="1762" y="669"/>
                    <a:pt x="1094" y="1"/>
                    <a:pt x="268" y="1"/>
                  </a:cubicBezTo>
                  <a:close/>
                </a:path>
              </a:pathLst>
            </a:custGeom>
            <a:solidFill>
              <a:srgbClr val="5F94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09" name="Google Shape;1209;p45"/>
          <p:cNvGrpSpPr/>
          <p:nvPr/>
        </p:nvGrpSpPr>
        <p:grpSpPr>
          <a:xfrm>
            <a:off x="1660112" y="1149195"/>
            <a:ext cx="381797" cy="474796"/>
            <a:chOff x="1862171" y="1369350"/>
            <a:chExt cx="431311" cy="536372"/>
          </a:xfrm>
        </p:grpSpPr>
        <p:sp>
          <p:nvSpPr>
            <p:cNvPr id="1210" name="Google Shape;1210;p45"/>
            <p:cNvSpPr/>
            <p:nvPr/>
          </p:nvSpPr>
          <p:spPr>
            <a:xfrm>
              <a:off x="1873043" y="1632044"/>
              <a:ext cx="194558" cy="131409"/>
            </a:xfrm>
            <a:custGeom>
              <a:rect b="b" l="l" r="r" t="t"/>
              <a:pathLst>
                <a:path extrusionOk="0" h="3374" w="5279">
                  <a:moveTo>
                    <a:pt x="2840" y="1"/>
                  </a:moveTo>
                  <a:cubicBezTo>
                    <a:pt x="1758" y="1"/>
                    <a:pt x="634" y="429"/>
                    <a:pt x="166" y="629"/>
                  </a:cubicBezTo>
                  <a:cubicBezTo>
                    <a:pt x="46" y="682"/>
                    <a:pt x="1" y="830"/>
                    <a:pt x="74" y="939"/>
                  </a:cubicBezTo>
                  <a:cubicBezTo>
                    <a:pt x="437" y="1480"/>
                    <a:pt x="1506" y="2929"/>
                    <a:pt x="2793" y="3309"/>
                  </a:cubicBezTo>
                  <a:cubicBezTo>
                    <a:pt x="2944" y="3354"/>
                    <a:pt x="3098" y="3374"/>
                    <a:pt x="3251" y="3374"/>
                  </a:cubicBezTo>
                  <a:cubicBezTo>
                    <a:pt x="4147" y="3374"/>
                    <a:pt x="5011" y="2682"/>
                    <a:pt x="5135" y="2268"/>
                  </a:cubicBezTo>
                  <a:cubicBezTo>
                    <a:pt x="5279" y="1782"/>
                    <a:pt x="4776" y="429"/>
                    <a:pt x="3735" y="119"/>
                  </a:cubicBezTo>
                  <a:cubicBezTo>
                    <a:pt x="3451" y="35"/>
                    <a:pt x="3147" y="1"/>
                    <a:pt x="2840" y="1"/>
                  </a:cubicBezTo>
                  <a:close/>
                </a:path>
              </a:pathLst>
            </a:custGeom>
            <a:solidFill>
              <a:srgbClr val="5F94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211" name="Google Shape;1211;p45"/>
            <p:cNvGrpSpPr/>
            <p:nvPr/>
          </p:nvGrpSpPr>
          <p:grpSpPr>
            <a:xfrm>
              <a:off x="1862171" y="1369350"/>
              <a:ext cx="431311" cy="536372"/>
              <a:chOff x="2238218" y="3348162"/>
              <a:chExt cx="306765" cy="360999"/>
            </a:xfrm>
          </p:grpSpPr>
          <p:sp>
            <p:nvSpPr>
              <p:cNvPr id="1212" name="Google Shape;1212;p45"/>
              <p:cNvSpPr/>
              <p:nvPr/>
            </p:nvSpPr>
            <p:spPr>
              <a:xfrm>
                <a:off x="2415362" y="3568793"/>
                <a:ext cx="122910" cy="84142"/>
              </a:xfrm>
              <a:custGeom>
                <a:rect b="b" l="l" r="r" t="t"/>
                <a:pathLst>
                  <a:path extrusionOk="0" h="3210" w="4689">
                    <a:moveTo>
                      <a:pt x="2671" y="1"/>
                    </a:moveTo>
                    <a:cubicBezTo>
                      <a:pt x="2159" y="1"/>
                      <a:pt x="1628" y="72"/>
                      <a:pt x="1179" y="283"/>
                    </a:cubicBezTo>
                    <a:cubicBezTo>
                      <a:pt x="272" y="712"/>
                      <a:pt x="1" y="2020"/>
                      <a:pt x="198" y="2445"/>
                    </a:cubicBezTo>
                    <a:cubicBezTo>
                      <a:pt x="351" y="2768"/>
                      <a:pt x="1078" y="3210"/>
                      <a:pt x="1817" y="3210"/>
                    </a:cubicBezTo>
                    <a:cubicBezTo>
                      <a:pt x="2045" y="3210"/>
                      <a:pt x="2273" y="3168"/>
                      <a:pt x="2487" y="3068"/>
                    </a:cubicBezTo>
                    <a:cubicBezTo>
                      <a:pt x="3602" y="2547"/>
                      <a:pt x="4368" y="1099"/>
                      <a:pt x="4632" y="539"/>
                    </a:cubicBezTo>
                    <a:cubicBezTo>
                      <a:pt x="4688" y="420"/>
                      <a:pt x="4621" y="279"/>
                      <a:pt x="4495" y="248"/>
                    </a:cubicBezTo>
                    <a:cubicBezTo>
                      <a:pt x="4139" y="155"/>
                      <a:pt x="3425" y="1"/>
                      <a:pt x="2671" y="1"/>
                    </a:cubicBezTo>
                    <a:close/>
                  </a:path>
                </a:pathLst>
              </a:custGeom>
              <a:solidFill>
                <a:srgbClr val="5F946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3" name="Google Shape;1213;p45"/>
              <p:cNvSpPr/>
              <p:nvPr/>
            </p:nvSpPr>
            <p:spPr>
              <a:xfrm>
                <a:off x="2354995" y="3356157"/>
                <a:ext cx="61888" cy="82753"/>
              </a:xfrm>
              <a:custGeom>
                <a:rect b="b" l="l" r="r" t="t"/>
                <a:pathLst>
                  <a:path extrusionOk="0" h="3157" w="2361">
                    <a:moveTo>
                      <a:pt x="728" y="1"/>
                    </a:moveTo>
                    <a:cubicBezTo>
                      <a:pt x="649" y="1"/>
                      <a:pt x="573" y="46"/>
                      <a:pt x="539" y="128"/>
                    </a:cubicBezTo>
                    <a:cubicBezTo>
                      <a:pt x="349" y="553"/>
                      <a:pt x="1" y="1492"/>
                      <a:pt x="194" y="2237"/>
                    </a:cubicBezTo>
                    <a:cubicBezTo>
                      <a:pt x="349" y="2824"/>
                      <a:pt x="1040" y="3157"/>
                      <a:pt x="1396" y="3157"/>
                    </a:cubicBezTo>
                    <a:cubicBezTo>
                      <a:pt x="1434" y="3157"/>
                      <a:pt x="1469" y="3153"/>
                      <a:pt x="1499" y="3145"/>
                    </a:cubicBezTo>
                    <a:cubicBezTo>
                      <a:pt x="1805" y="3067"/>
                      <a:pt x="2360" y="2364"/>
                      <a:pt x="2191" y="1714"/>
                    </a:cubicBezTo>
                    <a:cubicBezTo>
                      <a:pt x="1994" y="968"/>
                      <a:pt x="1231" y="321"/>
                      <a:pt x="855" y="43"/>
                    </a:cubicBezTo>
                    <a:cubicBezTo>
                      <a:pt x="816" y="15"/>
                      <a:pt x="772" y="1"/>
                      <a:pt x="728" y="1"/>
                    </a:cubicBezTo>
                    <a:close/>
                  </a:path>
                </a:pathLst>
              </a:custGeom>
              <a:solidFill>
                <a:srgbClr val="5F946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4" name="Google Shape;1214;p45"/>
              <p:cNvSpPr/>
              <p:nvPr/>
            </p:nvSpPr>
            <p:spPr>
              <a:xfrm>
                <a:off x="2305506" y="3443838"/>
                <a:ext cx="78008" cy="58952"/>
              </a:xfrm>
              <a:custGeom>
                <a:rect b="b" l="l" r="r" t="t"/>
                <a:pathLst>
                  <a:path extrusionOk="0" h="2249" w="2976">
                    <a:moveTo>
                      <a:pt x="829" y="1"/>
                    </a:moveTo>
                    <a:cubicBezTo>
                      <a:pt x="589" y="1"/>
                      <a:pt x="376" y="18"/>
                      <a:pt x="222" y="35"/>
                    </a:cubicBezTo>
                    <a:cubicBezTo>
                      <a:pt x="88" y="49"/>
                      <a:pt x="0" y="187"/>
                      <a:pt x="46" y="313"/>
                    </a:cubicBezTo>
                    <a:cubicBezTo>
                      <a:pt x="197" y="753"/>
                      <a:pt x="584" y="1678"/>
                      <a:pt x="1235" y="2089"/>
                    </a:cubicBezTo>
                    <a:cubicBezTo>
                      <a:pt x="1417" y="2204"/>
                      <a:pt x="1626" y="2249"/>
                      <a:pt x="1832" y="2249"/>
                    </a:cubicBezTo>
                    <a:cubicBezTo>
                      <a:pt x="2271" y="2249"/>
                      <a:pt x="2695" y="2043"/>
                      <a:pt x="2810" y="1864"/>
                    </a:cubicBezTo>
                    <a:cubicBezTo>
                      <a:pt x="2975" y="1597"/>
                      <a:pt x="2905" y="703"/>
                      <a:pt x="2335" y="345"/>
                    </a:cubicBezTo>
                    <a:cubicBezTo>
                      <a:pt x="1901" y="70"/>
                      <a:pt x="1311" y="1"/>
                      <a:pt x="829" y="1"/>
                    </a:cubicBezTo>
                    <a:close/>
                  </a:path>
                </a:pathLst>
              </a:custGeom>
              <a:solidFill>
                <a:srgbClr val="5F946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5" name="Google Shape;1215;p45"/>
              <p:cNvSpPr/>
              <p:nvPr/>
            </p:nvSpPr>
            <p:spPr>
              <a:xfrm>
                <a:off x="2422282" y="3466407"/>
                <a:ext cx="82071" cy="56488"/>
              </a:xfrm>
              <a:custGeom>
                <a:rect b="b" l="l" r="r" t="t"/>
                <a:pathLst>
                  <a:path extrusionOk="0" h="2155" w="3131">
                    <a:moveTo>
                      <a:pt x="1795" y="1"/>
                    </a:moveTo>
                    <a:cubicBezTo>
                      <a:pt x="1451" y="1"/>
                      <a:pt x="1095" y="49"/>
                      <a:pt x="792" y="191"/>
                    </a:cubicBezTo>
                    <a:cubicBezTo>
                      <a:pt x="183" y="479"/>
                      <a:pt x="1" y="1355"/>
                      <a:pt x="138" y="1639"/>
                    </a:cubicBezTo>
                    <a:cubicBezTo>
                      <a:pt x="240" y="1857"/>
                      <a:pt x="725" y="2154"/>
                      <a:pt x="1220" y="2154"/>
                    </a:cubicBezTo>
                    <a:cubicBezTo>
                      <a:pt x="1373" y="2154"/>
                      <a:pt x="1527" y="2126"/>
                      <a:pt x="1671" y="2058"/>
                    </a:cubicBezTo>
                    <a:cubicBezTo>
                      <a:pt x="2367" y="1731"/>
                      <a:pt x="2863" y="862"/>
                      <a:pt x="3070" y="444"/>
                    </a:cubicBezTo>
                    <a:cubicBezTo>
                      <a:pt x="3130" y="321"/>
                      <a:pt x="3060" y="177"/>
                      <a:pt x="2930" y="145"/>
                    </a:cubicBezTo>
                    <a:cubicBezTo>
                      <a:pt x="2673" y="83"/>
                      <a:pt x="2245" y="1"/>
                      <a:pt x="1795" y="1"/>
                    </a:cubicBezTo>
                    <a:close/>
                  </a:path>
                </a:pathLst>
              </a:custGeom>
              <a:solidFill>
                <a:srgbClr val="5F946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6" name="Google Shape;1216;p45"/>
              <p:cNvSpPr/>
              <p:nvPr/>
            </p:nvSpPr>
            <p:spPr>
              <a:xfrm>
                <a:off x="2238218" y="3348162"/>
                <a:ext cx="306765" cy="360999"/>
              </a:xfrm>
              <a:custGeom>
                <a:rect b="b" l="l" r="r" t="t"/>
                <a:pathLst>
                  <a:path extrusionOk="0" h="13772" w="11703">
                    <a:moveTo>
                      <a:pt x="5183" y="503"/>
                    </a:moveTo>
                    <a:cubicBezTo>
                      <a:pt x="5535" y="763"/>
                      <a:pt x="6270" y="1382"/>
                      <a:pt x="6449" y="2068"/>
                    </a:cubicBezTo>
                    <a:cubicBezTo>
                      <a:pt x="6555" y="2465"/>
                      <a:pt x="6312" y="2898"/>
                      <a:pt x="6098" y="3116"/>
                    </a:cubicBezTo>
                    <a:cubicBezTo>
                      <a:pt x="5982" y="2595"/>
                      <a:pt x="5841" y="2082"/>
                      <a:pt x="5683" y="1575"/>
                    </a:cubicBezTo>
                    <a:cubicBezTo>
                      <a:pt x="5653" y="1474"/>
                      <a:pt x="5576" y="1431"/>
                      <a:pt x="5497" y="1431"/>
                    </a:cubicBezTo>
                    <a:cubicBezTo>
                      <a:pt x="5372" y="1431"/>
                      <a:pt x="5243" y="1541"/>
                      <a:pt x="5300" y="1699"/>
                    </a:cubicBezTo>
                    <a:cubicBezTo>
                      <a:pt x="5461" y="2205"/>
                      <a:pt x="5598" y="2718"/>
                      <a:pt x="5714" y="3242"/>
                    </a:cubicBezTo>
                    <a:cubicBezTo>
                      <a:pt x="5423" y="3172"/>
                      <a:pt x="4955" y="2908"/>
                      <a:pt x="4846" y="2490"/>
                    </a:cubicBezTo>
                    <a:cubicBezTo>
                      <a:pt x="4663" y="1801"/>
                      <a:pt x="5004" y="904"/>
                      <a:pt x="5183" y="503"/>
                    </a:cubicBezTo>
                    <a:close/>
                    <a:moveTo>
                      <a:pt x="3399" y="3851"/>
                    </a:moveTo>
                    <a:cubicBezTo>
                      <a:pt x="3852" y="3851"/>
                      <a:pt x="4399" y="3915"/>
                      <a:pt x="4793" y="4164"/>
                    </a:cubicBezTo>
                    <a:cubicBezTo>
                      <a:pt x="5131" y="4378"/>
                      <a:pt x="5254" y="4835"/>
                      <a:pt x="5254" y="5138"/>
                    </a:cubicBezTo>
                    <a:cubicBezTo>
                      <a:pt x="4649" y="4621"/>
                      <a:pt x="4114" y="4396"/>
                      <a:pt x="4076" y="4378"/>
                    </a:cubicBezTo>
                    <a:cubicBezTo>
                      <a:pt x="4050" y="4369"/>
                      <a:pt x="4024" y="4364"/>
                      <a:pt x="4001" y="4364"/>
                    </a:cubicBezTo>
                    <a:cubicBezTo>
                      <a:pt x="3806" y="4364"/>
                      <a:pt x="3711" y="4657"/>
                      <a:pt x="3921" y="4751"/>
                    </a:cubicBezTo>
                    <a:cubicBezTo>
                      <a:pt x="3932" y="4754"/>
                      <a:pt x="4477" y="4986"/>
                      <a:pt x="5071" y="5517"/>
                    </a:cubicBezTo>
                    <a:cubicBezTo>
                      <a:pt x="4915" y="5609"/>
                      <a:pt x="4658" y="5695"/>
                      <a:pt x="4396" y="5695"/>
                    </a:cubicBezTo>
                    <a:cubicBezTo>
                      <a:pt x="4227" y="5695"/>
                      <a:pt x="4057" y="5659"/>
                      <a:pt x="3911" y="5567"/>
                    </a:cubicBezTo>
                    <a:cubicBezTo>
                      <a:pt x="3309" y="5187"/>
                      <a:pt x="2944" y="4301"/>
                      <a:pt x="2799" y="3886"/>
                    </a:cubicBezTo>
                    <a:cubicBezTo>
                      <a:pt x="2949" y="3869"/>
                      <a:pt x="3161" y="3851"/>
                      <a:pt x="3399" y="3851"/>
                    </a:cubicBezTo>
                    <a:close/>
                    <a:moveTo>
                      <a:pt x="8812" y="4716"/>
                    </a:moveTo>
                    <a:cubicBezTo>
                      <a:pt x="9185" y="4719"/>
                      <a:pt x="9554" y="4768"/>
                      <a:pt x="9913" y="4856"/>
                    </a:cubicBezTo>
                    <a:cubicBezTo>
                      <a:pt x="9720" y="5250"/>
                      <a:pt x="9249" y="6087"/>
                      <a:pt x="8605" y="6386"/>
                    </a:cubicBezTo>
                    <a:cubicBezTo>
                      <a:pt x="8484" y="6444"/>
                      <a:pt x="8358" y="6464"/>
                      <a:pt x="8240" y="6464"/>
                    </a:cubicBezTo>
                    <a:cubicBezTo>
                      <a:pt x="8069" y="6464"/>
                      <a:pt x="7914" y="6421"/>
                      <a:pt x="7814" y="6386"/>
                    </a:cubicBezTo>
                    <a:cubicBezTo>
                      <a:pt x="7694" y="6340"/>
                      <a:pt x="7582" y="6284"/>
                      <a:pt x="7480" y="6210"/>
                    </a:cubicBezTo>
                    <a:cubicBezTo>
                      <a:pt x="7554" y="6147"/>
                      <a:pt x="7631" y="6091"/>
                      <a:pt x="7715" y="6038"/>
                    </a:cubicBezTo>
                    <a:cubicBezTo>
                      <a:pt x="7902" y="5918"/>
                      <a:pt x="7782" y="5664"/>
                      <a:pt x="7607" y="5664"/>
                    </a:cubicBezTo>
                    <a:cubicBezTo>
                      <a:pt x="7571" y="5664"/>
                      <a:pt x="7532" y="5675"/>
                      <a:pt x="7494" y="5700"/>
                    </a:cubicBezTo>
                    <a:cubicBezTo>
                      <a:pt x="7434" y="5739"/>
                      <a:pt x="7374" y="5778"/>
                      <a:pt x="7318" y="5820"/>
                    </a:cubicBezTo>
                    <a:cubicBezTo>
                      <a:pt x="7357" y="5517"/>
                      <a:pt x="7532" y="5060"/>
                      <a:pt x="7902" y="4884"/>
                    </a:cubicBezTo>
                    <a:cubicBezTo>
                      <a:pt x="8172" y="4758"/>
                      <a:pt x="8496" y="4716"/>
                      <a:pt x="8812" y="4716"/>
                    </a:cubicBezTo>
                    <a:close/>
                    <a:moveTo>
                      <a:pt x="3134" y="6947"/>
                    </a:moveTo>
                    <a:cubicBezTo>
                      <a:pt x="3424" y="6947"/>
                      <a:pt x="3708" y="6979"/>
                      <a:pt x="3974" y="7058"/>
                    </a:cubicBezTo>
                    <a:cubicBezTo>
                      <a:pt x="4522" y="7219"/>
                      <a:pt x="4853" y="7698"/>
                      <a:pt x="4997" y="7968"/>
                    </a:cubicBezTo>
                    <a:cubicBezTo>
                      <a:pt x="5117" y="8186"/>
                      <a:pt x="5201" y="8418"/>
                      <a:pt x="5240" y="8665"/>
                    </a:cubicBezTo>
                    <a:cubicBezTo>
                      <a:pt x="5155" y="8608"/>
                      <a:pt x="5067" y="8556"/>
                      <a:pt x="4976" y="8506"/>
                    </a:cubicBezTo>
                    <a:cubicBezTo>
                      <a:pt x="4466" y="8229"/>
                      <a:pt x="3830" y="8011"/>
                      <a:pt x="3081" y="7863"/>
                    </a:cubicBezTo>
                    <a:cubicBezTo>
                      <a:pt x="3066" y="7860"/>
                      <a:pt x="3052" y="7859"/>
                      <a:pt x="3039" y="7859"/>
                    </a:cubicBezTo>
                    <a:cubicBezTo>
                      <a:pt x="2816" y="7859"/>
                      <a:pt x="2761" y="8204"/>
                      <a:pt x="3003" y="8257"/>
                    </a:cubicBezTo>
                    <a:cubicBezTo>
                      <a:pt x="3619" y="8380"/>
                      <a:pt x="4519" y="8629"/>
                      <a:pt x="5159" y="9104"/>
                    </a:cubicBezTo>
                    <a:cubicBezTo>
                      <a:pt x="5043" y="9273"/>
                      <a:pt x="4811" y="9484"/>
                      <a:pt x="4498" y="9653"/>
                    </a:cubicBezTo>
                    <a:cubicBezTo>
                      <a:pt x="4294" y="9764"/>
                      <a:pt x="3941" y="9917"/>
                      <a:pt x="3545" y="9917"/>
                    </a:cubicBezTo>
                    <a:cubicBezTo>
                      <a:pt x="3415" y="9917"/>
                      <a:pt x="3280" y="9900"/>
                      <a:pt x="3144" y="9860"/>
                    </a:cubicBezTo>
                    <a:cubicBezTo>
                      <a:pt x="1920" y="9498"/>
                      <a:pt x="879" y="8081"/>
                      <a:pt x="531" y="7564"/>
                    </a:cubicBezTo>
                    <a:cubicBezTo>
                      <a:pt x="980" y="7371"/>
                      <a:pt x="2086" y="6947"/>
                      <a:pt x="3134" y="6947"/>
                    </a:cubicBezTo>
                    <a:close/>
                    <a:moveTo>
                      <a:pt x="9428" y="8619"/>
                    </a:moveTo>
                    <a:cubicBezTo>
                      <a:pt x="10163" y="8619"/>
                      <a:pt x="10866" y="8774"/>
                      <a:pt x="11211" y="8862"/>
                    </a:cubicBezTo>
                    <a:cubicBezTo>
                      <a:pt x="10961" y="9396"/>
                      <a:pt x="10216" y="10806"/>
                      <a:pt x="9161" y="11302"/>
                    </a:cubicBezTo>
                    <a:cubicBezTo>
                      <a:pt x="8978" y="11383"/>
                      <a:pt x="8781" y="11425"/>
                      <a:pt x="8580" y="11425"/>
                    </a:cubicBezTo>
                    <a:cubicBezTo>
                      <a:pt x="8007" y="11425"/>
                      <a:pt x="7441" y="11130"/>
                      <a:pt x="7216" y="10883"/>
                    </a:cubicBezTo>
                    <a:cubicBezTo>
                      <a:pt x="7919" y="10423"/>
                      <a:pt x="8869" y="9902"/>
                      <a:pt x="9959" y="9582"/>
                    </a:cubicBezTo>
                    <a:cubicBezTo>
                      <a:pt x="10068" y="9554"/>
                      <a:pt x="10131" y="9442"/>
                      <a:pt x="10099" y="9333"/>
                    </a:cubicBezTo>
                    <a:cubicBezTo>
                      <a:pt x="10074" y="9244"/>
                      <a:pt x="9992" y="9186"/>
                      <a:pt x="9904" y="9186"/>
                    </a:cubicBezTo>
                    <a:cubicBezTo>
                      <a:pt x="9884" y="9186"/>
                      <a:pt x="9863" y="9189"/>
                      <a:pt x="9843" y="9196"/>
                    </a:cubicBezTo>
                    <a:cubicBezTo>
                      <a:pt x="8756" y="9516"/>
                      <a:pt x="7810" y="10015"/>
                      <a:pt x="7096" y="10479"/>
                    </a:cubicBezTo>
                    <a:cubicBezTo>
                      <a:pt x="7107" y="9990"/>
                      <a:pt x="7392" y="9178"/>
                      <a:pt x="8021" y="8883"/>
                    </a:cubicBezTo>
                    <a:cubicBezTo>
                      <a:pt x="8440" y="8686"/>
                      <a:pt x="8939" y="8619"/>
                      <a:pt x="9428" y="8619"/>
                    </a:cubicBezTo>
                    <a:close/>
                    <a:moveTo>
                      <a:pt x="5102" y="0"/>
                    </a:moveTo>
                    <a:cubicBezTo>
                      <a:pt x="5030" y="0"/>
                      <a:pt x="4960" y="38"/>
                      <a:pt x="4923" y="106"/>
                    </a:cubicBezTo>
                    <a:cubicBezTo>
                      <a:pt x="4892" y="165"/>
                      <a:pt x="4178" y="1530"/>
                      <a:pt x="4456" y="2592"/>
                    </a:cubicBezTo>
                    <a:cubicBezTo>
                      <a:pt x="4631" y="3253"/>
                      <a:pt x="5345" y="3629"/>
                      <a:pt x="5799" y="3661"/>
                    </a:cubicBezTo>
                    <a:cubicBezTo>
                      <a:pt x="5954" y="4452"/>
                      <a:pt x="6052" y="5257"/>
                      <a:pt x="6098" y="6062"/>
                    </a:cubicBezTo>
                    <a:cubicBezTo>
                      <a:pt x="5950" y="5855"/>
                      <a:pt x="5788" y="5658"/>
                      <a:pt x="5609" y="5475"/>
                    </a:cubicBezTo>
                    <a:cubicBezTo>
                      <a:pt x="5739" y="5046"/>
                      <a:pt x="5609" y="4199"/>
                      <a:pt x="5008" y="3822"/>
                    </a:cubicBezTo>
                    <a:cubicBezTo>
                      <a:pt x="4533" y="3523"/>
                      <a:pt x="3901" y="3448"/>
                      <a:pt x="3389" y="3448"/>
                    </a:cubicBezTo>
                    <a:cubicBezTo>
                      <a:pt x="2905" y="3448"/>
                      <a:pt x="2529" y="3515"/>
                      <a:pt x="2497" y="3520"/>
                    </a:cubicBezTo>
                    <a:cubicBezTo>
                      <a:pt x="2381" y="3541"/>
                      <a:pt x="2311" y="3657"/>
                      <a:pt x="2339" y="3770"/>
                    </a:cubicBezTo>
                    <a:cubicBezTo>
                      <a:pt x="2356" y="3833"/>
                      <a:pt x="2764" y="5324"/>
                      <a:pt x="3693" y="5908"/>
                    </a:cubicBezTo>
                    <a:cubicBezTo>
                      <a:pt x="3902" y="6035"/>
                      <a:pt x="4138" y="6101"/>
                      <a:pt x="4381" y="6101"/>
                    </a:cubicBezTo>
                    <a:cubicBezTo>
                      <a:pt x="4387" y="6101"/>
                      <a:pt x="4393" y="6101"/>
                      <a:pt x="4399" y="6101"/>
                    </a:cubicBezTo>
                    <a:cubicBezTo>
                      <a:pt x="4744" y="6101"/>
                      <a:pt x="5078" y="5996"/>
                      <a:pt x="5363" y="5802"/>
                    </a:cubicBezTo>
                    <a:cubicBezTo>
                      <a:pt x="5669" y="6129"/>
                      <a:pt x="5929" y="6495"/>
                      <a:pt x="6126" y="6896"/>
                    </a:cubicBezTo>
                    <a:cubicBezTo>
                      <a:pt x="6136" y="7726"/>
                      <a:pt x="6094" y="8556"/>
                      <a:pt x="5999" y="9378"/>
                    </a:cubicBezTo>
                    <a:cubicBezTo>
                      <a:pt x="5897" y="9231"/>
                      <a:pt x="5778" y="9097"/>
                      <a:pt x="5644" y="8974"/>
                    </a:cubicBezTo>
                    <a:cubicBezTo>
                      <a:pt x="5743" y="8324"/>
                      <a:pt x="5159" y="6987"/>
                      <a:pt x="4086" y="6671"/>
                    </a:cubicBezTo>
                    <a:cubicBezTo>
                      <a:pt x="3797" y="6585"/>
                      <a:pt x="3476" y="6541"/>
                      <a:pt x="3126" y="6541"/>
                    </a:cubicBezTo>
                    <a:cubicBezTo>
                      <a:pt x="2633" y="6541"/>
                      <a:pt x="2083" y="6627"/>
                      <a:pt x="1481" y="6797"/>
                    </a:cubicBezTo>
                    <a:cubicBezTo>
                      <a:pt x="1024" y="6927"/>
                      <a:pt x="577" y="7093"/>
                      <a:pt x="144" y="7293"/>
                    </a:cubicBezTo>
                    <a:cubicBezTo>
                      <a:pt x="39" y="7346"/>
                      <a:pt x="0" y="7476"/>
                      <a:pt x="64" y="7578"/>
                    </a:cubicBezTo>
                    <a:cubicBezTo>
                      <a:pt x="313" y="7982"/>
                      <a:pt x="598" y="8366"/>
                      <a:pt x="911" y="8721"/>
                    </a:cubicBezTo>
                    <a:cubicBezTo>
                      <a:pt x="1618" y="9526"/>
                      <a:pt x="2332" y="10040"/>
                      <a:pt x="3028" y="10247"/>
                    </a:cubicBezTo>
                    <a:cubicBezTo>
                      <a:pt x="3197" y="10296"/>
                      <a:pt x="3369" y="10321"/>
                      <a:pt x="3545" y="10321"/>
                    </a:cubicBezTo>
                    <a:cubicBezTo>
                      <a:pt x="4027" y="10321"/>
                      <a:pt x="4449" y="10142"/>
                      <a:pt x="4691" y="10008"/>
                    </a:cubicBezTo>
                    <a:cubicBezTo>
                      <a:pt x="5015" y="9832"/>
                      <a:pt x="5296" y="9596"/>
                      <a:pt x="5465" y="9368"/>
                    </a:cubicBezTo>
                    <a:cubicBezTo>
                      <a:pt x="5676" y="9575"/>
                      <a:pt x="5827" y="9836"/>
                      <a:pt x="5901" y="10124"/>
                    </a:cubicBezTo>
                    <a:cubicBezTo>
                      <a:pt x="5813" y="10690"/>
                      <a:pt x="5707" y="11218"/>
                      <a:pt x="5595" y="11682"/>
                    </a:cubicBezTo>
                    <a:lnTo>
                      <a:pt x="5595" y="11692"/>
                    </a:lnTo>
                    <a:cubicBezTo>
                      <a:pt x="5391" y="12550"/>
                      <a:pt x="5176" y="13194"/>
                      <a:pt x="5053" y="13493"/>
                    </a:cubicBezTo>
                    <a:cubicBezTo>
                      <a:pt x="4988" y="13652"/>
                      <a:pt x="5119" y="13772"/>
                      <a:pt x="5248" y="13772"/>
                    </a:cubicBezTo>
                    <a:cubicBezTo>
                      <a:pt x="5321" y="13772"/>
                      <a:pt x="5393" y="13734"/>
                      <a:pt x="5430" y="13644"/>
                    </a:cubicBezTo>
                    <a:cubicBezTo>
                      <a:pt x="5444" y="13605"/>
                      <a:pt x="5711" y="12948"/>
                      <a:pt x="5978" y="11836"/>
                    </a:cubicBezTo>
                    <a:cubicBezTo>
                      <a:pt x="6267" y="11580"/>
                      <a:pt x="6572" y="11337"/>
                      <a:pt x="6889" y="11116"/>
                    </a:cubicBezTo>
                    <a:cubicBezTo>
                      <a:pt x="7184" y="11474"/>
                      <a:pt x="7881" y="11829"/>
                      <a:pt x="8584" y="11829"/>
                    </a:cubicBezTo>
                    <a:cubicBezTo>
                      <a:pt x="8591" y="11830"/>
                      <a:pt x="8599" y="11830"/>
                      <a:pt x="8607" y="11830"/>
                    </a:cubicBezTo>
                    <a:cubicBezTo>
                      <a:pt x="8856" y="11830"/>
                      <a:pt x="9104" y="11773"/>
                      <a:pt x="9333" y="11668"/>
                    </a:cubicBezTo>
                    <a:cubicBezTo>
                      <a:pt x="10782" y="10989"/>
                      <a:pt x="11643" y="8897"/>
                      <a:pt x="11682" y="8809"/>
                    </a:cubicBezTo>
                    <a:cubicBezTo>
                      <a:pt x="11703" y="8756"/>
                      <a:pt x="11699" y="8696"/>
                      <a:pt x="11675" y="8644"/>
                    </a:cubicBezTo>
                    <a:cubicBezTo>
                      <a:pt x="11650" y="8594"/>
                      <a:pt x="11605" y="8556"/>
                      <a:pt x="11552" y="8538"/>
                    </a:cubicBezTo>
                    <a:cubicBezTo>
                      <a:pt x="11491" y="8519"/>
                      <a:pt x="10513" y="8216"/>
                      <a:pt x="9439" y="8216"/>
                    </a:cubicBezTo>
                    <a:cubicBezTo>
                      <a:pt x="8900" y="8216"/>
                      <a:pt x="8336" y="8292"/>
                      <a:pt x="7852" y="8520"/>
                    </a:cubicBezTo>
                    <a:cubicBezTo>
                      <a:pt x="6970" y="8935"/>
                      <a:pt x="6608" y="10106"/>
                      <a:pt x="6713" y="10739"/>
                    </a:cubicBezTo>
                    <a:cubicBezTo>
                      <a:pt x="6481" y="10901"/>
                      <a:pt x="6281" y="11052"/>
                      <a:pt x="6122" y="11182"/>
                    </a:cubicBezTo>
                    <a:cubicBezTo>
                      <a:pt x="6196" y="10824"/>
                      <a:pt x="6267" y="10433"/>
                      <a:pt x="6326" y="10011"/>
                    </a:cubicBezTo>
                    <a:cubicBezTo>
                      <a:pt x="6439" y="9241"/>
                      <a:pt x="6506" y="8464"/>
                      <a:pt x="6527" y="7687"/>
                    </a:cubicBezTo>
                    <a:cubicBezTo>
                      <a:pt x="6639" y="7237"/>
                      <a:pt x="6864" y="6826"/>
                      <a:pt x="7181" y="6484"/>
                    </a:cubicBezTo>
                    <a:cubicBezTo>
                      <a:pt x="7483" y="6727"/>
                      <a:pt x="7856" y="6861"/>
                      <a:pt x="8239" y="6868"/>
                    </a:cubicBezTo>
                    <a:cubicBezTo>
                      <a:pt x="8426" y="6868"/>
                      <a:pt x="8609" y="6829"/>
                      <a:pt x="8777" y="6752"/>
                    </a:cubicBezTo>
                    <a:cubicBezTo>
                      <a:pt x="9772" y="6284"/>
                      <a:pt x="10360" y="4860"/>
                      <a:pt x="10384" y="4800"/>
                    </a:cubicBezTo>
                    <a:cubicBezTo>
                      <a:pt x="10430" y="4691"/>
                      <a:pt x="10370" y="4564"/>
                      <a:pt x="10258" y="4529"/>
                    </a:cubicBezTo>
                    <a:cubicBezTo>
                      <a:pt x="10216" y="4518"/>
                      <a:pt x="9552" y="4312"/>
                      <a:pt x="8821" y="4312"/>
                    </a:cubicBezTo>
                    <a:cubicBezTo>
                      <a:pt x="8451" y="4312"/>
                      <a:pt x="8063" y="4365"/>
                      <a:pt x="7729" y="4522"/>
                    </a:cubicBezTo>
                    <a:cubicBezTo>
                      <a:pt x="7054" y="4839"/>
                      <a:pt x="6833" y="5725"/>
                      <a:pt x="6945" y="6147"/>
                    </a:cubicBezTo>
                    <a:cubicBezTo>
                      <a:pt x="6787" y="6305"/>
                      <a:pt x="6646" y="6481"/>
                      <a:pt x="6527" y="6671"/>
                    </a:cubicBezTo>
                    <a:cubicBezTo>
                      <a:pt x="6523" y="6502"/>
                      <a:pt x="6516" y="6333"/>
                      <a:pt x="6509" y="6168"/>
                    </a:cubicBezTo>
                    <a:cubicBezTo>
                      <a:pt x="6467" y="5289"/>
                      <a:pt x="6358" y="4417"/>
                      <a:pt x="6189" y="3555"/>
                    </a:cubicBezTo>
                    <a:cubicBezTo>
                      <a:pt x="6572" y="3309"/>
                      <a:pt x="7012" y="2627"/>
                      <a:pt x="6840" y="1966"/>
                    </a:cubicBezTo>
                    <a:cubicBezTo>
                      <a:pt x="6562" y="904"/>
                      <a:pt x="5264" y="67"/>
                      <a:pt x="5212" y="32"/>
                    </a:cubicBezTo>
                    <a:cubicBezTo>
                      <a:pt x="5177" y="10"/>
                      <a:pt x="5139" y="0"/>
                      <a:pt x="5102" y="0"/>
                    </a:cubicBezTo>
                    <a:close/>
                  </a:path>
                </a:pathLst>
              </a:custGeom>
              <a:solidFill>
                <a:srgbClr val="4D575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7" name="Google Shape;1217;p45"/>
              <p:cNvSpPr/>
              <p:nvPr/>
            </p:nvSpPr>
            <p:spPr>
              <a:xfrm>
                <a:off x="2282517" y="3550208"/>
                <a:ext cx="20053" cy="11088"/>
              </a:xfrm>
              <a:custGeom>
                <a:rect b="b" l="l" r="r" t="t"/>
                <a:pathLst>
                  <a:path extrusionOk="0" h="423" w="765">
                    <a:moveTo>
                      <a:pt x="276" y="0"/>
                    </a:moveTo>
                    <a:cubicBezTo>
                      <a:pt x="19" y="0"/>
                      <a:pt x="0" y="380"/>
                      <a:pt x="258" y="401"/>
                    </a:cubicBezTo>
                    <a:cubicBezTo>
                      <a:pt x="258" y="401"/>
                      <a:pt x="339" y="408"/>
                      <a:pt x="473" y="422"/>
                    </a:cubicBezTo>
                    <a:lnTo>
                      <a:pt x="494" y="422"/>
                    </a:lnTo>
                    <a:cubicBezTo>
                      <a:pt x="747" y="419"/>
                      <a:pt x="765" y="46"/>
                      <a:pt x="515" y="18"/>
                    </a:cubicBezTo>
                    <a:lnTo>
                      <a:pt x="515" y="18"/>
                    </a:lnTo>
                    <a:lnTo>
                      <a:pt x="515" y="21"/>
                    </a:lnTo>
                    <a:cubicBezTo>
                      <a:pt x="371" y="4"/>
                      <a:pt x="286" y="0"/>
                      <a:pt x="283" y="0"/>
                    </a:cubicBezTo>
                    <a:cubicBezTo>
                      <a:pt x="281" y="0"/>
                      <a:pt x="278" y="0"/>
                      <a:pt x="276" y="0"/>
                    </a:cubicBezTo>
                    <a:close/>
                  </a:path>
                </a:pathLst>
              </a:custGeom>
              <a:solidFill>
                <a:srgbClr val="4D575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8" name="Google Shape;1218;p45"/>
              <p:cNvSpPr/>
              <p:nvPr/>
            </p:nvSpPr>
            <p:spPr>
              <a:xfrm>
                <a:off x="2450120" y="3485359"/>
                <a:ext cx="21127" cy="12503"/>
              </a:xfrm>
              <a:custGeom>
                <a:rect b="b" l="l" r="r" t="t"/>
                <a:pathLst>
                  <a:path extrusionOk="0" h="477" w="806">
                    <a:moveTo>
                      <a:pt x="522" y="1"/>
                    </a:moveTo>
                    <a:cubicBezTo>
                      <a:pt x="503" y="1"/>
                      <a:pt x="483" y="3"/>
                      <a:pt x="461" y="9"/>
                    </a:cubicBezTo>
                    <a:cubicBezTo>
                      <a:pt x="380" y="34"/>
                      <a:pt x="296" y="58"/>
                      <a:pt x="215" y="83"/>
                    </a:cubicBezTo>
                    <a:cubicBezTo>
                      <a:pt x="1" y="157"/>
                      <a:pt x="53" y="477"/>
                      <a:pt x="282" y="477"/>
                    </a:cubicBezTo>
                    <a:cubicBezTo>
                      <a:pt x="303" y="477"/>
                      <a:pt x="324" y="473"/>
                      <a:pt x="345" y="466"/>
                    </a:cubicBezTo>
                    <a:cubicBezTo>
                      <a:pt x="415" y="442"/>
                      <a:pt x="493" y="421"/>
                      <a:pt x="567" y="399"/>
                    </a:cubicBezTo>
                    <a:cubicBezTo>
                      <a:pt x="806" y="335"/>
                      <a:pt x="736" y="1"/>
                      <a:pt x="522" y="1"/>
                    </a:cubicBezTo>
                    <a:close/>
                  </a:path>
                </a:pathLst>
              </a:custGeom>
              <a:solidFill>
                <a:srgbClr val="4D575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219" name="Google Shape;1219;p45"/>
          <p:cNvGrpSpPr/>
          <p:nvPr/>
        </p:nvGrpSpPr>
        <p:grpSpPr>
          <a:xfrm>
            <a:off x="4390782" y="1212041"/>
            <a:ext cx="337418" cy="429549"/>
            <a:chOff x="4417257" y="1422761"/>
            <a:chExt cx="337418" cy="429549"/>
          </a:xfrm>
        </p:grpSpPr>
        <p:sp>
          <p:nvSpPr>
            <p:cNvPr id="1220" name="Google Shape;1220;p45"/>
            <p:cNvSpPr/>
            <p:nvPr/>
          </p:nvSpPr>
          <p:spPr>
            <a:xfrm>
              <a:off x="4443931" y="1441823"/>
              <a:ext cx="68949" cy="330057"/>
            </a:xfrm>
            <a:custGeom>
              <a:rect b="b" l="l" r="r" t="t"/>
              <a:pathLst>
                <a:path extrusionOk="0" h="10493" w="2192">
                  <a:moveTo>
                    <a:pt x="847" y="0"/>
                  </a:moveTo>
                  <a:cubicBezTo>
                    <a:pt x="811" y="0"/>
                    <a:pt x="775" y="21"/>
                    <a:pt x="764" y="66"/>
                  </a:cubicBezTo>
                  <a:cubicBezTo>
                    <a:pt x="489" y="987"/>
                    <a:pt x="0" y="3231"/>
                    <a:pt x="479" y="6434"/>
                  </a:cubicBezTo>
                  <a:lnTo>
                    <a:pt x="1337" y="10492"/>
                  </a:lnTo>
                  <a:lnTo>
                    <a:pt x="2191" y="8354"/>
                  </a:lnTo>
                  <a:cubicBezTo>
                    <a:pt x="1150" y="5239"/>
                    <a:pt x="964" y="1420"/>
                    <a:pt x="932" y="84"/>
                  </a:cubicBezTo>
                  <a:cubicBezTo>
                    <a:pt x="932" y="30"/>
                    <a:pt x="890" y="0"/>
                    <a:pt x="847" y="0"/>
                  </a:cubicBezTo>
                  <a:close/>
                </a:path>
              </a:pathLst>
            </a:custGeom>
            <a:solidFill>
              <a:srgbClr val="5F94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221" name="Google Shape;1221;p45"/>
            <p:cNvGrpSpPr/>
            <p:nvPr/>
          </p:nvGrpSpPr>
          <p:grpSpPr>
            <a:xfrm>
              <a:off x="4417257" y="1422761"/>
              <a:ext cx="337418" cy="429549"/>
              <a:chOff x="5815045" y="2896128"/>
              <a:chExt cx="281181" cy="357958"/>
            </a:xfrm>
          </p:grpSpPr>
          <p:sp>
            <p:nvSpPr>
              <p:cNvPr id="1222" name="Google Shape;1222;p45"/>
              <p:cNvSpPr/>
              <p:nvPr/>
            </p:nvSpPr>
            <p:spPr>
              <a:xfrm>
                <a:off x="5877824" y="3079039"/>
                <a:ext cx="175335" cy="163959"/>
              </a:xfrm>
              <a:custGeom>
                <a:rect b="b" l="l" r="r" t="t"/>
                <a:pathLst>
                  <a:path extrusionOk="0" h="6255" w="6689">
                    <a:moveTo>
                      <a:pt x="1907" y="0"/>
                    </a:moveTo>
                    <a:cubicBezTo>
                      <a:pt x="1837" y="0"/>
                      <a:pt x="1769" y="7"/>
                      <a:pt x="1703" y="20"/>
                    </a:cubicBezTo>
                    <a:cubicBezTo>
                      <a:pt x="222" y="323"/>
                      <a:pt x="1" y="3691"/>
                      <a:pt x="1" y="3691"/>
                    </a:cubicBezTo>
                    <a:lnTo>
                      <a:pt x="855" y="6255"/>
                    </a:lnTo>
                    <a:cubicBezTo>
                      <a:pt x="855" y="6255"/>
                      <a:pt x="1453" y="1346"/>
                      <a:pt x="2082" y="1233"/>
                    </a:cubicBezTo>
                    <a:cubicBezTo>
                      <a:pt x="2098" y="1231"/>
                      <a:pt x="2116" y="1229"/>
                      <a:pt x="2135" y="1229"/>
                    </a:cubicBezTo>
                    <a:cubicBezTo>
                      <a:pt x="2841" y="1229"/>
                      <a:pt x="5383" y="3191"/>
                      <a:pt x="6517" y="4099"/>
                    </a:cubicBezTo>
                    <a:cubicBezTo>
                      <a:pt x="6535" y="4114"/>
                      <a:pt x="6554" y="4120"/>
                      <a:pt x="6572" y="4120"/>
                    </a:cubicBezTo>
                    <a:cubicBezTo>
                      <a:pt x="6636" y="4120"/>
                      <a:pt x="6689" y="4043"/>
                      <a:pt x="6640" y="3980"/>
                    </a:cubicBezTo>
                    <a:cubicBezTo>
                      <a:pt x="5681" y="2762"/>
                      <a:pt x="3356" y="0"/>
                      <a:pt x="1907" y="0"/>
                    </a:cubicBezTo>
                    <a:close/>
                  </a:path>
                </a:pathLst>
              </a:custGeom>
              <a:solidFill>
                <a:srgbClr val="92E3A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23" name="Google Shape;1223;p45"/>
              <p:cNvSpPr/>
              <p:nvPr/>
            </p:nvSpPr>
            <p:spPr>
              <a:xfrm>
                <a:off x="5821598" y="2978409"/>
                <a:ext cx="90354" cy="270225"/>
              </a:xfrm>
              <a:custGeom>
                <a:rect b="b" l="l" r="r" t="t"/>
                <a:pathLst>
                  <a:path extrusionOk="0" h="10309" w="3447">
                    <a:moveTo>
                      <a:pt x="94" y="1"/>
                    </a:moveTo>
                    <a:cubicBezTo>
                      <a:pt x="52" y="1"/>
                      <a:pt x="11" y="29"/>
                      <a:pt x="11" y="83"/>
                    </a:cubicBezTo>
                    <a:cubicBezTo>
                      <a:pt x="1" y="1697"/>
                      <a:pt x="162" y="5969"/>
                      <a:pt x="1861" y="10308"/>
                    </a:cubicBezTo>
                    <a:lnTo>
                      <a:pt x="3447" y="10308"/>
                    </a:lnTo>
                    <a:cubicBezTo>
                      <a:pt x="1727" y="6215"/>
                      <a:pt x="574" y="1714"/>
                      <a:pt x="176" y="65"/>
                    </a:cubicBezTo>
                    <a:cubicBezTo>
                      <a:pt x="165" y="21"/>
                      <a:pt x="129" y="1"/>
                      <a:pt x="94" y="1"/>
                    </a:cubicBezTo>
                    <a:close/>
                  </a:path>
                </a:pathLst>
              </a:custGeom>
              <a:solidFill>
                <a:srgbClr val="92E3A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24" name="Google Shape;1224;p45"/>
              <p:cNvSpPr/>
              <p:nvPr/>
            </p:nvSpPr>
            <p:spPr>
              <a:xfrm>
                <a:off x="5947156" y="2909260"/>
                <a:ext cx="147314" cy="120918"/>
              </a:xfrm>
              <a:custGeom>
                <a:rect b="b" l="l" r="r" t="t"/>
                <a:pathLst>
                  <a:path extrusionOk="0" h="4613" w="5620">
                    <a:moveTo>
                      <a:pt x="2165" y="0"/>
                    </a:moveTo>
                    <a:cubicBezTo>
                      <a:pt x="1819" y="0"/>
                      <a:pt x="1458" y="51"/>
                      <a:pt x="1087" y="154"/>
                    </a:cubicBezTo>
                    <a:cubicBezTo>
                      <a:pt x="689" y="263"/>
                      <a:pt x="320" y="452"/>
                      <a:pt x="0" y="709"/>
                    </a:cubicBezTo>
                    <a:cubicBezTo>
                      <a:pt x="70" y="706"/>
                      <a:pt x="141" y="704"/>
                      <a:pt x="211" y="704"/>
                    </a:cubicBezTo>
                    <a:cubicBezTo>
                      <a:pt x="2367" y="704"/>
                      <a:pt x="4607" y="2355"/>
                      <a:pt x="5278" y="4612"/>
                    </a:cubicBezTo>
                    <a:cubicBezTo>
                      <a:pt x="5620" y="1676"/>
                      <a:pt x="4158" y="0"/>
                      <a:pt x="2165" y="0"/>
                    </a:cubicBezTo>
                    <a:close/>
                  </a:path>
                </a:pathLst>
              </a:custGeom>
              <a:solidFill>
                <a:srgbClr val="92E3A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25" name="Google Shape;1225;p45"/>
              <p:cNvSpPr/>
              <p:nvPr/>
            </p:nvSpPr>
            <p:spPr>
              <a:xfrm>
                <a:off x="5934522" y="2984936"/>
                <a:ext cx="134077" cy="146082"/>
              </a:xfrm>
              <a:custGeom>
                <a:rect b="b" l="l" r="r" t="t"/>
                <a:pathLst>
                  <a:path extrusionOk="0" h="5573" w="5115">
                    <a:moveTo>
                      <a:pt x="1815" y="1"/>
                    </a:moveTo>
                    <a:cubicBezTo>
                      <a:pt x="1726" y="1"/>
                      <a:pt x="1635" y="5"/>
                      <a:pt x="1540" y="13"/>
                    </a:cubicBezTo>
                    <a:cubicBezTo>
                      <a:pt x="946" y="66"/>
                      <a:pt x="433" y="382"/>
                      <a:pt x="0" y="811"/>
                    </a:cubicBezTo>
                    <a:cubicBezTo>
                      <a:pt x="204" y="765"/>
                      <a:pt x="401" y="743"/>
                      <a:pt x="591" y="743"/>
                    </a:cubicBezTo>
                    <a:cubicBezTo>
                      <a:pt x="3428" y="743"/>
                      <a:pt x="4691" y="5572"/>
                      <a:pt x="4691" y="5572"/>
                    </a:cubicBezTo>
                    <a:cubicBezTo>
                      <a:pt x="4691" y="5572"/>
                      <a:pt x="5115" y="1"/>
                      <a:pt x="1815" y="1"/>
                    </a:cubicBezTo>
                    <a:close/>
                  </a:path>
                </a:pathLst>
              </a:custGeom>
              <a:solidFill>
                <a:srgbClr val="92E3A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26" name="Google Shape;1226;p45"/>
              <p:cNvSpPr/>
              <p:nvPr/>
            </p:nvSpPr>
            <p:spPr>
              <a:xfrm>
                <a:off x="5815045" y="2896128"/>
                <a:ext cx="281181" cy="357958"/>
              </a:xfrm>
              <a:custGeom>
                <a:rect b="b" l="l" r="r" t="t"/>
                <a:pathLst>
                  <a:path extrusionOk="0" h="13656" w="10727">
                    <a:moveTo>
                      <a:pt x="7209" y="700"/>
                    </a:moveTo>
                    <a:cubicBezTo>
                      <a:pt x="7909" y="700"/>
                      <a:pt x="8539" y="921"/>
                      <a:pt x="9038" y="1351"/>
                    </a:cubicBezTo>
                    <a:cubicBezTo>
                      <a:pt x="9766" y="1970"/>
                      <a:pt x="10153" y="2968"/>
                      <a:pt x="10171" y="4210"/>
                    </a:cubicBezTo>
                    <a:cubicBezTo>
                      <a:pt x="9717" y="3331"/>
                      <a:pt x="8996" y="2536"/>
                      <a:pt x="8106" y="1952"/>
                    </a:cubicBezTo>
                    <a:cubicBezTo>
                      <a:pt x="7269" y="1404"/>
                      <a:pt x="6373" y="1101"/>
                      <a:pt x="5585" y="1087"/>
                    </a:cubicBezTo>
                    <a:cubicBezTo>
                      <a:pt x="5775" y="985"/>
                      <a:pt x="5972" y="904"/>
                      <a:pt x="6179" y="848"/>
                    </a:cubicBezTo>
                    <a:cubicBezTo>
                      <a:pt x="6534" y="749"/>
                      <a:pt x="6879" y="700"/>
                      <a:pt x="7209" y="700"/>
                    </a:cubicBezTo>
                    <a:close/>
                    <a:moveTo>
                      <a:pt x="1622" y="1432"/>
                    </a:moveTo>
                    <a:cubicBezTo>
                      <a:pt x="1713" y="3077"/>
                      <a:pt x="1967" y="6052"/>
                      <a:pt x="2656" y="8377"/>
                    </a:cubicBezTo>
                    <a:cubicBezTo>
                      <a:pt x="2540" y="8725"/>
                      <a:pt x="2452" y="9080"/>
                      <a:pt x="2396" y="9442"/>
                    </a:cubicBezTo>
                    <a:cubicBezTo>
                      <a:pt x="2033" y="8377"/>
                      <a:pt x="1728" y="7374"/>
                      <a:pt x="1471" y="6481"/>
                    </a:cubicBezTo>
                    <a:cubicBezTo>
                      <a:pt x="1228" y="4407"/>
                      <a:pt x="1372" y="2835"/>
                      <a:pt x="1538" y="1878"/>
                    </a:cubicBezTo>
                    <a:cubicBezTo>
                      <a:pt x="1566" y="1717"/>
                      <a:pt x="1594" y="1569"/>
                      <a:pt x="1622" y="1432"/>
                    </a:cubicBezTo>
                    <a:close/>
                    <a:moveTo>
                      <a:pt x="1772" y="0"/>
                    </a:moveTo>
                    <a:cubicBezTo>
                      <a:pt x="1700" y="0"/>
                      <a:pt x="1627" y="38"/>
                      <a:pt x="1590" y="120"/>
                    </a:cubicBezTo>
                    <a:cubicBezTo>
                      <a:pt x="1580" y="145"/>
                      <a:pt x="1334" y="711"/>
                      <a:pt x="1147" y="1790"/>
                    </a:cubicBezTo>
                    <a:cubicBezTo>
                      <a:pt x="996" y="2694"/>
                      <a:pt x="929" y="3615"/>
                      <a:pt x="943" y="4533"/>
                    </a:cubicBezTo>
                    <a:cubicBezTo>
                      <a:pt x="630" y="3288"/>
                      <a:pt x="476" y="2529"/>
                      <a:pt x="476" y="2511"/>
                    </a:cubicBezTo>
                    <a:cubicBezTo>
                      <a:pt x="452" y="2403"/>
                      <a:pt x="365" y="2350"/>
                      <a:pt x="277" y="2350"/>
                    </a:cubicBezTo>
                    <a:cubicBezTo>
                      <a:pt x="181" y="2350"/>
                      <a:pt x="86" y="2414"/>
                      <a:pt x="78" y="2536"/>
                    </a:cubicBezTo>
                    <a:cubicBezTo>
                      <a:pt x="78" y="2550"/>
                      <a:pt x="1" y="3925"/>
                      <a:pt x="187" y="5954"/>
                    </a:cubicBezTo>
                    <a:cubicBezTo>
                      <a:pt x="363" y="7825"/>
                      <a:pt x="803" y="10655"/>
                      <a:pt x="1924" y="13521"/>
                    </a:cubicBezTo>
                    <a:cubicBezTo>
                      <a:pt x="1961" y="13608"/>
                      <a:pt x="2032" y="13645"/>
                      <a:pt x="2104" y="13645"/>
                    </a:cubicBezTo>
                    <a:cubicBezTo>
                      <a:pt x="2229" y="13645"/>
                      <a:pt x="2356" y="13531"/>
                      <a:pt x="2297" y="13374"/>
                    </a:cubicBezTo>
                    <a:cubicBezTo>
                      <a:pt x="1193" y="10557"/>
                      <a:pt x="761" y="7768"/>
                      <a:pt x="588" y="5926"/>
                    </a:cubicBezTo>
                    <a:cubicBezTo>
                      <a:pt x="532" y="5328"/>
                      <a:pt x="500" y="4790"/>
                      <a:pt x="483" y="4326"/>
                    </a:cubicBezTo>
                    <a:lnTo>
                      <a:pt x="483" y="4326"/>
                    </a:lnTo>
                    <a:cubicBezTo>
                      <a:pt x="1024" y="6506"/>
                      <a:pt x="1678" y="8658"/>
                      <a:pt x="2438" y="10771"/>
                    </a:cubicBezTo>
                    <a:cubicBezTo>
                      <a:pt x="2475" y="10859"/>
                      <a:pt x="2547" y="10897"/>
                      <a:pt x="2619" y="10897"/>
                    </a:cubicBezTo>
                    <a:cubicBezTo>
                      <a:pt x="2741" y="10897"/>
                      <a:pt x="2863" y="10790"/>
                      <a:pt x="2814" y="10638"/>
                    </a:cubicBezTo>
                    <a:cubicBezTo>
                      <a:pt x="2775" y="10532"/>
                      <a:pt x="2740" y="10427"/>
                      <a:pt x="2702" y="10321"/>
                    </a:cubicBezTo>
                    <a:cubicBezTo>
                      <a:pt x="2730" y="9815"/>
                      <a:pt x="2811" y="9316"/>
                      <a:pt x="2937" y="8823"/>
                    </a:cubicBezTo>
                    <a:cubicBezTo>
                      <a:pt x="3117" y="8155"/>
                      <a:pt x="3472" y="7329"/>
                      <a:pt x="4136" y="7192"/>
                    </a:cubicBezTo>
                    <a:cubicBezTo>
                      <a:pt x="4188" y="7181"/>
                      <a:pt x="4242" y="7176"/>
                      <a:pt x="4299" y="7176"/>
                    </a:cubicBezTo>
                    <a:cubicBezTo>
                      <a:pt x="4974" y="7176"/>
                      <a:pt x="6031" y="7904"/>
                      <a:pt x="7312" y="9259"/>
                    </a:cubicBezTo>
                    <a:cubicBezTo>
                      <a:pt x="7642" y="9607"/>
                      <a:pt x="7955" y="9963"/>
                      <a:pt x="8229" y="10286"/>
                    </a:cubicBezTo>
                    <a:cubicBezTo>
                      <a:pt x="7966" y="10086"/>
                      <a:pt x="7681" y="9868"/>
                      <a:pt x="7393" y="9657"/>
                    </a:cubicBezTo>
                    <a:cubicBezTo>
                      <a:pt x="6721" y="9161"/>
                      <a:pt x="6151" y="8770"/>
                      <a:pt x="5701" y="8500"/>
                    </a:cubicBezTo>
                    <a:cubicBezTo>
                      <a:pt x="5024" y="8092"/>
                      <a:pt x="4713" y="8007"/>
                      <a:pt x="4534" y="8007"/>
                    </a:cubicBezTo>
                    <a:cubicBezTo>
                      <a:pt x="4501" y="8007"/>
                      <a:pt x="4472" y="8010"/>
                      <a:pt x="4446" y="8014"/>
                    </a:cubicBezTo>
                    <a:cubicBezTo>
                      <a:pt x="4168" y="8064"/>
                      <a:pt x="3866" y="8401"/>
                      <a:pt x="3521" y="10497"/>
                    </a:cubicBezTo>
                    <a:cubicBezTo>
                      <a:pt x="3433" y="11028"/>
                      <a:pt x="3366" y="11559"/>
                      <a:pt x="3317" y="11974"/>
                    </a:cubicBezTo>
                    <a:cubicBezTo>
                      <a:pt x="3250" y="11805"/>
                      <a:pt x="3187" y="11636"/>
                      <a:pt x="3124" y="11464"/>
                    </a:cubicBezTo>
                    <a:cubicBezTo>
                      <a:pt x="3087" y="11375"/>
                      <a:pt x="3015" y="11337"/>
                      <a:pt x="2943" y="11337"/>
                    </a:cubicBezTo>
                    <a:cubicBezTo>
                      <a:pt x="2818" y="11337"/>
                      <a:pt x="2692" y="11450"/>
                      <a:pt x="2747" y="11608"/>
                    </a:cubicBezTo>
                    <a:cubicBezTo>
                      <a:pt x="2997" y="12259"/>
                      <a:pt x="3254" y="12906"/>
                      <a:pt x="3514" y="13525"/>
                    </a:cubicBezTo>
                    <a:cubicBezTo>
                      <a:pt x="3544" y="13605"/>
                      <a:pt x="3623" y="13655"/>
                      <a:pt x="3704" y="13655"/>
                    </a:cubicBezTo>
                    <a:cubicBezTo>
                      <a:pt x="3729" y="13655"/>
                      <a:pt x="3754" y="13651"/>
                      <a:pt x="3778" y="13641"/>
                    </a:cubicBezTo>
                    <a:cubicBezTo>
                      <a:pt x="3883" y="13595"/>
                      <a:pt x="3932" y="13472"/>
                      <a:pt x="3883" y="13370"/>
                    </a:cubicBezTo>
                    <a:cubicBezTo>
                      <a:pt x="3799" y="13170"/>
                      <a:pt x="3714" y="12969"/>
                      <a:pt x="3633" y="12765"/>
                    </a:cubicBezTo>
                    <a:cubicBezTo>
                      <a:pt x="3644" y="12628"/>
                      <a:pt x="3742" y="11650"/>
                      <a:pt x="3904" y="10648"/>
                    </a:cubicBezTo>
                    <a:cubicBezTo>
                      <a:pt x="4217" y="8690"/>
                      <a:pt x="4481" y="8436"/>
                      <a:pt x="4523" y="8408"/>
                    </a:cubicBezTo>
                    <a:cubicBezTo>
                      <a:pt x="4526" y="8408"/>
                      <a:pt x="4530" y="8408"/>
                      <a:pt x="4534" y="8408"/>
                    </a:cubicBezTo>
                    <a:cubicBezTo>
                      <a:pt x="4601" y="8408"/>
                      <a:pt x="4836" y="8444"/>
                      <a:pt x="5497" y="8841"/>
                    </a:cubicBezTo>
                    <a:cubicBezTo>
                      <a:pt x="5937" y="9105"/>
                      <a:pt x="6496" y="9488"/>
                      <a:pt x="7157" y="9973"/>
                    </a:cubicBezTo>
                    <a:cubicBezTo>
                      <a:pt x="8286" y="10810"/>
                      <a:pt x="9330" y="11668"/>
                      <a:pt x="9341" y="11679"/>
                    </a:cubicBezTo>
                    <a:cubicBezTo>
                      <a:pt x="9381" y="11711"/>
                      <a:pt x="9425" y="11725"/>
                      <a:pt x="9467" y="11725"/>
                    </a:cubicBezTo>
                    <a:cubicBezTo>
                      <a:pt x="9613" y="11725"/>
                      <a:pt x="9736" y="11553"/>
                      <a:pt x="9629" y="11408"/>
                    </a:cubicBezTo>
                    <a:cubicBezTo>
                      <a:pt x="9003" y="10560"/>
                      <a:pt x="8328" y="9752"/>
                      <a:pt x="7607" y="8985"/>
                    </a:cubicBezTo>
                    <a:cubicBezTo>
                      <a:pt x="6220" y="7519"/>
                      <a:pt x="5108" y="6778"/>
                      <a:pt x="4299" y="6778"/>
                    </a:cubicBezTo>
                    <a:cubicBezTo>
                      <a:pt x="4216" y="6778"/>
                      <a:pt x="4136" y="6786"/>
                      <a:pt x="4059" y="6801"/>
                    </a:cubicBezTo>
                    <a:cubicBezTo>
                      <a:pt x="3633" y="6889"/>
                      <a:pt x="3313" y="7163"/>
                      <a:pt x="3067" y="7526"/>
                    </a:cubicBezTo>
                    <a:cubicBezTo>
                      <a:pt x="3071" y="7420"/>
                      <a:pt x="3074" y="7308"/>
                      <a:pt x="3081" y="7188"/>
                    </a:cubicBezTo>
                    <a:cubicBezTo>
                      <a:pt x="3229" y="6749"/>
                      <a:pt x="3739" y="5360"/>
                      <a:pt x="4604" y="4442"/>
                    </a:cubicBezTo>
                    <a:cubicBezTo>
                      <a:pt x="4829" y="4359"/>
                      <a:pt x="5066" y="4317"/>
                      <a:pt x="5304" y="4317"/>
                    </a:cubicBezTo>
                    <a:cubicBezTo>
                      <a:pt x="5398" y="4317"/>
                      <a:pt x="5492" y="4323"/>
                      <a:pt x="5585" y="4336"/>
                    </a:cubicBezTo>
                    <a:cubicBezTo>
                      <a:pt x="5598" y="4339"/>
                      <a:pt x="5610" y="4340"/>
                      <a:pt x="5622" y="4340"/>
                    </a:cubicBezTo>
                    <a:cubicBezTo>
                      <a:pt x="5720" y="4340"/>
                      <a:pt x="5805" y="4267"/>
                      <a:pt x="5817" y="4167"/>
                    </a:cubicBezTo>
                    <a:cubicBezTo>
                      <a:pt x="5835" y="4058"/>
                      <a:pt x="5754" y="3953"/>
                      <a:pt x="5645" y="3942"/>
                    </a:cubicBezTo>
                    <a:cubicBezTo>
                      <a:pt x="5527" y="3925"/>
                      <a:pt x="5409" y="3917"/>
                      <a:pt x="5291" y="3917"/>
                    </a:cubicBezTo>
                    <a:cubicBezTo>
                      <a:pt x="5269" y="3917"/>
                      <a:pt x="5246" y="3917"/>
                      <a:pt x="5223" y="3918"/>
                    </a:cubicBezTo>
                    <a:cubicBezTo>
                      <a:pt x="5494" y="3742"/>
                      <a:pt x="5800" y="3633"/>
                      <a:pt x="6123" y="3601"/>
                    </a:cubicBezTo>
                    <a:cubicBezTo>
                      <a:pt x="6210" y="3594"/>
                      <a:pt x="6294" y="3590"/>
                      <a:pt x="6378" y="3590"/>
                    </a:cubicBezTo>
                    <a:cubicBezTo>
                      <a:pt x="6976" y="3590"/>
                      <a:pt x="7483" y="3790"/>
                      <a:pt x="7885" y="4185"/>
                    </a:cubicBezTo>
                    <a:cubicBezTo>
                      <a:pt x="8760" y="5050"/>
                      <a:pt x="9000" y="6664"/>
                      <a:pt x="9056" y="7772"/>
                    </a:cubicBezTo>
                    <a:cubicBezTo>
                      <a:pt x="8961" y="7529"/>
                      <a:pt x="8848" y="7265"/>
                      <a:pt x="8715" y="6988"/>
                    </a:cubicBezTo>
                    <a:cubicBezTo>
                      <a:pt x="8064" y="5609"/>
                      <a:pt x="7312" y="4684"/>
                      <a:pt x="6485" y="4231"/>
                    </a:cubicBezTo>
                    <a:cubicBezTo>
                      <a:pt x="6450" y="4211"/>
                      <a:pt x="6415" y="4202"/>
                      <a:pt x="6382" y="4202"/>
                    </a:cubicBezTo>
                    <a:cubicBezTo>
                      <a:pt x="6202" y="4202"/>
                      <a:pt x="6095" y="4472"/>
                      <a:pt x="6292" y="4582"/>
                    </a:cubicBezTo>
                    <a:cubicBezTo>
                      <a:pt x="8099" y="5571"/>
                      <a:pt x="9052" y="8978"/>
                      <a:pt x="9063" y="9013"/>
                    </a:cubicBezTo>
                    <a:cubicBezTo>
                      <a:pt x="9087" y="9101"/>
                      <a:pt x="9165" y="9161"/>
                      <a:pt x="9256" y="9161"/>
                    </a:cubicBezTo>
                    <a:lnTo>
                      <a:pt x="9274" y="9161"/>
                    </a:lnTo>
                    <a:cubicBezTo>
                      <a:pt x="9372" y="9150"/>
                      <a:pt x="9446" y="9073"/>
                      <a:pt x="9453" y="8978"/>
                    </a:cubicBezTo>
                    <a:cubicBezTo>
                      <a:pt x="9492" y="8327"/>
                      <a:pt x="9474" y="7677"/>
                      <a:pt x="9397" y="7033"/>
                    </a:cubicBezTo>
                    <a:cubicBezTo>
                      <a:pt x="9232" y="5599"/>
                      <a:pt x="8817" y="4547"/>
                      <a:pt x="8166" y="3904"/>
                    </a:cubicBezTo>
                    <a:cubicBezTo>
                      <a:pt x="7686" y="3430"/>
                      <a:pt x="7089" y="3191"/>
                      <a:pt x="6382" y="3191"/>
                    </a:cubicBezTo>
                    <a:cubicBezTo>
                      <a:pt x="6286" y="3191"/>
                      <a:pt x="6188" y="3195"/>
                      <a:pt x="6088" y="3204"/>
                    </a:cubicBezTo>
                    <a:cubicBezTo>
                      <a:pt x="5546" y="3250"/>
                      <a:pt x="5029" y="3499"/>
                      <a:pt x="4544" y="3939"/>
                    </a:cubicBezTo>
                    <a:cubicBezTo>
                      <a:pt x="4168" y="4284"/>
                      <a:pt x="3813" y="4744"/>
                      <a:pt x="3489" y="5307"/>
                    </a:cubicBezTo>
                    <a:cubicBezTo>
                      <a:pt x="3387" y="5483"/>
                      <a:pt x="3296" y="5662"/>
                      <a:pt x="3211" y="5831"/>
                    </a:cubicBezTo>
                    <a:cubicBezTo>
                      <a:pt x="3250" y="5535"/>
                      <a:pt x="3303" y="5222"/>
                      <a:pt x="3370" y="4909"/>
                    </a:cubicBezTo>
                    <a:cubicBezTo>
                      <a:pt x="3581" y="3886"/>
                      <a:pt x="3897" y="3032"/>
                      <a:pt x="4302" y="2374"/>
                    </a:cubicBezTo>
                    <a:cubicBezTo>
                      <a:pt x="4481" y="2072"/>
                      <a:pt x="4702" y="1797"/>
                      <a:pt x="4952" y="1555"/>
                    </a:cubicBezTo>
                    <a:cubicBezTo>
                      <a:pt x="5136" y="1508"/>
                      <a:pt x="5333" y="1485"/>
                      <a:pt x="5541" y="1485"/>
                    </a:cubicBezTo>
                    <a:cubicBezTo>
                      <a:pt x="6261" y="1485"/>
                      <a:pt x="7100" y="1764"/>
                      <a:pt x="7892" y="2283"/>
                    </a:cubicBezTo>
                    <a:cubicBezTo>
                      <a:pt x="8985" y="3000"/>
                      <a:pt x="9801" y="4051"/>
                      <a:pt x="10135" y="5170"/>
                    </a:cubicBezTo>
                    <a:cubicBezTo>
                      <a:pt x="10165" y="5266"/>
                      <a:pt x="10247" y="5313"/>
                      <a:pt x="10328" y="5313"/>
                    </a:cubicBezTo>
                    <a:cubicBezTo>
                      <a:pt x="10420" y="5313"/>
                      <a:pt x="10513" y="5252"/>
                      <a:pt x="10526" y="5138"/>
                    </a:cubicBezTo>
                    <a:cubicBezTo>
                      <a:pt x="10726" y="3352"/>
                      <a:pt x="10294" y="1899"/>
                      <a:pt x="9302" y="1048"/>
                    </a:cubicBezTo>
                    <a:cubicBezTo>
                      <a:pt x="8723" y="554"/>
                      <a:pt x="8004" y="301"/>
                      <a:pt x="7208" y="301"/>
                    </a:cubicBezTo>
                    <a:cubicBezTo>
                      <a:pt x="6844" y="301"/>
                      <a:pt x="6464" y="354"/>
                      <a:pt x="6074" y="461"/>
                    </a:cubicBezTo>
                    <a:cubicBezTo>
                      <a:pt x="5216" y="700"/>
                      <a:pt x="4502" y="1273"/>
                      <a:pt x="3950" y="2167"/>
                    </a:cubicBezTo>
                    <a:cubicBezTo>
                      <a:pt x="3521" y="2866"/>
                      <a:pt x="3190" y="3767"/>
                      <a:pt x="2969" y="4836"/>
                    </a:cubicBezTo>
                    <a:cubicBezTo>
                      <a:pt x="2832" y="5514"/>
                      <a:pt x="2740" y="6200"/>
                      <a:pt x="2695" y="6889"/>
                    </a:cubicBezTo>
                    <a:cubicBezTo>
                      <a:pt x="2033" y="3781"/>
                      <a:pt x="1974" y="240"/>
                      <a:pt x="1974" y="197"/>
                    </a:cubicBezTo>
                    <a:cubicBezTo>
                      <a:pt x="1972" y="73"/>
                      <a:pt x="1872" y="0"/>
                      <a:pt x="1772" y="0"/>
                    </a:cubicBezTo>
                    <a:close/>
                  </a:path>
                </a:pathLst>
              </a:custGeom>
              <a:solidFill>
                <a:srgbClr val="4D575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227" name="Google Shape;1227;p45"/>
          <p:cNvGrpSpPr/>
          <p:nvPr/>
        </p:nvGrpSpPr>
        <p:grpSpPr>
          <a:xfrm>
            <a:off x="4409816" y="3153173"/>
            <a:ext cx="348553" cy="432789"/>
            <a:chOff x="4388628" y="3096622"/>
            <a:chExt cx="348553" cy="432789"/>
          </a:xfrm>
        </p:grpSpPr>
        <p:sp>
          <p:nvSpPr>
            <p:cNvPr id="1228" name="Google Shape;1228;p45"/>
            <p:cNvSpPr/>
            <p:nvPr/>
          </p:nvSpPr>
          <p:spPr>
            <a:xfrm>
              <a:off x="4395265" y="3102945"/>
              <a:ext cx="335279" cy="332259"/>
            </a:xfrm>
            <a:custGeom>
              <a:rect b="b" l="l" r="r" t="t"/>
              <a:pathLst>
                <a:path extrusionOk="0" h="10563" w="10659">
                  <a:moveTo>
                    <a:pt x="3831" y="1"/>
                  </a:moveTo>
                  <a:cubicBezTo>
                    <a:pt x="3679" y="1"/>
                    <a:pt x="3527" y="24"/>
                    <a:pt x="3380" y="72"/>
                  </a:cubicBezTo>
                  <a:cubicBezTo>
                    <a:pt x="2982" y="195"/>
                    <a:pt x="2655" y="469"/>
                    <a:pt x="2465" y="838"/>
                  </a:cubicBezTo>
                  <a:cubicBezTo>
                    <a:pt x="2402" y="965"/>
                    <a:pt x="2279" y="1053"/>
                    <a:pt x="2138" y="1067"/>
                  </a:cubicBezTo>
                  <a:cubicBezTo>
                    <a:pt x="1727" y="1120"/>
                    <a:pt x="1354" y="1334"/>
                    <a:pt x="1105" y="1665"/>
                  </a:cubicBezTo>
                  <a:cubicBezTo>
                    <a:pt x="865" y="1971"/>
                    <a:pt x="756" y="2358"/>
                    <a:pt x="802" y="2744"/>
                  </a:cubicBezTo>
                  <a:cubicBezTo>
                    <a:pt x="996" y="4183"/>
                    <a:pt x="3204" y="4858"/>
                    <a:pt x="4463" y="5129"/>
                  </a:cubicBezTo>
                  <a:cubicBezTo>
                    <a:pt x="4051" y="5072"/>
                    <a:pt x="3532" y="5020"/>
                    <a:pt x="2995" y="5020"/>
                  </a:cubicBezTo>
                  <a:cubicBezTo>
                    <a:pt x="1869" y="5020"/>
                    <a:pt x="665" y="5246"/>
                    <a:pt x="208" y="6117"/>
                  </a:cubicBezTo>
                  <a:cubicBezTo>
                    <a:pt x="32" y="6461"/>
                    <a:pt x="0" y="6862"/>
                    <a:pt x="120" y="7231"/>
                  </a:cubicBezTo>
                  <a:cubicBezTo>
                    <a:pt x="243" y="7629"/>
                    <a:pt x="517" y="7959"/>
                    <a:pt x="887" y="8146"/>
                  </a:cubicBezTo>
                  <a:cubicBezTo>
                    <a:pt x="1013" y="8209"/>
                    <a:pt x="1101" y="8332"/>
                    <a:pt x="1115" y="8473"/>
                  </a:cubicBezTo>
                  <a:cubicBezTo>
                    <a:pt x="1168" y="8884"/>
                    <a:pt x="1382" y="9257"/>
                    <a:pt x="1713" y="9506"/>
                  </a:cubicBezTo>
                  <a:cubicBezTo>
                    <a:pt x="1973" y="9710"/>
                    <a:pt x="2292" y="9819"/>
                    <a:pt x="2619" y="9819"/>
                  </a:cubicBezTo>
                  <a:cubicBezTo>
                    <a:pt x="2677" y="9819"/>
                    <a:pt x="2735" y="9816"/>
                    <a:pt x="2792" y="9809"/>
                  </a:cubicBezTo>
                  <a:cubicBezTo>
                    <a:pt x="4231" y="9615"/>
                    <a:pt x="4906" y="7411"/>
                    <a:pt x="5177" y="6148"/>
                  </a:cubicBezTo>
                  <a:lnTo>
                    <a:pt x="5177" y="6148"/>
                  </a:lnTo>
                  <a:cubicBezTo>
                    <a:pt x="5001" y="7425"/>
                    <a:pt x="4878" y="9732"/>
                    <a:pt x="6165" y="10403"/>
                  </a:cubicBezTo>
                  <a:cubicBezTo>
                    <a:pt x="6372" y="10509"/>
                    <a:pt x="6599" y="10562"/>
                    <a:pt x="6828" y="10562"/>
                  </a:cubicBezTo>
                  <a:cubicBezTo>
                    <a:pt x="6980" y="10562"/>
                    <a:pt x="7132" y="10539"/>
                    <a:pt x="7279" y="10491"/>
                  </a:cubicBezTo>
                  <a:cubicBezTo>
                    <a:pt x="7677" y="10372"/>
                    <a:pt x="8007" y="10094"/>
                    <a:pt x="8194" y="9724"/>
                  </a:cubicBezTo>
                  <a:cubicBezTo>
                    <a:pt x="8257" y="9598"/>
                    <a:pt x="8380" y="9514"/>
                    <a:pt x="8521" y="9496"/>
                  </a:cubicBezTo>
                  <a:cubicBezTo>
                    <a:pt x="8932" y="9443"/>
                    <a:pt x="9305" y="9229"/>
                    <a:pt x="9555" y="8898"/>
                  </a:cubicBezTo>
                  <a:cubicBezTo>
                    <a:pt x="9794" y="8592"/>
                    <a:pt x="9903" y="8205"/>
                    <a:pt x="9857" y="7819"/>
                  </a:cubicBezTo>
                  <a:cubicBezTo>
                    <a:pt x="9664" y="6380"/>
                    <a:pt x="7459" y="5705"/>
                    <a:pt x="6196" y="5434"/>
                  </a:cubicBezTo>
                  <a:lnTo>
                    <a:pt x="6196" y="5434"/>
                  </a:lnTo>
                  <a:cubicBezTo>
                    <a:pt x="6609" y="5491"/>
                    <a:pt x="7130" y="5543"/>
                    <a:pt x="7669" y="5543"/>
                  </a:cubicBezTo>
                  <a:cubicBezTo>
                    <a:pt x="8794" y="5543"/>
                    <a:pt x="9997" y="5318"/>
                    <a:pt x="10451" y="4450"/>
                  </a:cubicBezTo>
                  <a:cubicBezTo>
                    <a:pt x="10627" y="4102"/>
                    <a:pt x="10659" y="3701"/>
                    <a:pt x="10539" y="3332"/>
                  </a:cubicBezTo>
                  <a:cubicBezTo>
                    <a:pt x="10420" y="2934"/>
                    <a:pt x="10142" y="2607"/>
                    <a:pt x="9773" y="2417"/>
                  </a:cubicBezTo>
                  <a:cubicBezTo>
                    <a:pt x="9646" y="2354"/>
                    <a:pt x="9558" y="2231"/>
                    <a:pt x="9544" y="2090"/>
                  </a:cubicBezTo>
                  <a:cubicBezTo>
                    <a:pt x="9491" y="1679"/>
                    <a:pt x="9277" y="1306"/>
                    <a:pt x="8946" y="1056"/>
                  </a:cubicBezTo>
                  <a:cubicBezTo>
                    <a:pt x="8686" y="853"/>
                    <a:pt x="8367" y="744"/>
                    <a:pt x="8040" y="744"/>
                  </a:cubicBezTo>
                  <a:cubicBezTo>
                    <a:pt x="7982" y="744"/>
                    <a:pt x="7925" y="747"/>
                    <a:pt x="7867" y="754"/>
                  </a:cubicBezTo>
                  <a:cubicBezTo>
                    <a:pt x="6428" y="947"/>
                    <a:pt x="5753" y="3156"/>
                    <a:pt x="5483" y="4415"/>
                  </a:cubicBezTo>
                  <a:cubicBezTo>
                    <a:pt x="5658" y="3142"/>
                    <a:pt x="5781" y="835"/>
                    <a:pt x="4498" y="160"/>
                  </a:cubicBezTo>
                  <a:cubicBezTo>
                    <a:pt x="4289" y="54"/>
                    <a:pt x="4060" y="1"/>
                    <a:pt x="3831" y="1"/>
                  </a:cubicBezTo>
                  <a:close/>
                </a:path>
              </a:pathLst>
            </a:custGeom>
            <a:solidFill>
              <a:srgbClr val="5F94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229" name="Google Shape;1229;p45"/>
            <p:cNvGrpSpPr/>
            <p:nvPr/>
          </p:nvGrpSpPr>
          <p:grpSpPr>
            <a:xfrm>
              <a:off x="4388628" y="3096622"/>
              <a:ext cx="348553" cy="432789"/>
              <a:chOff x="2794028" y="3348110"/>
              <a:chExt cx="290461" cy="360658"/>
            </a:xfrm>
          </p:grpSpPr>
          <p:sp>
            <p:nvSpPr>
              <p:cNvPr id="1230" name="Google Shape;1230;p45"/>
              <p:cNvSpPr/>
              <p:nvPr/>
            </p:nvSpPr>
            <p:spPr>
              <a:xfrm>
                <a:off x="2835785" y="3547351"/>
                <a:ext cx="24194" cy="16881"/>
              </a:xfrm>
              <a:custGeom>
                <a:rect b="b" l="l" r="r" t="t"/>
                <a:pathLst>
                  <a:path extrusionOk="0" h="644" w="923">
                    <a:moveTo>
                      <a:pt x="636" y="1"/>
                    </a:moveTo>
                    <a:cubicBezTo>
                      <a:pt x="599" y="1"/>
                      <a:pt x="560" y="12"/>
                      <a:pt x="521" y="39"/>
                    </a:cubicBezTo>
                    <a:lnTo>
                      <a:pt x="187" y="271"/>
                    </a:lnTo>
                    <a:cubicBezTo>
                      <a:pt x="0" y="394"/>
                      <a:pt x="125" y="644"/>
                      <a:pt x="298" y="644"/>
                    </a:cubicBezTo>
                    <a:cubicBezTo>
                      <a:pt x="337" y="644"/>
                      <a:pt x="378" y="631"/>
                      <a:pt x="419" y="601"/>
                    </a:cubicBezTo>
                    <a:lnTo>
                      <a:pt x="749" y="369"/>
                    </a:lnTo>
                    <a:cubicBezTo>
                      <a:pt x="922" y="240"/>
                      <a:pt x="804" y="1"/>
                      <a:pt x="636" y="1"/>
                    </a:cubicBezTo>
                    <a:close/>
                  </a:path>
                </a:pathLst>
              </a:custGeom>
              <a:solidFill>
                <a:srgbClr val="4D575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31" name="Google Shape;1231;p45"/>
              <p:cNvSpPr/>
              <p:nvPr/>
            </p:nvSpPr>
            <p:spPr>
              <a:xfrm>
                <a:off x="2861866" y="3507849"/>
                <a:ext cx="54627" cy="38139"/>
              </a:xfrm>
              <a:custGeom>
                <a:rect b="b" l="l" r="r" t="t"/>
                <a:pathLst>
                  <a:path extrusionOk="0" h="1455" w="2084">
                    <a:moveTo>
                      <a:pt x="1792" y="1"/>
                    </a:moveTo>
                    <a:cubicBezTo>
                      <a:pt x="1756" y="1"/>
                      <a:pt x="1717" y="12"/>
                      <a:pt x="1678" y="37"/>
                    </a:cubicBezTo>
                    <a:lnTo>
                      <a:pt x="187" y="1082"/>
                    </a:lnTo>
                    <a:cubicBezTo>
                      <a:pt x="0" y="1205"/>
                      <a:pt x="125" y="1455"/>
                      <a:pt x="298" y="1455"/>
                    </a:cubicBezTo>
                    <a:cubicBezTo>
                      <a:pt x="337" y="1455"/>
                      <a:pt x="378" y="1442"/>
                      <a:pt x="419" y="1412"/>
                    </a:cubicBezTo>
                    <a:lnTo>
                      <a:pt x="1910" y="368"/>
                    </a:lnTo>
                    <a:cubicBezTo>
                      <a:pt x="2083" y="238"/>
                      <a:pt x="1962" y="1"/>
                      <a:pt x="1792" y="1"/>
                    </a:cubicBezTo>
                    <a:close/>
                  </a:path>
                </a:pathLst>
              </a:custGeom>
              <a:solidFill>
                <a:srgbClr val="4D575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32" name="Google Shape;1232;p45"/>
              <p:cNvSpPr/>
              <p:nvPr/>
            </p:nvSpPr>
            <p:spPr>
              <a:xfrm>
                <a:off x="2794028" y="3348110"/>
                <a:ext cx="290461" cy="360658"/>
              </a:xfrm>
              <a:custGeom>
                <a:rect b="b" l="l" r="r" t="t"/>
                <a:pathLst>
                  <a:path extrusionOk="0" h="13759" w="11081">
                    <a:moveTo>
                      <a:pt x="4048" y="407"/>
                    </a:moveTo>
                    <a:cubicBezTo>
                      <a:pt x="4245" y="407"/>
                      <a:pt x="4438" y="452"/>
                      <a:pt x="4614" y="544"/>
                    </a:cubicBezTo>
                    <a:cubicBezTo>
                      <a:pt x="5454" y="983"/>
                      <a:pt x="5616" y="2270"/>
                      <a:pt x="5602" y="3272"/>
                    </a:cubicBezTo>
                    <a:cubicBezTo>
                      <a:pt x="5588" y="3888"/>
                      <a:pt x="5525" y="4500"/>
                      <a:pt x="5412" y="5104"/>
                    </a:cubicBezTo>
                    <a:cubicBezTo>
                      <a:pt x="5397" y="5179"/>
                      <a:pt x="5332" y="5234"/>
                      <a:pt x="5257" y="5234"/>
                    </a:cubicBezTo>
                    <a:cubicBezTo>
                      <a:pt x="5247" y="5234"/>
                      <a:pt x="5236" y="5233"/>
                      <a:pt x="5226" y="5231"/>
                    </a:cubicBezTo>
                    <a:lnTo>
                      <a:pt x="5226" y="5235"/>
                    </a:lnTo>
                    <a:cubicBezTo>
                      <a:pt x="4621" y="5133"/>
                      <a:pt x="4023" y="4981"/>
                      <a:pt x="3440" y="4784"/>
                    </a:cubicBezTo>
                    <a:cubicBezTo>
                      <a:pt x="2494" y="4454"/>
                      <a:pt x="1340" y="3863"/>
                      <a:pt x="1214" y="2924"/>
                    </a:cubicBezTo>
                    <a:cubicBezTo>
                      <a:pt x="1175" y="2590"/>
                      <a:pt x="1266" y="2256"/>
                      <a:pt x="1474" y="1992"/>
                    </a:cubicBezTo>
                    <a:cubicBezTo>
                      <a:pt x="1692" y="1704"/>
                      <a:pt x="2015" y="1518"/>
                      <a:pt x="2374" y="1475"/>
                    </a:cubicBezTo>
                    <a:cubicBezTo>
                      <a:pt x="2581" y="1447"/>
                      <a:pt x="2761" y="1321"/>
                      <a:pt x="2856" y="1134"/>
                    </a:cubicBezTo>
                    <a:cubicBezTo>
                      <a:pt x="3018" y="814"/>
                      <a:pt x="3306" y="575"/>
                      <a:pt x="3650" y="470"/>
                    </a:cubicBezTo>
                    <a:cubicBezTo>
                      <a:pt x="3781" y="428"/>
                      <a:pt x="3914" y="407"/>
                      <a:pt x="4048" y="407"/>
                    </a:cubicBezTo>
                    <a:close/>
                    <a:moveTo>
                      <a:pt x="8249" y="1147"/>
                    </a:moveTo>
                    <a:cubicBezTo>
                      <a:pt x="8533" y="1147"/>
                      <a:pt x="8809" y="1242"/>
                      <a:pt x="9034" y="1416"/>
                    </a:cubicBezTo>
                    <a:cubicBezTo>
                      <a:pt x="9323" y="1634"/>
                      <a:pt x="9509" y="1957"/>
                      <a:pt x="9551" y="2316"/>
                    </a:cubicBezTo>
                    <a:cubicBezTo>
                      <a:pt x="9576" y="2523"/>
                      <a:pt x="9702" y="2703"/>
                      <a:pt x="9889" y="2798"/>
                    </a:cubicBezTo>
                    <a:cubicBezTo>
                      <a:pt x="10212" y="2963"/>
                      <a:pt x="10451" y="3248"/>
                      <a:pt x="10557" y="3596"/>
                    </a:cubicBezTo>
                    <a:cubicBezTo>
                      <a:pt x="10662" y="3912"/>
                      <a:pt x="10638" y="4257"/>
                      <a:pt x="10486" y="4556"/>
                    </a:cubicBezTo>
                    <a:lnTo>
                      <a:pt x="10483" y="4556"/>
                    </a:lnTo>
                    <a:cubicBezTo>
                      <a:pt x="10060" y="5367"/>
                      <a:pt x="8854" y="5545"/>
                      <a:pt x="7875" y="5545"/>
                    </a:cubicBezTo>
                    <a:cubicBezTo>
                      <a:pt x="7835" y="5545"/>
                      <a:pt x="7796" y="5545"/>
                      <a:pt x="7758" y="5544"/>
                    </a:cubicBezTo>
                    <a:cubicBezTo>
                      <a:pt x="7142" y="5530"/>
                      <a:pt x="6527" y="5467"/>
                      <a:pt x="5922" y="5354"/>
                    </a:cubicBezTo>
                    <a:cubicBezTo>
                      <a:pt x="5834" y="5340"/>
                      <a:pt x="5778" y="5256"/>
                      <a:pt x="5792" y="5168"/>
                    </a:cubicBezTo>
                    <a:cubicBezTo>
                      <a:pt x="5894" y="4563"/>
                      <a:pt x="6042" y="3969"/>
                      <a:pt x="6239" y="3388"/>
                    </a:cubicBezTo>
                    <a:cubicBezTo>
                      <a:pt x="6569" y="2439"/>
                      <a:pt x="7160" y="1282"/>
                      <a:pt x="8102" y="1156"/>
                    </a:cubicBezTo>
                    <a:cubicBezTo>
                      <a:pt x="8151" y="1150"/>
                      <a:pt x="8200" y="1147"/>
                      <a:pt x="8249" y="1147"/>
                    </a:cubicBezTo>
                    <a:close/>
                    <a:moveTo>
                      <a:pt x="3327" y="5424"/>
                    </a:moveTo>
                    <a:cubicBezTo>
                      <a:pt x="3942" y="5439"/>
                      <a:pt x="4554" y="5502"/>
                      <a:pt x="5159" y="5614"/>
                    </a:cubicBezTo>
                    <a:cubicBezTo>
                      <a:pt x="5247" y="5628"/>
                      <a:pt x="5303" y="5713"/>
                      <a:pt x="5289" y="5797"/>
                    </a:cubicBezTo>
                    <a:lnTo>
                      <a:pt x="5289" y="5801"/>
                    </a:lnTo>
                    <a:cubicBezTo>
                      <a:pt x="5187" y="6406"/>
                      <a:pt x="5036" y="7000"/>
                      <a:pt x="4843" y="7584"/>
                    </a:cubicBezTo>
                    <a:cubicBezTo>
                      <a:pt x="4512" y="8529"/>
                      <a:pt x="3921" y="9686"/>
                      <a:pt x="2979" y="9813"/>
                    </a:cubicBezTo>
                    <a:cubicBezTo>
                      <a:pt x="2927" y="9820"/>
                      <a:pt x="2875" y="9823"/>
                      <a:pt x="2823" y="9823"/>
                    </a:cubicBezTo>
                    <a:cubicBezTo>
                      <a:pt x="2542" y="9823"/>
                      <a:pt x="2270" y="9728"/>
                      <a:pt x="2047" y="9553"/>
                    </a:cubicBezTo>
                    <a:cubicBezTo>
                      <a:pt x="1759" y="9338"/>
                      <a:pt x="1572" y="9011"/>
                      <a:pt x="1530" y="8656"/>
                    </a:cubicBezTo>
                    <a:cubicBezTo>
                      <a:pt x="1505" y="8449"/>
                      <a:pt x="1379" y="8266"/>
                      <a:pt x="1189" y="8171"/>
                    </a:cubicBezTo>
                    <a:cubicBezTo>
                      <a:pt x="869" y="8009"/>
                      <a:pt x="630" y="7721"/>
                      <a:pt x="524" y="7376"/>
                    </a:cubicBezTo>
                    <a:cubicBezTo>
                      <a:pt x="419" y="7056"/>
                      <a:pt x="447" y="6711"/>
                      <a:pt x="598" y="6413"/>
                    </a:cubicBezTo>
                    <a:cubicBezTo>
                      <a:pt x="1020" y="5604"/>
                      <a:pt x="2223" y="5424"/>
                      <a:pt x="3207" y="5424"/>
                    </a:cubicBezTo>
                    <a:close/>
                    <a:moveTo>
                      <a:pt x="5830" y="5732"/>
                    </a:moveTo>
                    <a:cubicBezTo>
                      <a:pt x="5838" y="5732"/>
                      <a:pt x="5847" y="5733"/>
                      <a:pt x="5855" y="5734"/>
                    </a:cubicBezTo>
                    <a:cubicBezTo>
                      <a:pt x="6464" y="5836"/>
                      <a:pt x="7061" y="5987"/>
                      <a:pt x="7642" y="6184"/>
                    </a:cubicBezTo>
                    <a:cubicBezTo>
                      <a:pt x="8588" y="6515"/>
                      <a:pt x="9744" y="7105"/>
                      <a:pt x="9868" y="8048"/>
                    </a:cubicBezTo>
                    <a:cubicBezTo>
                      <a:pt x="9910" y="8378"/>
                      <a:pt x="9815" y="8712"/>
                      <a:pt x="9607" y="8976"/>
                    </a:cubicBezTo>
                    <a:cubicBezTo>
                      <a:pt x="9393" y="9264"/>
                      <a:pt x="9069" y="9454"/>
                      <a:pt x="8711" y="9496"/>
                    </a:cubicBezTo>
                    <a:cubicBezTo>
                      <a:pt x="8503" y="9521"/>
                      <a:pt x="8320" y="9648"/>
                      <a:pt x="8225" y="9834"/>
                    </a:cubicBezTo>
                    <a:cubicBezTo>
                      <a:pt x="8064" y="10158"/>
                      <a:pt x="7775" y="10397"/>
                      <a:pt x="7431" y="10502"/>
                    </a:cubicBezTo>
                    <a:cubicBezTo>
                      <a:pt x="7303" y="10543"/>
                      <a:pt x="7171" y="10564"/>
                      <a:pt x="7038" y="10564"/>
                    </a:cubicBezTo>
                    <a:cubicBezTo>
                      <a:pt x="6842" y="10564"/>
                      <a:pt x="6646" y="10519"/>
                      <a:pt x="6467" y="10428"/>
                    </a:cubicBezTo>
                    <a:cubicBezTo>
                      <a:pt x="5627" y="9989"/>
                      <a:pt x="5468" y="8702"/>
                      <a:pt x="5483" y="7700"/>
                    </a:cubicBezTo>
                    <a:cubicBezTo>
                      <a:pt x="5497" y="7084"/>
                      <a:pt x="5560" y="6472"/>
                      <a:pt x="5669" y="5868"/>
                    </a:cubicBezTo>
                    <a:cubicBezTo>
                      <a:pt x="5685" y="5788"/>
                      <a:pt x="5752" y="5732"/>
                      <a:pt x="5830" y="5732"/>
                    </a:cubicBezTo>
                    <a:close/>
                    <a:moveTo>
                      <a:pt x="4044" y="1"/>
                    </a:moveTo>
                    <a:cubicBezTo>
                      <a:pt x="3870" y="1"/>
                      <a:pt x="3696" y="28"/>
                      <a:pt x="3527" y="83"/>
                    </a:cubicBezTo>
                    <a:cubicBezTo>
                      <a:pt x="3081" y="220"/>
                      <a:pt x="2708" y="533"/>
                      <a:pt x="2494" y="952"/>
                    </a:cubicBezTo>
                    <a:cubicBezTo>
                      <a:pt x="2462" y="1018"/>
                      <a:pt x="2395" y="1064"/>
                      <a:pt x="2321" y="1071"/>
                    </a:cubicBezTo>
                    <a:cubicBezTo>
                      <a:pt x="1857" y="1127"/>
                      <a:pt x="1439" y="1370"/>
                      <a:pt x="1154" y="1743"/>
                    </a:cubicBezTo>
                    <a:cubicBezTo>
                      <a:pt x="880" y="2091"/>
                      <a:pt x="760" y="2534"/>
                      <a:pt x="813" y="2974"/>
                    </a:cubicBezTo>
                    <a:cubicBezTo>
                      <a:pt x="943" y="3965"/>
                      <a:pt x="1910" y="4612"/>
                      <a:pt x="2933" y="5024"/>
                    </a:cubicBezTo>
                    <a:cubicBezTo>
                      <a:pt x="1832" y="5062"/>
                      <a:pt x="704" y="5340"/>
                      <a:pt x="240" y="6226"/>
                    </a:cubicBezTo>
                    <a:cubicBezTo>
                      <a:pt x="39" y="6620"/>
                      <a:pt x="0" y="7077"/>
                      <a:pt x="141" y="7499"/>
                    </a:cubicBezTo>
                    <a:cubicBezTo>
                      <a:pt x="278" y="7946"/>
                      <a:pt x="591" y="8318"/>
                      <a:pt x="1006" y="8533"/>
                    </a:cubicBezTo>
                    <a:cubicBezTo>
                      <a:pt x="1073" y="8565"/>
                      <a:pt x="1119" y="8628"/>
                      <a:pt x="1126" y="8702"/>
                    </a:cubicBezTo>
                    <a:cubicBezTo>
                      <a:pt x="1185" y="9166"/>
                      <a:pt x="1428" y="9588"/>
                      <a:pt x="1801" y="9873"/>
                    </a:cubicBezTo>
                    <a:cubicBezTo>
                      <a:pt x="2093" y="10101"/>
                      <a:pt x="2451" y="10224"/>
                      <a:pt x="2824" y="10228"/>
                    </a:cubicBezTo>
                    <a:cubicBezTo>
                      <a:pt x="2894" y="10228"/>
                      <a:pt x="2961" y="10221"/>
                      <a:pt x="3032" y="10214"/>
                    </a:cubicBezTo>
                    <a:cubicBezTo>
                      <a:pt x="3830" y="10105"/>
                      <a:pt x="4407" y="9454"/>
                      <a:pt x="4818" y="8667"/>
                    </a:cubicBezTo>
                    <a:lnTo>
                      <a:pt x="4818" y="8667"/>
                    </a:lnTo>
                    <a:cubicBezTo>
                      <a:pt x="4642" y="11149"/>
                      <a:pt x="5173" y="12742"/>
                      <a:pt x="5679" y="13671"/>
                    </a:cubicBezTo>
                    <a:cubicBezTo>
                      <a:pt x="5723" y="13733"/>
                      <a:pt x="5783" y="13759"/>
                      <a:pt x="5842" y="13759"/>
                    </a:cubicBezTo>
                    <a:cubicBezTo>
                      <a:pt x="5973" y="13759"/>
                      <a:pt x="6099" y="13629"/>
                      <a:pt x="6031" y="13474"/>
                    </a:cubicBezTo>
                    <a:cubicBezTo>
                      <a:pt x="5578" y="12647"/>
                      <a:pt x="5110" y="11258"/>
                      <a:pt x="5194" y="9110"/>
                    </a:cubicBezTo>
                    <a:lnTo>
                      <a:pt x="5194" y="9110"/>
                    </a:lnTo>
                    <a:cubicBezTo>
                      <a:pt x="5349" y="9834"/>
                      <a:pt x="5669" y="10467"/>
                      <a:pt x="6277" y="10787"/>
                    </a:cubicBezTo>
                    <a:cubicBezTo>
                      <a:pt x="6513" y="10907"/>
                      <a:pt x="6770" y="10970"/>
                      <a:pt x="7030" y="10970"/>
                    </a:cubicBezTo>
                    <a:cubicBezTo>
                      <a:pt x="7209" y="10970"/>
                      <a:pt x="7385" y="10942"/>
                      <a:pt x="7550" y="10885"/>
                    </a:cubicBezTo>
                    <a:cubicBezTo>
                      <a:pt x="7997" y="10748"/>
                      <a:pt x="8370" y="10435"/>
                      <a:pt x="8584" y="10020"/>
                    </a:cubicBezTo>
                    <a:cubicBezTo>
                      <a:pt x="8616" y="9954"/>
                      <a:pt x="8683" y="9908"/>
                      <a:pt x="8756" y="9901"/>
                    </a:cubicBezTo>
                    <a:cubicBezTo>
                      <a:pt x="9221" y="9841"/>
                      <a:pt x="9643" y="9598"/>
                      <a:pt x="9924" y="9226"/>
                    </a:cubicBezTo>
                    <a:cubicBezTo>
                      <a:pt x="10198" y="8878"/>
                      <a:pt x="10321" y="8435"/>
                      <a:pt x="10265" y="7995"/>
                    </a:cubicBezTo>
                    <a:cubicBezTo>
                      <a:pt x="10135" y="7007"/>
                      <a:pt x="9168" y="6360"/>
                      <a:pt x="8145" y="5945"/>
                    </a:cubicBezTo>
                    <a:cubicBezTo>
                      <a:pt x="9249" y="5906"/>
                      <a:pt x="10377" y="5628"/>
                      <a:pt x="10838" y="4746"/>
                    </a:cubicBezTo>
                    <a:cubicBezTo>
                      <a:pt x="11042" y="4352"/>
                      <a:pt x="11081" y="3891"/>
                      <a:pt x="10944" y="3473"/>
                    </a:cubicBezTo>
                    <a:cubicBezTo>
                      <a:pt x="10803" y="3023"/>
                      <a:pt x="10490" y="2654"/>
                      <a:pt x="10075" y="2439"/>
                    </a:cubicBezTo>
                    <a:cubicBezTo>
                      <a:pt x="10008" y="2404"/>
                      <a:pt x="9963" y="2341"/>
                      <a:pt x="9955" y="2267"/>
                    </a:cubicBezTo>
                    <a:cubicBezTo>
                      <a:pt x="9896" y="1803"/>
                      <a:pt x="9653" y="1381"/>
                      <a:pt x="9280" y="1099"/>
                    </a:cubicBezTo>
                    <a:cubicBezTo>
                      <a:pt x="8987" y="869"/>
                      <a:pt x="8627" y="745"/>
                      <a:pt x="8259" y="745"/>
                    </a:cubicBezTo>
                    <a:cubicBezTo>
                      <a:pt x="8189" y="745"/>
                      <a:pt x="8119" y="749"/>
                      <a:pt x="8050" y="758"/>
                    </a:cubicBezTo>
                    <a:cubicBezTo>
                      <a:pt x="7061" y="888"/>
                      <a:pt x="6414" y="1855"/>
                      <a:pt x="5999" y="2879"/>
                    </a:cubicBezTo>
                    <a:cubicBezTo>
                      <a:pt x="5964" y="1774"/>
                      <a:pt x="5683" y="646"/>
                      <a:pt x="4800" y="185"/>
                    </a:cubicBezTo>
                    <a:cubicBezTo>
                      <a:pt x="4564" y="63"/>
                      <a:pt x="4305" y="1"/>
                      <a:pt x="4044" y="1"/>
                    </a:cubicBezTo>
                    <a:close/>
                  </a:path>
                </a:pathLst>
              </a:custGeom>
              <a:solidFill>
                <a:srgbClr val="4D575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33" name="Google Shape;1233;p45"/>
              <p:cNvSpPr/>
              <p:nvPr/>
            </p:nvSpPr>
            <p:spPr>
              <a:xfrm>
                <a:off x="3018197" y="3419539"/>
                <a:ext cx="24614" cy="17038"/>
              </a:xfrm>
              <a:custGeom>
                <a:rect b="b" l="l" r="r" t="t"/>
                <a:pathLst>
                  <a:path extrusionOk="0" h="650" w="939">
                    <a:moveTo>
                      <a:pt x="642" y="0"/>
                    </a:moveTo>
                    <a:cubicBezTo>
                      <a:pt x="602" y="0"/>
                      <a:pt x="559" y="14"/>
                      <a:pt x="517" y="45"/>
                    </a:cubicBezTo>
                    <a:lnTo>
                      <a:pt x="187" y="277"/>
                    </a:lnTo>
                    <a:cubicBezTo>
                      <a:pt x="0" y="400"/>
                      <a:pt x="125" y="650"/>
                      <a:pt x="298" y="650"/>
                    </a:cubicBezTo>
                    <a:cubicBezTo>
                      <a:pt x="337" y="650"/>
                      <a:pt x="378" y="637"/>
                      <a:pt x="419" y="607"/>
                    </a:cubicBezTo>
                    <a:lnTo>
                      <a:pt x="749" y="375"/>
                    </a:lnTo>
                    <a:cubicBezTo>
                      <a:pt x="938" y="249"/>
                      <a:pt x="815" y="0"/>
                      <a:pt x="642" y="0"/>
                    </a:cubicBezTo>
                    <a:close/>
                  </a:path>
                </a:pathLst>
              </a:custGeom>
              <a:solidFill>
                <a:srgbClr val="4D575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34" name="Google Shape;1234;p45"/>
              <p:cNvSpPr/>
              <p:nvPr/>
            </p:nvSpPr>
            <p:spPr>
              <a:xfrm>
                <a:off x="2961710" y="3437888"/>
                <a:ext cx="54627" cy="38192"/>
              </a:xfrm>
              <a:custGeom>
                <a:rect b="b" l="l" r="r" t="t"/>
                <a:pathLst>
                  <a:path extrusionOk="0" h="1457" w="2084">
                    <a:moveTo>
                      <a:pt x="1794" y="1"/>
                    </a:moveTo>
                    <a:cubicBezTo>
                      <a:pt x="1758" y="1"/>
                      <a:pt x="1719" y="12"/>
                      <a:pt x="1681" y="37"/>
                    </a:cubicBezTo>
                    <a:lnTo>
                      <a:pt x="190" y="1082"/>
                    </a:lnTo>
                    <a:cubicBezTo>
                      <a:pt x="1" y="1205"/>
                      <a:pt x="124" y="1456"/>
                      <a:pt x="296" y="1456"/>
                    </a:cubicBezTo>
                    <a:cubicBezTo>
                      <a:pt x="335" y="1456"/>
                      <a:pt x="377" y="1443"/>
                      <a:pt x="418" y="1412"/>
                    </a:cubicBezTo>
                    <a:lnTo>
                      <a:pt x="1909" y="368"/>
                    </a:lnTo>
                    <a:cubicBezTo>
                      <a:pt x="2083" y="240"/>
                      <a:pt x="1963" y="1"/>
                      <a:pt x="1794" y="1"/>
                    </a:cubicBezTo>
                    <a:close/>
                  </a:path>
                </a:pathLst>
              </a:custGeom>
              <a:solidFill>
                <a:srgbClr val="4D575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35" name="Google Shape;1235;p45"/>
              <p:cNvSpPr/>
              <p:nvPr/>
            </p:nvSpPr>
            <p:spPr>
              <a:xfrm>
                <a:off x="2865326" y="3391020"/>
                <a:ext cx="20288" cy="19188"/>
              </a:xfrm>
              <a:custGeom>
                <a:rect b="b" l="l" r="r" t="t"/>
                <a:pathLst>
                  <a:path extrusionOk="0" h="732" w="774">
                    <a:moveTo>
                      <a:pt x="278" y="0"/>
                    </a:moveTo>
                    <a:cubicBezTo>
                      <a:pt x="136" y="0"/>
                      <a:pt x="1" y="160"/>
                      <a:pt x="104" y="317"/>
                    </a:cubicBezTo>
                    <a:lnTo>
                      <a:pt x="340" y="647"/>
                    </a:lnTo>
                    <a:cubicBezTo>
                      <a:pt x="383" y="707"/>
                      <a:pt x="440" y="732"/>
                      <a:pt x="496" y="732"/>
                    </a:cubicBezTo>
                    <a:cubicBezTo>
                      <a:pt x="638" y="732"/>
                      <a:pt x="774" y="572"/>
                      <a:pt x="670" y="415"/>
                    </a:cubicBezTo>
                    <a:lnTo>
                      <a:pt x="435" y="85"/>
                    </a:lnTo>
                    <a:cubicBezTo>
                      <a:pt x="391" y="25"/>
                      <a:pt x="334" y="0"/>
                      <a:pt x="278" y="0"/>
                    </a:cubicBezTo>
                    <a:close/>
                  </a:path>
                </a:pathLst>
              </a:custGeom>
              <a:solidFill>
                <a:srgbClr val="4D575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36" name="Google Shape;1236;p45"/>
              <p:cNvSpPr/>
              <p:nvPr/>
            </p:nvSpPr>
            <p:spPr>
              <a:xfrm>
                <a:off x="2883518" y="3417101"/>
                <a:ext cx="41835" cy="49830"/>
              </a:xfrm>
              <a:custGeom>
                <a:rect b="b" l="l" r="r" t="t"/>
                <a:pathLst>
                  <a:path extrusionOk="0" h="1901" w="1596">
                    <a:moveTo>
                      <a:pt x="278" y="0"/>
                    </a:moveTo>
                    <a:cubicBezTo>
                      <a:pt x="135" y="0"/>
                      <a:pt x="0" y="160"/>
                      <a:pt x="106" y="317"/>
                    </a:cubicBezTo>
                    <a:lnTo>
                      <a:pt x="1147" y="1808"/>
                    </a:lnTo>
                    <a:cubicBezTo>
                      <a:pt x="1192" y="1873"/>
                      <a:pt x="1251" y="1901"/>
                      <a:pt x="1310" y="1901"/>
                    </a:cubicBezTo>
                    <a:cubicBezTo>
                      <a:pt x="1456" y="1901"/>
                      <a:pt x="1596" y="1734"/>
                      <a:pt x="1478" y="1576"/>
                    </a:cubicBezTo>
                    <a:lnTo>
                      <a:pt x="437" y="85"/>
                    </a:lnTo>
                    <a:cubicBezTo>
                      <a:pt x="392" y="25"/>
                      <a:pt x="335" y="0"/>
                      <a:pt x="278" y="0"/>
                    </a:cubicBezTo>
                    <a:close/>
                  </a:path>
                </a:pathLst>
              </a:custGeom>
              <a:solidFill>
                <a:srgbClr val="4D575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37" name="Google Shape;1237;p45"/>
              <p:cNvSpPr/>
              <p:nvPr/>
            </p:nvSpPr>
            <p:spPr>
              <a:xfrm>
                <a:off x="2992981" y="3573433"/>
                <a:ext cx="20210" cy="19214"/>
              </a:xfrm>
              <a:custGeom>
                <a:rect b="b" l="l" r="r" t="t"/>
                <a:pathLst>
                  <a:path extrusionOk="0" h="733" w="771">
                    <a:moveTo>
                      <a:pt x="278" y="0"/>
                    </a:moveTo>
                    <a:cubicBezTo>
                      <a:pt x="136" y="0"/>
                      <a:pt x="1" y="160"/>
                      <a:pt x="104" y="317"/>
                    </a:cubicBezTo>
                    <a:lnTo>
                      <a:pt x="336" y="647"/>
                    </a:lnTo>
                    <a:cubicBezTo>
                      <a:pt x="382" y="707"/>
                      <a:pt x="439" y="732"/>
                      <a:pt x="496" y="732"/>
                    </a:cubicBezTo>
                    <a:cubicBezTo>
                      <a:pt x="638" y="732"/>
                      <a:pt x="770" y="575"/>
                      <a:pt x="667" y="419"/>
                    </a:cubicBezTo>
                    <a:lnTo>
                      <a:pt x="435" y="85"/>
                    </a:lnTo>
                    <a:cubicBezTo>
                      <a:pt x="391" y="25"/>
                      <a:pt x="334" y="0"/>
                      <a:pt x="278" y="0"/>
                    </a:cubicBezTo>
                    <a:close/>
                  </a:path>
                </a:pathLst>
              </a:custGeom>
              <a:solidFill>
                <a:srgbClr val="4D575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38" name="Google Shape;1238;p45"/>
              <p:cNvSpPr/>
              <p:nvPr/>
            </p:nvSpPr>
            <p:spPr>
              <a:xfrm>
                <a:off x="2953479" y="3516997"/>
                <a:ext cx="41861" cy="49856"/>
              </a:xfrm>
              <a:custGeom>
                <a:rect b="b" l="l" r="r" t="t"/>
                <a:pathLst>
                  <a:path extrusionOk="0" h="1902" w="1597">
                    <a:moveTo>
                      <a:pt x="277" y="1"/>
                    </a:moveTo>
                    <a:cubicBezTo>
                      <a:pt x="135" y="1"/>
                      <a:pt x="1" y="159"/>
                      <a:pt x="106" y="318"/>
                    </a:cubicBezTo>
                    <a:lnTo>
                      <a:pt x="1151" y="1809"/>
                    </a:lnTo>
                    <a:cubicBezTo>
                      <a:pt x="1194" y="1874"/>
                      <a:pt x="1253" y="1901"/>
                      <a:pt x="1312" y="1901"/>
                    </a:cubicBezTo>
                    <a:cubicBezTo>
                      <a:pt x="1456" y="1901"/>
                      <a:pt x="1597" y="1735"/>
                      <a:pt x="1481" y="1577"/>
                    </a:cubicBezTo>
                    <a:lnTo>
                      <a:pt x="437" y="86"/>
                    </a:lnTo>
                    <a:cubicBezTo>
                      <a:pt x="392" y="26"/>
                      <a:pt x="334" y="1"/>
                      <a:pt x="277" y="1"/>
                    </a:cubicBezTo>
                    <a:close/>
                  </a:path>
                </a:pathLst>
              </a:custGeom>
              <a:solidFill>
                <a:srgbClr val="4D575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2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p46"/>
          <p:cNvSpPr/>
          <p:nvPr/>
        </p:nvSpPr>
        <p:spPr>
          <a:xfrm rot="-921525">
            <a:off x="298122" y="998493"/>
            <a:ext cx="1503934" cy="1315649"/>
          </a:xfrm>
          <a:custGeom>
            <a:rect b="b" l="l" r="r" t="t"/>
            <a:pathLst>
              <a:path extrusionOk="0" h="5175" w="7154">
                <a:moveTo>
                  <a:pt x="3398" y="1"/>
                </a:moveTo>
                <a:cubicBezTo>
                  <a:pt x="2965" y="1"/>
                  <a:pt x="2519" y="137"/>
                  <a:pt x="2156" y="403"/>
                </a:cubicBezTo>
                <a:cubicBezTo>
                  <a:pt x="1" y="1981"/>
                  <a:pt x="1677" y="5175"/>
                  <a:pt x="3936" y="5175"/>
                </a:cubicBezTo>
                <a:cubicBezTo>
                  <a:pt x="4235" y="5175"/>
                  <a:pt x="4544" y="5119"/>
                  <a:pt x="4855" y="4997"/>
                </a:cubicBezTo>
                <a:cubicBezTo>
                  <a:pt x="7154" y="4088"/>
                  <a:pt x="6666" y="80"/>
                  <a:pt x="4064" y="66"/>
                </a:cubicBezTo>
                <a:cubicBezTo>
                  <a:pt x="4024" y="66"/>
                  <a:pt x="3980" y="76"/>
                  <a:pt x="3940" y="76"/>
                </a:cubicBezTo>
                <a:cubicBezTo>
                  <a:pt x="3767" y="26"/>
                  <a:pt x="3584" y="1"/>
                  <a:pt x="3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4" name="Google Shape;1244;p46"/>
          <p:cNvSpPr txBox="1"/>
          <p:nvPr>
            <p:ph type="title"/>
          </p:nvPr>
        </p:nvSpPr>
        <p:spPr>
          <a:xfrm>
            <a:off x="711025" y="224925"/>
            <a:ext cx="7416000" cy="88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/>
              <a:t>Now let’s play tic-tac-toe!</a:t>
            </a:r>
            <a:endParaRPr sz="3400"/>
          </a:p>
        </p:txBody>
      </p:sp>
      <p:sp>
        <p:nvSpPr>
          <p:cNvPr id="1245" name="Google Shape;1245;p46"/>
          <p:cNvSpPr txBox="1"/>
          <p:nvPr>
            <p:ph idx="2" type="subTitle"/>
          </p:nvPr>
        </p:nvSpPr>
        <p:spPr>
          <a:xfrm>
            <a:off x="1443500" y="1197725"/>
            <a:ext cx="3582900" cy="334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BUT!</a:t>
            </a:r>
            <a:endParaRPr sz="3000"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3000"/>
              <a:t>Before you put your sign (cross ‘X’ or circle ‘O’), say the thing out loud in English.</a:t>
            </a:r>
            <a:endParaRPr sz="3000"/>
          </a:p>
        </p:txBody>
      </p:sp>
      <p:sp>
        <p:nvSpPr>
          <p:cNvPr id="1246" name="Google Shape;1246;p46"/>
          <p:cNvSpPr txBox="1"/>
          <p:nvPr>
            <p:ph idx="6" type="title"/>
          </p:nvPr>
        </p:nvSpPr>
        <p:spPr>
          <a:xfrm rot="-921638">
            <a:off x="669098" y="1231093"/>
            <a:ext cx="742940" cy="780565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!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247" name="Google Shape;1247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25092">
            <a:off x="5875764" y="1372721"/>
            <a:ext cx="3002772" cy="26687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2" name="Google Shape;1252;p47"/>
          <p:cNvPicPr preferRelativeResize="0"/>
          <p:nvPr/>
        </p:nvPicPr>
        <p:blipFill rotWithShape="1">
          <a:blip r:embed="rId3">
            <a:alphaModFix/>
          </a:blip>
          <a:srcRect b="9310" l="0" r="0" t="5582"/>
          <a:stretch/>
        </p:blipFill>
        <p:spPr>
          <a:xfrm>
            <a:off x="608425" y="1024373"/>
            <a:ext cx="2363074" cy="1576175"/>
          </a:xfrm>
          <a:prstGeom prst="rect">
            <a:avLst/>
          </a:prstGeom>
          <a:noFill/>
          <a:ln>
            <a:noFill/>
          </a:ln>
        </p:spPr>
      </p:pic>
      <p:sp>
        <p:nvSpPr>
          <p:cNvPr id="1253" name="Google Shape;1253;p47"/>
          <p:cNvSpPr/>
          <p:nvPr/>
        </p:nvSpPr>
        <p:spPr>
          <a:xfrm rot="-5934103">
            <a:off x="4847676" y="37434"/>
            <a:ext cx="6221926" cy="5068648"/>
          </a:xfrm>
          <a:custGeom>
            <a:rect b="b" l="l" r="r" t="t"/>
            <a:pathLst>
              <a:path extrusionOk="0" h="2573" w="3079">
                <a:moveTo>
                  <a:pt x="1032" y="0"/>
                </a:moveTo>
                <a:cubicBezTo>
                  <a:pt x="999" y="0"/>
                  <a:pt x="963" y="1"/>
                  <a:pt x="925" y="2"/>
                </a:cubicBezTo>
                <a:cubicBezTo>
                  <a:pt x="420" y="25"/>
                  <a:pt x="1" y="554"/>
                  <a:pt x="0" y="1155"/>
                </a:cubicBezTo>
                <a:cubicBezTo>
                  <a:pt x="0" y="1168"/>
                  <a:pt x="1" y="1182"/>
                  <a:pt x="1" y="1195"/>
                </a:cubicBezTo>
                <a:cubicBezTo>
                  <a:pt x="20" y="1813"/>
                  <a:pt x="308" y="2145"/>
                  <a:pt x="308" y="2145"/>
                </a:cubicBezTo>
                <a:cubicBezTo>
                  <a:pt x="308" y="2145"/>
                  <a:pt x="633" y="2556"/>
                  <a:pt x="1187" y="2573"/>
                </a:cubicBezTo>
                <a:cubicBezTo>
                  <a:pt x="1200" y="2573"/>
                  <a:pt x="1213" y="2573"/>
                  <a:pt x="1226" y="2573"/>
                </a:cubicBezTo>
                <a:cubicBezTo>
                  <a:pt x="1764" y="2573"/>
                  <a:pt x="2247" y="2238"/>
                  <a:pt x="2646" y="1974"/>
                </a:cubicBezTo>
                <a:cubicBezTo>
                  <a:pt x="2928" y="1789"/>
                  <a:pt x="3079" y="1517"/>
                  <a:pt x="3079" y="1244"/>
                </a:cubicBezTo>
                <a:cubicBezTo>
                  <a:pt x="3079" y="1122"/>
                  <a:pt x="3048" y="999"/>
                  <a:pt x="2985" y="883"/>
                </a:cubicBezTo>
                <a:cubicBezTo>
                  <a:pt x="2781" y="512"/>
                  <a:pt x="2410" y="639"/>
                  <a:pt x="1965" y="377"/>
                </a:cubicBezTo>
                <a:cubicBezTo>
                  <a:pt x="1553" y="135"/>
                  <a:pt x="1455" y="0"/>
                  <a:pt x="1032" y="0"/>
                </a:cubicBezTo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4" name="Google Shape;1254;p47"/>
          <p:cNvSpPr/>
          <p:nvPr/>
        </p:nvSpPr>
        <p:spPr>
          <a:xfrm rot="-5934101">
            <a:off x="-4613586" y="-2566770"/>
            <a:ext cx="6002023" cy="4889488"/>
          </a:xfrm>
          <a:custGeom>
            <a:rect b="b" l="l" r="r" t="t"/>
            <a:pathLst>
              <a:path extrusionOk="0" h="2573" w="3079">
                <a:moveTo>
                  <a:pt x="1032" y="0"/>
                </a:moveTo>
                <a:cubicBezTo>
                  <a:pt x="999" y="0"/>
                  <a:pt x="963" y="1"/>
                  <a:pt x="925" y="2"/>
                </a:cubicBezTo>
                <a:cubicBezTo>
                  <a:pt x="420" y="25"/>
                  <a:pt x="1" y="554"/>
                  <a:pt x="0" y="1155"/>
                </a:cubicBezTo>
                <a:cubicBezTo>
                  <a:pt x="0" y="1168"/>
                  <a:pt x="1" y="1182"/>
                  <a:pt x="1" y="1195"/>
                </a:cubicBezTo>
                <a:cubicBezTo>
                  <a:pt x="20" y="1813"/>
                  <a:pt x="308" y="2145"/>
                  <a:pt x="308" y="2145"/>
                </a:cubicBezTo>
                <a:cubicBezTo>
                  <a:pt x="308" y="2145"/>
                  <a:pt x="633" y="2556"/>
                  <a:pt x="1187" y="2573"/>
                </a:cubicBezTo>
                <a:cubicBezTo>
                  <a:pt x="1200" y="2573"/>
                  <a:pt x="1213" y="2573"/>
                  <a:pt x="1226" y="2573"/>
                </a:cubicBezTo>
                <a:cubicBezTo>
                  <a:pt x="1764" y="2573"/>
                  <a:pt x="2247" y="2238"/>
                  <a:pt x="2646" y="1974"/>
                </a:cubicBezTo>
                <a:cubicBezTo>
                  <a:pt x="2928" y="1789"/>
                  <a:pt x="3079" y="1517"/>
                  <a:pt x="3079" y="1244"/>
                </a:cubicBezTo>
                <a:cubicBezTo>
                  <a:pt x="3079" y="1122"/>
                  <a:pt x="3048" y="999"/>
                  <a:pt x="2985" y="883"/>
                </a:cubicBezTo>
                <a:cubicBezTo>
                  <a:pt x="2781" y="512"/>
                  <a:pt x="2410" y="639"/>
                  <a:pt x="1965" y="377"/>
                </a:cubicBezTo>
                <a:cubicBezTo>
                  <a:pt x="1553" y="135"/>
                  <a:pt x="1455" y="0"/>
                  <a:pt x="1032" y="0"/>
                </a:cubicBezTo>
              </a:path>
            </a:pathLst>
          </a:custGeom>
          <a:solidFill>
            <a:srgbClr val="92E3A9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5" name="Google Shape;1255;p47"/>
          <p:cNvSpPr txBox="1"/>
          <p:nvPr>
            <p:ph type="title"/>
          </p:nvPr>
        </p:nvSpPr>
        <p:spPr>
          <a:xfrm>
            <a:off x="449900" y="0"/>
            <a:ext cx="8418300" cy="1024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/>
              <a:t>What activity did the group talk about?</a:t>
            </a:r>
            <a:endParaRPr sz="29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/>
              <a:t>What equipment do you need?</a:t>
            </a:r>
            <a:endParaRPr sz="2900"/>
          </a:p>
        </p:txBody>
      </p:sp>
      <p:pic>
        <p:nvPicPr>
          <p:cNvPr id="1256" name="Google Shape;1256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14349" y="1024375"/>
            <a:ext cx="2689399" cy="157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7" name="Google Shape;1257;p47"/>
          <p:cNvPicPr preferRelativeResize="0"/>
          <p:nvPr/>
        </p:nvPicPr>
        <p:blipFill rotWithShape="1">
          <a:blip r:embed="rId5">
            <a:alphaModFix/>
          </a:blip>
          <a:srcRect b="6358" l="0" r="0" t="0"/>
          <a:stretch/>
        </p:blipFill>
        <p:spPr>
          <a:xfrm>
            <a:off x="6346600" y="1024375"/>
            <a:ext cx="2521600" cy="1576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8" name="Google Shape;1258;p47"/>
          <p:cNvPicPr preferRelativeResize="0"/>
          <p:nvPr/>
        </p:nvPicPr>
        <p:blipFill rotWithShape="1">
          <a:blip r:embed="rId6">
            <a:alphaModFix/>
          </a:blip>
          <a:srcRect b="0" l="0" r="2496" t="0"/>
          <a:stretch/>
        </p:blipFill>
        <p:spPr>
          <a:xfrm>
            <a:off x="3314350" y="3095500"/>
            <a:ext cx="2689401" cy="157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9" name="Google Shape;1259;p4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8413" y="3095501"/>
            <a:ext cx="2363085" cy="1576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0" name="Google Shape;1260;p47"/>
          <p:cNvPicPr preferRelativeResize="0"/>
          <p:nvPr/>
        </p:nvPicPr>
        <p:blipFill rotWithShape="1">
          <a:blip r:embed="rId8">
            <a:alphaModFix/>
          </a:blip>
          <a:srcRect b="6235" l="0" r="0" t="0"/>
          <a:stretch/>
        </p:blipFill>
        <p:spPr>
          <a:xfrm>
            <a:off x="6346625" y="3095500"/>
            <a:ext cx="2521599" cy="157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261" name="Google Shape;1261;p47"/>
          <p:cNvSpPr txBox="1"/>
          <p:nvPr/>
        </p:nvSpPr>
        <p:spPr>
          <a:xfrm>
            <a:off x="608425" y="2107950"/>
            <a:ext cx="375900" cy="492600"/>
          </a:xfrm>
          <a:prstGeom prst="rect">
            <a:avLst/>
          </a:prstGeom>
          <a:solidFill>
            <a:srgbClr val="000000">
              <a:alpha val="5506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000">
                <a:solidFill>
                  <a:srgbClr val="C9F1D4"/>
                </a:solidFill>
                <a:latin typeface="Josefin Sans"/>
                <a:ea typeface="Josefin Sans"/>
                <a:cs typeface="Josefin Sans"/>
                <a:sym typeface="Josefin Sans"/>
              </a:rPr>
              <a:t>A</a:t>
            </a:r>
            <a:endParaRPr sz="2000">
              <a:solidFill>
                <a:srgbClr val="C9F1D4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1262" name="Google Shape;1262;p47"/>
          <p:cNvSpPr txBox="1"/>
          <p:nvPr/>
        </p:nvSpPr>
        <p:spPr>
          <a:xfrm>
            <a:off x="3314350" y="2107950"/>
            <a:ext cx="375900" cy="492600"/>
          </a:xfrm>
          <a:prstGeom prst="rect">
            <a:avLst/>
          </a:prstGeom>
          <a:solidFill>
            <a:srgbClr val="000000">
              <a:alpha val="5506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000">
                <a:solidFill>
                  <a:srgbClr val="C9F1D4"/>
                </a:solidFill>
                <a:latin typeface="Josefin Sans"/>
                <a:ea typeface="Josefin Sans"/>
                <a:cs typeface="Josefin Sans"/>
                <a:sym typeface="Josefin Sans"/>
              </a:rPr>
              <a:t>B</a:t>
            </a:r>
            <a:endParaRPr sz="2000">
              <a:solidFill>
                <a:srgbClr val="C9F1D4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1263" name="Google Shape;1263;p47"/>
          <p:cNvSpPr txBox="1"/>
          <p:nvPr/>
        </p:nvSpPr>
        <p:spPr>
          <a:xfrm>
            <a:off x="6346600" y="2107950"/>
            <a:ext cx="375900" cy="492600"/>
          </a:xfrm>
          <a:prstGeom prst="rect">
            <a:avLst/>
          </a:prstGeom>
          <a:solidFill>
            <a:srgbClr val="000000">
              <a:alpha val="5506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000">
                <a:solidFill>
                  <a:srgbClr val="C9F1D4"/>
                </a:solidFill>
                <a:latin typeface="Josefin Sans"/>
                <a:ea typeface="Josefin Sans"/>
                <a:cs typeface="Josefin Sans"/>
                <a:sym typeface="Josefin Sans"/>
              </a:rPr>
              <a:t>C</a:t>
            </a:r>
            <a:endParaRPr sz="2000">
              <a:solidFill>
                <a:srgbClr val="C9F1D4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1264" name="Google Shape;1264;p47"/>
          <p:cNvSpPr txBox="1"/>
          <p:nvPr/>
        </p:nvSpPr>
        <p:spPr>
          <a:xfrm>
            <a:off x="608425" y="4179075"/>
            <a:ext cx="375900" cy="492600"/>
          </a:xfrm>
          <a:prstGeom prst="rect">
            <a:avLst/>
          </a:prstGeom>
          <a:solidFill>
            <a:srgbClr val="000000">
              <a:alpha val="5506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000">
                <a:solidFill>
                  <a:srgbClr val="C9F1D4"/>
                </a:solidFill>
                <a:latin typeface="Josefin Sans"/>
                <a:ea typeface="Josefin Sans"/>
                <a:cs typeface="Josefin Sans"/>
                <a:sym typeface="Josefin Sans"/>
              </a:rPr>
              <a:t>D</a:t>
            </a:r>
            <a:endParaRPr sz="2000">
              <a:solidFill>
                <a:srgbClr val="C9F1D4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1265" name="Google Shape;1265;p47"/>
          <p:cNvSpPr txBox="1"/>
          <p:nvPr/>
        </p:nvSpPr>
        <p:spPr>
          <a:xfrm>
            <a:off x="3314350" y="4179075"/>
            <a:ext cx="375900" cy="492600"/>
          </a:xfrm>
          <a:prstGeom prst="rect">
            <a:avLst/>
          </a:prstGeom>
          <a:solidFill>
            <a:srgbClr val="000000">
              <a:alpha val="5506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000">
                <a:solidFill>
                  <a:srgbClr val="C9F1D4"/>
                </a:solidFill>
                <a:latin typeface="Josefin Sans"/>
                <a:ea typeface="Josefin Sans"/>
                <a:cs typeface="Josefin Sans"/>
                <a:sym typeface="Josefin Sans"/>
              </a:rPr>
              <a:t>E</a:t>
            </a:r>
            <a:endParaRPr sz="2000">
              <a:solidFill>
                <a:srgbClr val="C9F1D4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1266" name="Google Shape;1266;p47"/>
          <p:cNvSpPr txBox="1"/>
          <p:nvPr/>
        </p:nvSpPr>
        <p:spPr>
          <a:xfrm>
            <a:off x="6346600" y="4179075"/>
            <a:ext cx="375900" cy="492600"/>
          </a:xfrm>
          <a:prstGeom prst="rect">
            <a:avLst/>
          </a:prstGeom>
          <a:solidFill>
            <a:srgbClr val="000000">
              <a:alpha val="5506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000">
                <a:solidFill>
                  <a:srgbClr val="C9F1D4"/>
                </a:solidFill>
                <a:latin typeface="Josefin Sans"/>
                <a:ea typeface="Josefin Sans"/>
                <a:cs typeface="Josefin Sans"/>
                <a:sym typeface="Josefin Sans"/>
              </a:rPr>
              <a:t>F</a:t>
            </a:r>
            <a:endParaRPr sz="2000">
              <a:solidFill>
                <a:srgbClr val="C9F1D4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0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Google Shape;1271;p48"/>
          <p:cNvSpPr/>
          <p:nvPr/>
        </p:nvSpPr>
        <p:spPr>
          <a:xfrm flipH="1" rot="5934109">
            <a:off x="-168000" y="756007"/>
            <a:ext cx="4541646" cy="3699831"/>
          </a:xfrm>
          <a:custGeom>
            <a:rect b="b" l="l" r="r" t="t"/>
            <a:pathLst>
              <a:path extrusionOk="0" h="2573" w="3079">
                <a:moveTo>
                  <a:pt x="1032" y="0"/>
                </a:moveTo>
                <a:cubicBezTo>
                  <a:pt x="999" y="0"/>
                  <a:pt x="963" y="1"/>
                  <a:pt x="925" y="2"/>
                </a:cubicBezTo>
                <a:cubicBezTo>
                  <a:pt x="420" y="25"/>
                  <a:pt x="1" y="554"/>
                  <a:pt x="0" y="1155"/>
                </a:cubicBezTo>
                <a:cubicBezTo>
                  <a:pt x="0" y="1168"/>
                  <a:pt x="1" y="1182"/>
                  <a:pt x="1" y="1195"/>
                </a:cubicBezTo>
                <a:cubicBezTo>
                  <a:pt x="20" y="1813"/>
                  <a:pt x="308" y="2145"/>
                  <a:pt x="308" y="2145"/>
                </a:cubicBezTo>
                <a:cubicBezTo>
                  <a:pt x="308" y="2145"/>
                  <a:pt x="633" y="2556"/>
                  <a:pt x="1187" y="2573"/>
                </a:cubicBezTo>
                <a:cubicBezTo>
                  <a:pt x="1200" y="2573"/>
                  <a:pt x="1213" y="2573"/>
                  <a:pt x="1226" y="2573"/>
                </a:cubicBezTo>
                <a:cubicBezTo>
                  <a:pt x="1764" y="2573"/>
                  <a:pt x="2247" y="2238"/>
                  <a:pt x="2646" y="1974"/>
                </a:cubicBezTo>
                <a:cubicBezTo>
                  <a:pt x="2928" y="1789"/>
                  <a:pt x="3079" y="1517"/>
                  <a:pt x="3079" y="1244"/>
                </a:cubicBezTo>
                <a:cubicBezTo>
                  <a:pt x="3079" y="1122"/>
                  <a:pt x="3048" y="999"/>
                  <a:pt x="2985" y="883"/>
                </a:cubicBezTo>
                <a:cubicBezTo>
                  <a:pt x="2781" y="512"/>
                  <a:pt x="2410" y="639"/>
                  <a:pt x="1965" y="377"/>
                </a:cubicBezTo>
                <a:cubicBezTo>
                  <a:pt x="1553" y="135"/>
                  <a:pt x="1455" y="0"/>
                  <a:pt x="1032" y="0"/>
                </a:cubicBezTo>
              </a:path>
            </a:pathLst>
          </a:custGeom>
          <a:solidFill>
            <a:srgbClr val="E9F9EE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2" name="Google Shape;1272;p48"/>
          <p:cNvSpPr txBox="1"/>
          <p:nvPr>
            <p:ph type="title"/>
          </p:nvPr>
        </p:nvSpPr>
        <p:spPr>
          <a:xfrm>
            <a:off x="4086725" y="1422675"/>
            <a:ext cx="4559100" cy="1807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chemeClr val="accent5"/>
                </a:solidFill>
              </a:rPr>
              <a:t>Thank you!</a:t>
            </a:r>
            <a:r>
              <a:rPr lang="en" sz="6000">
                <a:solidFill>
                  <a:schemeClr val="accent5"/>
                </a:solidFill>
              </a:rPr>
              <a:t> </a:t>
            </a:r>
            <a:r>
              <a:rPr lang="en"/>
              <a:t>See you soon…</a:t>
            </a:r>
            <a:endParaRPr/>
          </a:p>
        </p:txBody>
      </p:sp>
      <p:grpSp>
        <p:nvGrpSpPr>
          <p:cNvPr id="1273" name="Google Shape;1273;p48"/>
          <p:cNvGrpSpPr/>
          <p:nvPr/>
        </p:nvGrpSpPr>
        <p:grpSpPr>
          <a:xfrm flipH="1">
            <a:off x="401587" y="1194030"/>
            <a:ext cx="3368498" cy="2944698"/>
            <a:chOff x="982663" y="2254339"/>
            <a:chExt cx="2411409" cy="2108024"/>
          </a:xfrm>
        </p:grpSpPr>
        <p:sp>
          <p:nvSpPr>
            <p:cNvPr id="1274" name="Google Shape;1274;p48"/>
            <p:cNvSpPr/>
            <p:nvPr/>
          </p:nvSpPr>
          <p:spPr>
            <a:xfrm>
              <a:off x="1795463" y="2998789"/>
              <a:ext cx="425450" cy="411163"/>
            </a:xfrm>
            <a:custGeom>
              <a:rect b="b" l="l" r="r" t="t"/>
              <a:pathLst>
                <a:path extrusionOk="0" h="532" w="552">
                  <a:moveTo>
                    <a:pt x="76" y="440"/>
                  </a:moveTo>
                  <a:cubicBezTo>
                    <a:pt x="76" y="440"/>
                    <a:pt x="205" y="452"/>
                    <a:pt x="270" y="532"/>
                  </a:cubicBezTo>
                  <a:cubicBezTo>
                    <a:pt x="270" y="532"/>
                    <a:pt x="339" y="440"/>
                    <a:pt x="464" y="442"/>
                  </a:cubicBezTo>
                  <a:cubicBezTo>
                    <a:pt x="552" y="335"/>
                    <a:pt x="537" y="177"/>
                    <a:pt x="430" y="89"/>
                  </a:cubicBezTo>
                  <a:cubicBezTo>
                    <a:pt x="324" y="0"/>
                    <a:pt x="166" y="15"/>
                    <a:pt x="77" y="122"/>
                  </a:cubicBezTo>
                  <a:cubicBezTo>
                    <a:pt x="1" y="214"/>
                    <a:pt x="0" y="347"/>
                    <a:pt x="76" y="440"/>
                  </a:cubicBezTo>
                  <a:cubicBezTo>
                    <a:pt x="76" y="440"/>
                    <a:pt x="76" y="440"/>
                    <a:pt x="76" y="440"/>
                  </a:cubicBezTo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5" name="Google Shape;1275;p48"/>
            <p:cNvSpPr/>
            <p:nvPr/>
          </p:nvSpPr>
          <p:spPr>
            <a:xfrm>
              <a:off x="2003426" y="3311526"/>
              <a:ext cx="96838" cy="79375"/>
            </a:xfrm>
            <a:custGeom>
              <a:rect b="b" l="l" r="r" t="t"/>
              <a:pathLst>
                <a:path extrusionOk="0" h="102" w="125">
                  <a:moveTo>
                    <a:pt x="3" y="102"/>
                  </a:moveTo>
                  <a:cubicBezTo>
                    <a:pt x="3" y="102"/>
                    <a:pt x="46" y="24"/>
                    <a:pt x="125" y="0"/>
                  </a:cubicBezTo>
                  <a:cubicBezTo>
                    <a:pt x="125" y="0"/>
                    <a:pt x="42" y="19"/>
                    <a:pt x="0" y="87"/>
                  </a:cubicBezTo>
                  <a:lnTo>
                    <a:pt x="3" y="102"/>
                  </a:lnTo>
                  <a:close/>
                </a:path>
              </a:pathLst>
            </a:custGeom>
            <a:solidFill>
              <a:srgbClr val="4D575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6" name="Google Shape;1276;p48"/>
            <p:cNvSpPr/>
            <p:nvPr/>
          </p:nvSpPr>
          <p:spPr>
            <a:xfrm>
              <a:off x="2001838" y="3140076"/>
              <a:ext cx="98425" cy="80963"/>
            </a:xfrm>
            <a:custGeom>
              <a:rect b="b" l="l" r="r" t="t"/>
              <a:pathLst>
                <a:path extrusionOk="0" h="105" w="127">
                  <a:moveTo>
                    <a:pt x="0" y="105"/>
                  </a:moveTo>
                  <a:cubicBezTo>
                    <a:pt x="0" y="105"/>
                    <a:pt x="48" y="24"/>
                    <a:pt x="127" y="0"/>
                  </a:cubicBezTo>
                  <a:cubicBezTo>
                    <a:pt x="127" y="0"/>
                    <a:pt x="41" y="25"/>
                    <a:pt x="0" y="93"/>
                  </a:cubicBezTo>
                  <a:lnTo>
                    <a:pt x="0" y="105"/>
                  </a:lnTo>
                  <a:close/>
                </a:path>
              </a:pathLst>
            </a:custGeom>
            <a:solidFill>
              <a:srgbClr val="4D575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7" name="Google Shape;1277;p48"/>
            <p:cNvSpPr/>
            <p:nvPr/>
          </p:nvSpPr>
          <p:spPr>
            <a:xfrm>
              <a:off x="2001838" y="3225801"/>
              <a:ext cx="98425" cy="82550"/>
            </a:xfrm>
            <a:custGeom>
              <a:rect b="b" l="l" r="r" t="t"/>
              <a:pathLst>
                <a:path extrusionOk="0" h="107" w="127">
                  <a:moveTo>
                    <a:pt x="2" y="107"/>
                  </a:moveTo>
                  <a:cubicBezTo>
                    <a:pt x="2" y="107"/>
                    <a:pt x="48" y="23"/>
                    <a:pt x="127" y="0"/>
                  </a:cubicBezTo>
                  <a:cubicBezTo>
                    <a:pt x="127" y="0"/>
                    <a:pt x="42" y="23"/>
                    <a:pt x="0" y="91"/>
                  </a:cubicBezTo>
                  <a:lnTo>
                    <a:pt x="2" y="107"/>
                  </a:lnTo>
                  <a:close/>
                </a:path>
              </a:pathLst>
            </a:custGeom>
            <a:solidFill>
              <a:srgbClr val="4D575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8" name="Google Shape;1278;p48"/>
            <p:cNvSpPr/>
            <p:nvPr/>
          </p:nvSpPr>
          <p:spPr>
            <a:xfrm>
              <a:off x="1909763" y="3184526"/>
              <a:ext cx="92075" cy="79375"/>
            </a:xfrm>
            <a:custGeom>
              <a:rect b="b" l="l" r="r" t="t"/>
              <a:pathLst>
                <a:path extrusionOk="0" h="103" w="120">
                  <a:moveTo>
                    <a:pt x="118" y="103"/>
                  </a:moveTo>
                  <a:cubicBezTo>
                    <a:pt x="118" y="103"/>
                    <a:pt x="76" y="24"/>
                    <a:pt x="0" y="0"/>
                  </a:cubicBezTo>
                  <a:cubicBezTo>
                    <a:pt x="0" y="0"/>
                    <a:pt x="80" y="20"/>
                    <a:pt x="120" y="87"/>
                  </a:cubicBezTo>
                  <a:lnTo>
                    <a:pt x="118" y="103"/>
                  </a:lnTo>
                  <a:close/>
                </a:path>
              </a:pathLst>
            </a:custGeom>
            <a:solidFill>
              <a:srgbClr val="4D575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9" name="Google Shape;1279;p48"/>
            <p:cNvSpPr/>
            <p:nvPr/>
          </p:nvSpPr>
          <p:spPr>
            <a:xfrm>
              <a:off x="1909763" y="3268664"/>
              <a:ext cx="92075" cy="77788"/>
            </a:xfrm>
            <a:custGeom>
              <a:rect b="b" l="l" r="r" t="t"/>
              <a:pathLst>
                <a:path extrusionOk="0" h="102" w="120">
                  <a:moveTo>
                    <a:pt x="118" y="102"/>
                  </a:moveTo>
                  <a:cubicBezTo>
                    <a:pt x="118" y="102"/>
                    <a:pt x="76" y="24"/>
                    <a:pt x="0" y="0"/>
                  </a:cubicBezTo>
                  <a:cubicBezTo>
                    <a:pt x="0" y="0"/>
                    <a:pt x="80" y="20"/>
                    <a:pt x="120" y="87"/>
                  </a:cubicBezTo>
                  <a:lnTo>
                    <a:pt x="118" y="102"/>
                  </a:lnTo>
                  <a:close/>
                </a:path>
              </a:pathLst>
            </a:custGeom>
            <a:solidFill>
              <a:srgbClr val="4D575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0" name="Google Shape;1280;p48"/>
            <p:cNvSpPr/>
            <p:nvPr/>
          </p:nvSpPr>
          <p:spPr>
            <a:xfrm>
              <a:off x="1181101" y="2598739"/>
              <a:ext cx="741363" cy="717550"/>
            </a:xfrm>
            <a:custGeom>
              <a:rect b="b" l="l" r="r" t="t"/>
              <a:pathLst>
                <a:path extrusionOk="0" h="929" w="962">
                  <a:moveTo>
                    <a:pt x="131" y="767"/>
                  </a:moveTo>
                  <a:cubicBezTo>
                    <a:pt x="131" y="767"/>
                    <a:pt x="357" y="789"/>
                    <a:pt x="471" y="929"/>
                  </a:cubicBezTo>
                  <a:cubicBezTo>
                    <a:pt x="471" y="929"/>
                    <a:pt x="592" y="767"/>
                    <a:pt x="808" y="770"/>
                  </a:cubicBezTo>
                  <a:cubicBezTo>
                    <a:pt x="962" y="584"/>
                    <a:pt x="936" y="308"/>
                    <a:pt x="750" y="154"/>
                  </a:cubicBezTo>
                  <a:cubicBezTo>
                    <a:pt x="564" y="0"/>
                    <a:pt x="288" y="26"/>
                    <a:pt x="134" y="212"/>
                  </a:cubicBezTo>
                  <a:cubicBezTo>
                    <a:pt x="1" y="373"/>
                    <a:pt x="0" y="605"/>
                    <a:pt x="131" y="767"/>
                  </a:cubicBezTo>
                  <a:cubicBezTo>
                    <a:pt x="131" y="767"/>
                    <a:pt x="131" y="767"/>
                    <a:pt x="131" y="767"/>
                  </a:cubicBezTo>
                </a:path>
              </a:pathLst>
            </a:custGeom>
            <a:solidFill>
              <a:srgbClr val="DFF7E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1" name="Google Shape;1281;p48"/>
            <p:cNvSpPr/>
            <p:nvPr/>
          </p:nvSpPr>
          <p:spPr>
            <a:xfrm>
              <a:off x="1544638" y="3144839"/>
              <a:ext cx="166688" cy="138113"/>
            </a:xfrm>
            <a:custGeom>
              <a:rect b="b" l="l" r="r" t="t"/>
              <a:pathLst>
                <a:path extrusionOk="0" h="179" w="217">
                  <a:moveTo>
                    <a:pt x="4" y="179"/>
                  </a:moveTo>
                  <a:cubicBezTo>
                    <a:pt x="4" y="179"/>
                    <a:pt x="80" y="42"/>
                    <a:pt x="217" y="0"/>
                  </a:cubicBezTo>
                  <a:cubicBezTo>
                    <a:pt x="217" y="0"/>
                    <a:pt x="72" y="35"/>
                    <a:pt x="0" y="153"/>
                  </a:cubicBezTo>
                  <a:lnTo>
                    <a:pt x="4" y="179"/>
                  </a:lnTo>
                  <a:close/>
                </a:path>
              </a:pathLst>
            </a:custGeom>
            <a:solidFill>
              <a:srgbClr val="4D575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2" name="Google Shape;1282;p48"/>
            <p:cNvSpPr/>
            <p:nvPr/>
          </p:nvSpPr>
          <p:spPr>
            <a:xfrm>
              <a:off x="1543051" y="2844801"/>
              <a:ext cx="168275" cy="144463"/>
            </a:xfrm>
            <a:custGeom>
              <a:rect b="b" l="l" r="r" t="t"/>
              <a:pathLst>
                <a:path extrusionOk="0" h="187" w="219">
                  <a:moveTo>
                    <a:pt x="0" y="187"/>
                  </a:moveTo>
                  <a:cubicBezTo>
                    <a:pt x="0" y="187"/>
                    <a:pt x="82" y="42"/>
                    <a:pt x="219" y="0"/>
                  </a:cubicBezTo>
                  <a:cubicBezTo>
                    <a:pt x="219" y="0"/>
                    <a:pt x="73" y="40"/>
                    <a:pt x="1" y="158"/>
                  </a:cubicBezTo>
                  <a:lnTo>
                    <a:pt x="0" y="187"/>
                  </a:lnTo>
                  <a:close/>
                </a:path>
              </a:pathLst>
            </a:custGeom>
            <a:solidFill>
              <a:srgbClr val="4D575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3" name="Google Shape;1283;p48"/>
            <p:cNvSpPr/>
            <p:nvPr/>
          </p:nvSpPr>
          <p:spPr>
            <a:xfrm>
              <a:off x="1544638" y="2994026"/>
              <a:ext cx="166688" cy="142875"/>
            </a:xfrm>
            <a:custGeom>
              <a:rect b="b" l="l" r="r" t="t"/>
              <a:pathLst>
                <a:path extrusionOk="0" h="184" w="217">
                  <a:moveTo>
                    <a:pt x="0" y="184"/>
                  </a:moveTo>
                  <a:cubicBezTo>
                    <a:pt x="0" y="184"/>
                    <a:pt x="80" y="42"/>
                    <a:pt x="217" y="0"/>
                  </a:cubicBezTo>
                  <a:cubicBezTo>
                    <a:pt x="217" y="0"/>
                    <a:pt x="72" y="35"/>
                    <a:pt x="0" y="153"/>
                  </a:cubicBezTo>
                  <a:lnTo>
                    <a:pt x="0" y="184"/>
                  </a:lnTo>
                  <a:close/>
                </a:path>
              </a:pathLst>
            </a:custGeom>
            <a:solidFill>
              <a:srgbClr val="4D575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4" name="Google Shape;1284;p48"/>
            <p:cNvSpPr/>
            <p:nvPr/>
          </p:nvSpPr>
          <p:spPr>
            <a:xfrm>
              <a:off x="1379538" y="2921001"/>
              <a:ext cx="161925" cy="138113"/>
            </a:xfrm>
            <a:custGeom>
              <a:rect b="b" l="l" r="r" t="t"/>
              <a:pathLst>
                <a:path extrusionOk="0" h="179" w="209">
                  <a:moveTo>
                    <a:pt x="206" y="179"/>
                  </a:moveTo>
                  <a:cubicBezTo>
                    <a:pt x="206" y="179"/>
                    <a:pt x="132" y="42"/>
                    <a:pt x="0" y="0"/>
                  </a:cubicBezTo>
                  <a:cubicBezTo>
                    <a:pt x="0" y="0"/>
                    <a:pt x="139" y="35"/>
                    <a:pt x="209" y="152"/>
                  </a:cubicBezTo>
                  <a:lnTo>
                    <a:pt x="206" y="179"/>
                  </a:lnTo>
                  <a:close/>
                </a:path>
              </a:pathLst>
            </a:custGeom>
            <a:solidFill>
              <a:srgbClr val="4D575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5" name="Google Shape;1285;p48"/>
            <p:cNvSpPr/>
            <p:nvPr/>
          </p:nvSpPr>
          <p:spPr>
            <a:xfrm>
              <a:off x="1379538" y="3068639"/>
              <a:ext cx="161925" cy="138113"/>
            </a:xfrm>
            <a:custGeom>
              <a:rect b="b" l="l" r="r" t="t"/>
              <a:pathLst>
                <a:path extrusionOk="0" h="179" w="209">
                  <a:moveTo>
                    <a:pt x="206" y="179"/>
                  </a:moveTo>
                  <a:cubicBezTo>
                    <a:pt x="206" y="179"/>
                    <a:pt x="132" y="42"/>
                    <a:pt x="0" y="0"/>
                  </a:cubicBezTo>
                  <a:cubicBezTo>
                    <a:pt x="0" y="0"/>
                    <a:pt x="139" y="35"/>
                    <a:pt x="209" y="153"/>
                  </a:cubicBezTo>
                  <a:lnTo>
                    <a:pt x="206" y="179"/>
                  </a:lnTo>
                  <a:close/>
                </a:path>
              </a:pathLst>
            </a:custGeom>
            <a:solidFill>
              <a:srgbClr val="4D575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6" name="Google Shape;1286;p48"/>
            <p:cNvSpPr/>
            <p:nvPr/>
          </p:nvSpPr>
          <p:spPr>
            <a:xfrm>
              <a:off x="2724151" y="2790826"/>
              <a:ext cx="511174" cy="492125"/>
            </a:xfrm>
            <a:custGeom>
              <a:rect b="b" l="l" r="r" t="t"/>
              <a:pathLst>
                <a:path extrusionOk="0" h="637" w="661">
                  <a:moveTo>
                    <a:pt x="91" y="526"/>
                  </a:moveTo>
                  <a:cubicBezTo>
                    <a:pt x="91" y="526"/>
                    <a:pt x="245" y="542"/>
                    <a:pt x="324" y="637"/>
                  </a:cubicBezTo>
                  <a:cubicBezTo>
                    <a:pt x="324" y="637"/>
                    <a:pt x="406" y="526"/>
                    <a:pt x="555" y="529"/>
                  </a:cubicBezTo>
                  <a:cubicBezTo>
                    <a:pt x="661" y="401"/>
                    <a:pt x="643" y="212"/>
                    <a:pt x="515" y="106"/>
                  </a:cubicBezTo>
                  <a:cubicBezTo>
                    <a:pt x="388" y="0"/>
                    <a:pt x="198" y="18"/>
                    <a:pt x="93" y="145"/>
                  </a:cubicBezTo>
                  <a:cubicBezTo>
                    <a:pt x="1" y="256"/>
                    <a:pt x="0" y="415"/>
                    <a:pt x="91" y="527"/>
                  </a:cubicBezTo>
                  <a:cubicBezTo>
                    <a:pt x="91" y="526"/>
                    <a:pt x="91" y="526"/>
                    <a:pt x="91" y="526"/>
                  </a:cubicBezTo>
                </a:path>
              </a:pathLst>
            </a:custGeom>
            <a:solidFill>
              <a:srgbClr val="DFF7E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7" name="Google Shape;1287;p48"/>
            <p:cNvSpPr/>
            <p:nvPr/>
          </p:nvSpPr>
          <p:spPr>
            <a:xfrm>
              <a:off x="2967038" y="2836864"/>
              <a:ext cx="19050" cy="1209675"/>
            </a:xfrm>
            <a:custGeom>
              <a:rect b="b" l="l" r="r" t="t"/>
              <a:pathLst>
                <a:path extrusionOk="0" h="762" w="12">
                  <a:moveTo>
                    <a:pt x="3" y="0"/>
                  </a:moveTo>
                  <a:lnTo>
                    <a:pt x="0" y="762"/>
                  </a:lnTo>
                  <a:lnTo>
                    <a:pt x="12" y="76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4D575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8" name="Google Shape;1288;p48"/>
            <p:cNvSpPr/>
            <p:nvPr/>
          </p:nvSpPr>
          <p:spPr>
            <a:xfrm>
              <a:off x="2974976" y="3167064"/>
              <a:ext cx="114300" cy="93663"/>
            </a:xfrm>
            <a:custGeom>
              <a:rect b="b" l="l" r="r" t="t"/>
              <a:pathLst>
                <a:path extrusionOk="0" h="122" w="148">
                  <a:moveTo>
                    <a:pt x="2" y="122"/>
                  </a:moveTo>
                  <a:cubicBezTo>
                    <a:pt x="2" y="122"/>
                    <a:pt x="54" y="28"/>
                    <a:pt x="148" y="0"/>
                  </a:cubicBezTo>
                  <a:cubicBezTo>
                    <a:pt x="148" y="0"/>
                    <a:pt x="49" y="23"/>
                    <a:pt x="0" y="104"/>
                  </a:cubicBezTo>
                  <a:lnTo>
                    <a:pt x="2" y="122"/>
                  </a:lnTo>
                  <a:close/>
                </a:path>
              </a:pathLst>
            </a:custGeom>
            <a:solidFill>
              <a:srgbClr val="4D575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9" name="Google Shape;1289;p48"/>
            <p:cNvSpPr/>
            <p:nvPr/>
          </p:nvSpPr>
          <p:spPr>
            <a:xfrm>
              <a:off x="2973388" y="2960689"/>
              <a:ext cx="115888" cy="96838"/>
            </a:xfrm>
            <a:custGeom>
              <a:rect b="b" l="l" r="r" t="t"/>
              <a:pathLst>
                <a:path extrusionOk="0" h="125" w="151">
                  <a:moveTo>
                    <a:pt x="0" y="125"/>
                  </a:moveTo>
                  <a:cubicBezTo>
                    <a:pt x="0" y="125"/>
                    <a:pt x="57" y="28"/>
                    <a:pt x="151" y="0"/>
                  </a:cubicBezTo>
                  <a:cubicBezTo>
                    <a:pt x="151" y="0"/>
                    <a:pt x="49" y="29"/>
                    <a:pt x="0" y="110"/>
                  </a:cubicBezTo>
                  <a:lnTo>
                    <a:pt x="0" y="125"/>
                  </a:lnTo>
                  <a:close/>
                </a:path>
              </a:pathLst>
            </a:custGeom>
            <a:solidFill>
              <a:srgbClr val="4D575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0" name="Google Shape;1290;p48"/>
            <p:cNvSpPr/>
            <p:nvPr/>
          </p:nvSpPr>
          <p:spPr>
            <a:xfrm>
              <a:off x="2973388" y="3063876"/>
              <a:ext cx="115888" cy="100013"/>
            </a:xfrm>
            <a:custGeom>
              <a:rect b="b" l="l" r="r" t="t"/>
              <a:pathLst>
                <a:path extrusionOk="0" h="129" w="151">
                  <a:moveTo>
                    <a:pt x="2" y="129"/>
                  </a:moveTo>
                  <a:cubicBezTo>
                    <a:pt x="2" y="129"/>
                    <a:pt x="57" y="28"/>
                    <a:pt x="151" y="0"/>
                  </a:cubicBezTo>
                  <a:cubicBezTo>
                    <a:pt x="151" y="0"/>
                    <a:pt x="50" y="28"/>
                    <a:pt x="0" y="109"/>
                  </a:cubicBezTo>
                  <a:lnTo>
                    <a:pt x="2" y="129"/>
                  </a:lnTo>
                  <a:close/>
                </a:path>
              </a:pathLst>
            </a:custGeom>
            <a:solidFill>
              <a:srgbClr val="4D575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1" name="Google Shape;1291;p48"/>
            <p:cNvSpPr/>
            <p:nvPr/>
          </p:nvSpPr>
          <p:spPr>
            <a:xfrm>
              <a:off x="2862263" y="3013076"/>
              <a:ext cx="111125" cy="95250"/>
            </a:xfrm>
            <a:custGeom>
              <a:rect b="b" l="l" r="r" t="t"/>
              <a:pathLst>
                <a:path extrusionOk="0" h="123" w="143">
                  <a:moveTo>
                    <a:pt x="141" y="123"/>
                  </a:moveTo>
                  <a:cubicBezTo>
                    <a:pt x="141" y="123"/>
                    <a:pt x="90" y="29"/>
                    <a:pt x="0" y="0"/>
                  </a:cubicBezTo>
                  <a:cubicBezTo>
                    <a:pt x="0" y="0"/>
                    <a:pt x="96" y="24"/>
                    <a:pt x="143" y="105"/>
                  </a:cubicBezTo>
                  <a:lnTo>
                    <a:pt x="141" y="123"/>
                  </a:lnTo>
                  <a:close/>
                </a:path>
              </a:pathLst>
            </a:custGeom>
            <a:solidFill>
              <a:srgbClr val="4D575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2" name="Google Shape;1292;p48"/>
            <p:cNvSpPr/>
            <p:nvPr/>
          </p:nvSpPr>
          <p:spPr>
            <a:xfrm>
              <a:off x="2862263" y="3114676"/>
              <a:ext cx="111125" cy="93663"/>
            </a:xfrm>
            <a:custGeom>
              <a:rect b="b" l="l" r="r" t="t"/>
              <a:pathLst>
                <a:path extrusionOk="0" h="122" w="143">
                  <a:moveTo>
                    <a:pt x="141" y="122"/>
                  </a:moveTo>
                  <a:cubicBezTo>
                    <a:pt x="141" y="122"/>
                    <a:pt x="90" y="29"/>
                    <a:pt x="0" y="0"/>
                  </a:cubicBezTo>
                  <a:cubicBezTo>
                    <a:pt x="0" y="0"/>
                    <a:pt x="96" y="23"/>
                    <a:pt x="143" y="104"/>
                  </a:cubicBezTo>
                  <a:lnTo>
                    <a:pt x="141" y="122"/>
                  </a:lnTo>
                  <a:close/>
                </a:path>
              </a:pathLst>
            </a:custGeom>
            <a:solidFill>
              <a:srgbClr val="4D575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3" name="Google Shape;1293;p48"/>
            <p:cNvSpPr/>
            <p:nvPr/>
          </p:nvSpPr>
          <p:spPr>
            <a:xfrm>
              <a:off x="1987551" y="2311401"/>
              <a:ext cx="892175" cy="860424"/>
            </a:xfrm>
            <a:custGeom>
              <a:rect b="b" l="l" r="r" t="t"/>
              <a:pathLst>
                <a:path extrusionOk="0" h="1113" w="1154">
                  <a:moveTo>
                    <a:pt x="158" y="919"/>
                  </a:moveTo>
                  <a:cubicBezTo>
                    <a:pt x="158" y="919"/>
                    <a:pt x="428" y="946"/>
                    <a:pt x="565" y="1113"/>
                  </a:cubicBezTo>
                  <a:cubicBezTo>
                    <a:pt x="565" y="1113"/>
                    <a:pt x="709" y="919"/>
                    <a:pt x="969" y="923"/>
                  </a:cubicBezTo>
                  <a:cubicBezTo>
                    <a:pt x="1154" y="700"/>
                    <a:pt x="1123" y="369"/>
                    <a:pt x="900" y="184"/>
                  </a:cubicBezTo>
                  <a:cubicBezTo>
                    <a:pt x="676" y="0"/>
                    <a:pt x="346" y="31"/>
                    <a:pt x="161" y="254"/>
                  </a:cubicBezTo>
                  <a:cubicBezTo>
                    <a:pt x="1" y="446"/>
                    <a:pt x="0" y="725"/>
                    <a:pt x="158" y="919"/>
                  </a:cubicBezTo>
                  <a:cubicBezTo>
                    <a:pt x="158" y="919"/>
                    <a:pt x="158" y="919"/>
                    <a:pt x="158" y="919"/>
                  </a:cubicBezTo>
                </a:path>
              </a:pathLst>
            </a:custGeom>
            <a:solidFill>
              <a:srgbClr val="C9F1D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E9F9E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4" name="Google Shape;1294;p48"/>
            <p:cNvSpPr/>
            <p:nvPr/>
          </p:nvSpPr>
          <p:spPr>
            <a:xfrm>
              <a:off x="2409826" y="2389189"/>
              <a:ext cx="34925" cy="1657350"/>
            </a:xfrm>
            <a:custGeom>
              <a:rect b="b" l="l" r="r" t="t"/>
              <a:pathLst>
                <a:path extrusionOk="0" h="1044" w="22">
                  <a:moveTo>
                    <a:pt x="5" y="0"/>
                  </a:moveTo>
                  <a:lnTo>
                    <a:pt x="0" y="1044"/>
                  </a:lnTo>
                  <a:lnTo>
                    <a:pt x="22" y="1044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4D575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5" name="Google Shape;1295;p48"/>
            <p:cNvSpPr/>
            <p:nvPr/>
          </p:nvSpPr>
          <p:spPr>
            <a:xfrm>
              <a:off x="2424113" y="2967039"/>
              <a:ext cx="200025" cy="165100"/>
            </a:xfrm>
            <a:custGeom>
              <a:rect b="b" l="l" r="r" t="t"/>
              <a:pathLst>
                <a:path extrusionOk="0" h="214" w="259">
                  <a:moveTo>
                    <a:pt x="4" y="214"/>
                  </a:moveTo>
                  <a:cubicBezTo>
                    <a:pt x="4" y="214"/>
                    <a:pt x="95" y="50"/>
                    <a:pt x="259" y="0"/>
                  </a:cubicBezTo>
                  <a:cubicBezTo>
                    <a:pt x="259" y="0"/>
                    <a:pt x="86" y="41"/>
                    <a:pt x="0" y="182"/>
                  </a:cubicBezTo>
                  <a:lnTo>
                    <a:pt x="4" y="214"/>
                  </a:ln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6" name="Google Shape;1296;p48"/>
            <p:cNvSpPr/>
            <p:nvPr/>
          </p:nvSpPr>
          <p:spPr>
            <a:xfrm>
              <a:off x="2422526" y="2606676"/>
              <a:ext cx="201613" cy="173038"/>
            </a:xfrm>
            <a:custGeom>
              <a:rect b="b" l="l" r="r" t="t"/>
              <a:pathLst>
                <a:path extrusionOk="0" h="223" w="261">
                  <a:moveTo>
                    <a:pt x="0" y="223"/>
                  </a:moveTo>
                  <a:cubicBezTo>
                    <a:pt x="0" y="223"/>
                    <a:pt x="97" y="50"/>
                    <a:pt x="261" y="0"/>
                  </a:cubicBezTo>
                  <a:cubicBezTo>
                    <a:pt x="261" y="0"/>
                    <a:pt x="87" y="48"/>
                    <a:pt x="0" y="189"/>
                  </a:cubicBezTo>
                  <a:lnTo>
                    <a:pt x="0" y="223"/>
                  </a:lnTo>
                  <a:close/>
                </a:path>
              </a:pathLst>
            </a:custGeom>
            <a:solidFill>
              <a:srgbClr val="4D575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7" name="Google Shape;1297;p48"/>
            <p:cNvSpPr/>
            <p:nvPr/>
          </p:nvSpPr>
          <p:spPr>
            <a:xfrm>
              <a:off x="2424113" y="2786064"/>
              <a:ext cx="200025" cy="169863"/>
            </a:xfrm>
            <a:custGeom>
              <a:rect b="b" l="l" r="r" t="t"/>
              <a:pathLst>
                <a:path extrusionOk="0" h="220" w="259">
                  <a:moveTo>
                    <a:pt x="0" y="220"/>
                  </a:moveTo>
                  <a:cubicBezTo>
                    <a:pt x="0" y="220"/>
                    <a:pt x="95" y="51"/>
                    <a:pt x="259" y="0"/>
                  </a:cubicBezTo>
                  <a:cubicBezTo>
                    <a:pt x="259" y="0"/>
                    <a:pt x="86" y="41"/>
                    <a:pt x="0" y="183"/>
                  </a:cubicBezTo>
                  <a:lnTo>
                    <a:pt x="0" y="220"/>
                  </a:lnTo>
                  <a:close/>
                </a:path>
              </a:pathLst>
            </a:custGeom>
            <a:solidFill>
              <a:srgbClr val="4D575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8" name="Google Shape;1298;p48"/>
            <p:cNvSpPr/>
            <p:nvPr/>
          </p:nvSpPr>
          <p:spPr>
            <a:xfrm>
              <a:off x="2227263" y="2874964"/>
              <a:ext cx="193675" cy="165100"/>
            </a:xfrm>
            <a:custGeom>
              <a:rect b="b" l="l" r="r" t="t"/>
              <a:pathLst>
                <a:path extrusionOk="0" h="214" w="250">
                  <a:moveTo>
                    <a:pt x="246" y="214"/>
                  </a:moveTo>
                  <a:cubicBezTo>
                    <a:pt x="246" y="214"/>
                    <a:pt x="158" y="50"/>
                    <a:pt x="0" y="0"/>
                  </a:cubicBezTo>
                  <a:cubicBezTo>
                    <a:pt x="0" y="0"/>
                    <a:pt x="167" y="41"/>
                    <a:pt x="250" y="183"/>
                  </a:cubicBezTo>
                  <a:lnTo>
                    <a:pt x="246" y="214"/>
                  </a:lnTo>
                  <a:close/>
                </a:path>
              </a:pathLst>
            </a:custGeom>
            <a:solidFill>
              <a:srgbClr val="4D575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9" name="Google Shape;1299;p48"/>
            <p:cNvSpPr/>
            <p:nvPr/>
          </p:nvSpPr>
          <p:spPr>
            <a:xfrm>
              <a:off x="1211263" y="3660776"/>
              <a:ext cx="498475" cy="385763"/>
            </a:xfrm>
            <a:custGeom>
              <a:rect b="b" l="l" r="r" t="t"/>
              <a:pathLst>
                <a:path extrusionOk="0" h="243" w="314">
                  <a:moveTo>
                    <a:pt x="314" y="243"/>
                  </a:moveTo>
                  <a:lnTo>
                    <a:pt x="0" y="243"/>
                  </a:lnTo>
                  <a:lnTo>
                    <a:pt x="0" y="49"/>
                  </a:lnTo>
                  <a:lnTo>
                    <a:pt x="157" y="0"/>
                  </a:lnTo>
                  <a:lnTo>
                    <a:pt x="314" y="49"/>
                  </a:lnTo>
                  <a:lnTo>
                    <a:pt x="314" y="24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0" name="Google Shape;1300;p48"/>
            <p:cNvSpPr/>
            <p:nvPr/>
          </p:nvSpPr>
          <p:spPr>
            <a:xfrm>
              <a:off x="1211263" y="3660776"/>
              <a:ext cx="498475" cy="385763"/>
            </a:xfrm>
            <a:custGeom>
              <a:rect b="b" l="l" r="r" t="t"/>
              <a:pathLst>
                <a:path extrusionOk="0" h="243" w="314">
                  <a:moveTo>
                    <a:pt x="314" y="243"/>
                  </a:moveTo>
                  <a:lnTo>
                    <a:pt x="0" y="243"/>
                  </a:lnTo>
                  <a:lnTo>
                    <a:pt x="0" y="49"/>
                  </a:lnTo>
                  <a:lnTo>
                    <a:pt x="157" y="0"/>
                  </a:lnTo>
                  <a:lnTo>
                    <a:pt x="314" y="49"/>
                  </a:lnTo>
                  <a:lnTo>
                    <a:pt x="314" y="243"/>
                  </a:ln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301" name="Google Shape;1301;p48"/>
            <p:cNvCxnSpPr/>
            <p:nvPr/>
          </p:nvCxnSpPr>
          <p:spPr>
            <a:xfrm>
              <a:off x="1244601" y="3725864"/>
              <a:ext cx="0" cy="320700"/>
            </a:xfrm>
            <a:prstGeom prst="straightConnector1">
              <a:avLst/>
            </a:pr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302" name="Google Shape;1302;p48"/>
            <p:cNvCxnSpPr/>
            <p:nvPr/>
          </p:nvCxnSpPr>
          <p:spPr>
            <a:xfrm>
              <a:off x="1284288" y="3716339"/>
              <a:ext cx="0" cy="330300"/>
            </a:xfrm>
            <a:prstGeom prst="straightConnector1">
              <a:avLst/>
            </a:pr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303" name="Google Shape;1303;p48"/>
            <p:cNvCxnSpPr/>
            <p:nvPr/>
          </p:nvCxnSpPr>
          <p:spPr>
            <a:xfrm>
              <a:off x="1323976" y="3698876"/>
              <a:ext cx="0" cy="347700"/>
            </a:xfrm>
            <a:prstGeom prst="straightConnector1">
              <a:avLst/>
            </a:pr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304" name="Google Shape;1304;p48"/>
            <p:cNvCxnSpPr/>
            <p:nvPr/>
          </p:nvCxnSpPr>
          <p:spPr>
            <a:xfrm>
              <a:off x="1363663" y="3687764"/>
              <a:ext cx="0" cy="358800"/>
            </a:xfrm>
            <a:prstGeom prst="straightConnector1">
              <a:avLst/>
            </a:pr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305" name="Google Shape;1305;p48"/>
            <p:cNvCxnSpPr/>
            <p:nvPr/>
          </p:nvCxnSpPr>
          <p:spPr>
            <a:xfrm>
              <a:off x="1403351" y="3671889"/>
              <a:ext cx="0" cy="374700"/>
            </a:xfrm>
            <a:prstGeom prst="straightConnector1">
              <a:avLst/>
            </a:pr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306" name="Google Shape;1306;p48"/>
            <p:cNvCxnSpPr/>
            <p:nvPr/>
          </p:nvCxnSpPr>
          <p:spPr>
            <a:xfrm>
              <a:off x="1441451" y="3659189"/>
              <a:ext cx="0" cy="387300"/>
            </a:xfrm>
            <a:prstGeom prst="straightConnector1">
              <a:avLst/>
            </a:pr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307" name="Google Shape;1307;p48"/>
            <p:cNvCxnSpPr/>
            <p:nvPr/>
          </p:nvCxnSpPr>
          <p:spPr>
            <a:xfrm>
              <a:off x="1481138" y="3656014"/>
              <a:ext cx="0" cy="390600"/>
            </a:xfrm>
            <a:prstGeom prst="straightConnector1">
              <a:avLst/>
            </a:pr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308" name="Google Shape;1308;p48"/>
            <p:cNvCxnSpPr/>
            <p:nvPr/>
          </p:nvCxnSpPr>
          <p:spPr>
            <a:xfrm>
              <a:off x="1520826" y="3665539"/>
              <a:ext cx="0" cy="381000"/>
            </a:xfrm>
            <a:prstGeom prst="straightConnector1">
              <a:avLst/>
            </a:pr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309" name="Google Shape;1309;p48"/>
            <p:cNvCxnSpPr/>
            <p:nvPr/>
          </p:nvCxnSpPr>
          <p:spPr>
            <a:xfrm>
              <a:off x="1560513" y="3686176"/>
              <a:ext cx="0" cy="360300"/>
            </a:xfrm>
            <a:prstGeom prst="straightConnector1">
              <a:avLst/>
            </a:pr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310" name="Google Shape;1310;p48"/>
            <p:cNvCxnSpPr/>
            <p:nvPr/>
          </p:nvCxnSpPr>
          <p:spPr>
            <a:xfrm>
              <a:off x="1600201" y="3697289"/>
              <a:ext cx="0" cy="349200"/>
            </a:xfrm>
            <a:prstGeom prst="straightConnector1">
              <a:avLst/>
            </a:pr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311" name="Google Shape;1311;p48"/>
            <p:cNvCxnSpPr/>
            <p:nvPr/>
          </p:nvCxnSpPr>
          <p:spPr>
            <a:xfrm>
              <a:off x="1639888" y="3716339"/>
              <a:ext cx="0" cy="330300"/>
            </a:xfrm>
            <a:prstGeom prst="straightConnector1">
              <a:avLst/>
            </a:pr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312" name="Google Shape;1312;p48"/>
            <p:cNvCxnSpPr/>
            <p:nvPr/>
          </p:nvCxnSpPr>
          <p:spPr>
            <a:xfrm>
              <a:off x="1679576" y="3727451"/>
              <a:ext cx="0" cy="319200"/>
            </a:xfrm>
            <a:prstGeom prst="straightConnector1">
              <a:avLst/>
            </a:pr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313" name="Google Shape;1313;p48"/>
            <p:cNvSpPr/>
            <p:nvPr/>
          </p:nvSpPr>
          <p:spPr>
            <a:xfrm>
              <a:off x="1238251" y="3756026"/>
              <a:ext cx="123900" cy="268200"/>
            </a:xfrm>
            <a:prstGeom prst="rect">
              <a:avLst/>
            </a:pr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4" name="Google Shape;1314;p48"/>
            <p:cNvSpPr/>
            <p:nvPr/>
          </p:nvSpPr>
          <p:spPr>
            <a:xfrm>
              <a:off x="1238251" y="3756026"/>
              <a:ext cx="123900" cy="268200"/>
            </a:xfrm>
            <a:prstGeom prst="rect">
              <a:avLst/>
            </a:pr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5" name="Google Shape;1315;p48"/>
            <p:cNvSpPr/>
            <p:nvPr/>
          </p:nvSpPr>
          <p:spPr>
            <a:xfrm>
              <a:off x="1252538" y="3767139"/>
              <a:ext cx="41400" cy="36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6" name="Google Shape;1316;p48"/>
            <p:cNvSpPr/>
            <p:nvPr/>
          </p:nvSpPr>
          <p:spPr>
            <a:xfrm>
              <a:off x="1252538" y="3767139"/>
              <a:ext cx="41400" cy="36600"/>
            </a:xfrm>
            <a:prstGeom prst="rect">
              <a:avLst/>
            </a:pr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7" name="Google Shape;1317;p48"/>
            <p:cNvSpPr/>
            <p:nvPr/>
          </p:nvSpPr>
          <p:spPr>
            <a:xfrm>
              <a:off x="1301751" y="3813176"/>
              <a:ext cx="45900" cy="31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8" name="Google Shape;1318;p48"/>
            <p:cNvSpPr/>
            <p:nvPr/>
          </p:nvSpPr>
          <p:spPr>
            <a:xfrm>
              <a:off x="1301751" y="3813176"/>
              <a:ext cx="45900" cy="31800"/>
            </a:xfrm>
            <a:prstGeom prst="rect">
              <a:avLst/>
            </a:pr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9" name="Google Shape;1319;p48"/>
            <p:cNvSpPr/>
            <p:nvPr/>
          </p:nvSpPr>
          <p:spPr>
            <a:xfrm>
              <a:off x="1301751" y="3767139"/>
              <a:ext cx="45900" cy="36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0" name="Google Shape;1320;p48"/>
            <p:cNvSpPr/>
            <p:nvPr/>
          </p:nvSpPr>
          <p:spPr>
            <a:xfrm>
              <a:off x="1301751" y="3767139"/>
              <a:ext cx="45900" cy="36600"/>
            </a:xfrm>
            <a:prstGeom prst="rect">
              <a:avLst/>
            </a:pr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1" name="Google Shape;1321;p48"/>
            <p:cNvSpPr/>
            <p:nvPr/>
          </p:nvSpPr>
          <p:spPr>
            <a:xfrm>
              <a:off x="1301751" y="3894139"/>
              <a:ext cx="45900" cy="333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2" name="Google Shape;1322;p48"/>
            <p:cNvSpPr/>
            <p:nvPr/>
          </p:nvSpPr>
          <p:spPr>
            <a:xfrm>
              <a:off x="1301751" y="3894139"/>
              <a:ext cx="45900" cy="33300"/>
            </a:xfrm>
            <a:prstGeom prst="rect">
              <a:avLst/>
            </a:pr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3" name="Google Shape;1323;p48"/>
            <p:cNvSpPr/>
            <p:nvPr/>
          </p:nvSpPr>
          <p:spPr>
            <a:xfrm>
              <a:off x="1301751" y="3852864"/>
              <a:ext cx="45900" cy="333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4" name="Google Shape;1324;p48"/>
            <p:cNvSpPr/>
            <p:nvPr/>
          </p:nvSpPr>
          <p:spPr>
            <a:xfrm>
              <a:off x="1301751" y="3852864"/>
              <a:ext cx="45900" cy="33300"/>
            </a:xfrm>
            <a:prstGeom prst="rect">
              <a:avLst/>
            </a:pr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5" name="Google Shape;1325;p48"/>
            <p:cNvSpPr/>
            <p:nvPr/>
          </p:nvSpPr>
          <p:spPr>
            <a:xfrm>
              <a:off x="1252538" y="3933826"/>
              <a:ext cx="41400" cy="333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6" name="Google Shape;1326;p48"/>
            <p:cNvSpPr/>
            <p:nvPr/>
          </p:nvSpPr>
          <p:spPr>
            <a:xfrm>
              <a:off x="1252538" y="3933826"/>
              <a:ext cx="41400" cy="33300"/>
            </a:xfrm>
            <a:prstGeom prst="rect">
              <a:avLst/>
            </a:pr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7" name="Google Shape;1327;p48"/>
            <p:cNvSpPr/>
            <p:nvPr/>
          </p:nvSpPr>
          <p:spPr>
            <a:xfrm>
              <a:off x="1301751" y="3933826"/>
              <a:ext cx="45900" cy="333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8" name="Google Shape;1328;p48"/>
            <p:cNvSpPr/>
            <p:nvPr/>
          </p:nvSpPr>
          <p:spPr>
            <a:xfrm>
              <a:off x="1301751" y="3933826"/>
              <a:ext cx="45900" cy="33300"/>
            </a:xfrm>
            <a:prstGeom prst="rect">
              <a:avLst/>
            </a:pr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9" name="Google Shape;1329;p48"/>
            <p:cNvSpPr/>
            <p:nvPr/>
          </p:nvSpPr>
          <p:spPr>
            <a:xfrm>
              <a:off x="1252538" y="3975101"/>
              <a:ext cx="41400" cy="333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0" name="Google Shape;1330;p48"/>
            <p:cNvSpPr/>
            <p:nvPr/>
          </p:nvSpPr>
          <p:spPr>
            <a:xfrm>
              <a:off x="1252538" y="3975101"/>
              <a:ext cx="41400" cy="33300"/>
            </a:xfrm>
            <a:prstGeom prst="rect">
              <a:avLst/>
            </a:pr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1" name="Google Shape;1331;p48"/>
            <p:cNvSpPr/>
            <p:nvPr/>
          </p:nvSpPr>
          <p:spPr>
            <a:xfrm>
              <a:off x="1301751" y="3975101"/>
              <a:ext cx="45900" cy="333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2" name="Google Shape;1332;p48"/>
            <p:cNvSpPr/>
            <p:nvPr/>
          </p:nvSpPr>
          <p:spPr>
            <a:xfrm>
              <a:off x="1301751" y="3975101"/>
              <a:ext cx="45900" cy="33300"/>
            </a:xfrm>
            <a:prstGeom prst="rect">
              <a:avLst/>
            </a:pr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3" name="Google Shape;1333;p48"/>
            <p:cNvSpPr/>
            <p:nvPr/>
          </p:nvSpPr>
          <p:spPr>
            <a:xfrm>
              <a:off x="1252538" y="3852864"/>
              <a:ext cx="41400" cy="333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4" name="Google Shape;1334;p48"/>
            <p:cNvSpPr/>
            <p:nvPr/>
          </p:nvSpPr>
          <p:spPr>
            <a:xfrm>
              <a:off x="1252538" y="3852864"/>
              <a:ext cx="41400" cy="33300"/>
            </a:xfrm>
            <a:prstGeom prst="rect">
              <a:avLst/>
            </a:pr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5" name="Google Shape;1335;p48"/>
            <p:cNvSpPr/>
            <p:nvPr/>
          </p:nvSpPr>
          <p:spPr>
            <a:xfrm>
              <a:off x="1252538" y="3813176"/>
              <a:ext cx="41400" cy="31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6" name="Google Shape;1336;p48"/>
            <p:cNvSpPr/>
            <p:nvPr/>
          </p:nvSpPr>
          <p:spPr>
            <a:xfrm>
              <a:off x="1252538" y="3813176"/>
              <a:ext cx="41400" cy="31800"/>
            </a:xfrm>
            <a:prstGeom prst="rect">
              <a:avLst/>
            </a:pr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7" name="Google Shape;1337;p48"/>
            <p:cNvSpPr/>
            <p:nvPr/>
          </p:nvSpPr>
          <p:spPr>
            <a:xfrm>
              <a:off x="1252538" y="3894139"/>
              <a:ext cx="41400" cy="333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8" name="Google Shape;1338;p48"/>
            <p:cNvSpPr/>
            <p:nvPr/>
          </p:nvSpPr>
          <p:spPr>
            <a:xfrm>
              <a:off x="1252538" y="3894139"/>
              <a:ext cx="41400" cy="33300"/>
            </a:xfrm>
            <a:prstGeom prst="rect">
              <a:avLst/>
            </a:pr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9" name="Google Shape;1339;p48"/>
            <p:cNvSpPr/>
            <p:nvPr/>
          </p:nvSpPr>
          <p:spPr>
            <a:xfrm>
              <a:off x="1708151" y="3740151"/>
              <a:ext cx="15900" cy="228600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0" name="Google Shape;1340;p48"/>
            <p:cNvSpPr/>
            <p:nvPr/>
          </p:nvSpPr>
          <p:spPr>
            <a:xfrm>
              <a:off x="1708151" y="3740151"/>
              <a:ext cx="15900" cy="228600"/>
            </a:xfrm>
            <a:prstGeom prst="rect">
              <a:avLst/>
            </a:pr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1" name="Google Shape;1341;p48"/>
            <p:cNvSpPr/>
            <p:nvPr/>
          </p:nvSpPr>
          <p:spPr>
            <a:xfrm>
              <a:off x="1198563" y="3740151"/>
              <a:ext cx="15900" cy="228600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2" name="Google Shape;1342;p48"/>
            <p:cNvSpPr/>
            <p:nvPr/>
          </p:nvSpPr>
          <p:spPr>
            <a:xfrm>
              <a:off x="1198563" y="3740151"/>
              <a:ext cx="15900" cy="228600"/>
            </a:xfrm>
            <a:prstGeom prst="rect">
              <a:avLst/>
            </a:pr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3" name="Google Shape;1343;p48"/>
            <p:cNvSpPr/>
            <p:nvPr/>
          </p:nvSpPr>
          <p:spPr>
            <a:xfrm>
              <a:off x="1189038" y="3925889"/>
              <a:ext cx="192000" cy="120600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4" name="Google Shape;1344;p48"/>
            <p:cNvSpPr/>
            <p:nvPr/>
          </p:nvSpPr>
          <p:spPr>
            <a:xfrm>
              <a:off x="1189038" y="3925889"/>
              <a:ext cx="192000" cy="12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5" name="Google Shape;1345;p48"/>
            <p:cNvSpPr/>
            <p:nvPr/>
          </p:nvSpPr>
          <p:spPr>
            <a:xfrm>
              <a:off x="1187451" y="3924301"/>
              <a:ext cx="195263" cy="123825"/>
            </a:xfrm>
            <a:custGeom>
              <a:rect b="b" l="l" r="r" t="t"/>
              <a:pathLst>
                <a:path extrusionOk="0" h="161" w="251">
                  <a:moveTo>
                    <a:pt x="249" y="159"/>
                  </a:moveTo>
                  <a:cubicBezTo>
                    <a:pt x="249" y="157"/>
                    <a:pt x="249" y="157"/>
                    <a:pt x="249" y="157"/>
                  </a:cubicBezTo>
                  <a:cubicBezTo>
                    <a:pt x="4" y="157"/>
                    <a:pt x="4" y="157"/>
                    <a:pt x="4" y="157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247" y="4"/>
                    <a:pt x="247" y="4"/>
                    <a:pt x="247" y="4"/>
                  </a:cubicBezTo>
                  <a:cubicBezTo>
                    <a:pt x="247" y="159"/>
                    <a:pt x="247" y="159"/>
                    <a:pt x="247" y="159"/>
                  </a:cubicBezTo>
                  <a:cubicBezTo>
                    <a:pt x="249" y="159"/>
                    <a:pt x="249" y="159"/>
                    <a:pt x="249" y="159"/>
                  </a:cubicBezTo>
                  <a:cubicBezTo>
                    <a:pt x="249" y="157"/>
                    <a:pt x="249" y="157"/>
                    <a:pt x="249" y="157"/>
                  </a:cubicBezTo>
                  <a:cubicBezTo>
                    <a:pt x="249" y="159"/>
                    <a:pt x="249" y="159"/>
                    <a:pt x="249" y="159"/>
                  </a:cubicBezTo>
                  <a:cubicBezTo>
                    <a:pt x="251" y="159"/>
                    <a:pt x="251" y="159"/>
                    <a:pt x="251" y="159"/>
                  </a:cubicBezTo>
                  <a:cubicBezTo>
                    <a:pt x="251" y="2"/>
                    <a:pt x="251" y="2"/>
                    <a:pt x="251" y="2"/>
                  </a:cubicBezTo>
                  <a:cubicBezTo>
                    <a:pt x="251" y="2"/>
                    <a:pt x="251" y="1"/>
                    <a:pt x="251" y="1"/>
                  </a:cubicBezTo>
                  <a:cubicBezTo>
                    <a:pt x="250" y="1"/>
                    <a:pt x="250" y="0"/>
                    <a:pt x="249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1"/>
                    <a:pt x="1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60"/>
                    <a:pt x="0" y="160"/>
                    <a:pt x="1" y="161"/>
                  </a:cubicBezTo>
                  <a:cubicBezTo>
                    <a:pt x="1" y="161"/>
                    <a:pt x="2" y="161"/>
                    <a:pt x="2" y="161"/>
                  </a:cubicBezTo>
                  <a:cubicBezTo>
                    <a:pt x="249" y="161"/>
                    <a:pt x="249" y="161"/>
                    <a:pt x="249" y="161"/>
                  </a:cubicBezTo>
                  <a:cubicBezTo>
                    <a:pt x="250" y="161"/>
                    <a:pt x="250" y="161"/>
                    <a:pt x="251" y="161"/>
                  </a:cubicBezTo>
                  <a:cubicBezTo>
                    <a:pt x="251" y="160"/>
                    <a:pt x="251" y="160"/>
                    <a:pt x="251" y="159"/>
                  </a:cubicBezTo>
                  <a:cubicBezTo>
                    <a:pt x="249" y="159"/>
                    <a:pt x="249" y="159"/>
                    <a:pt x="249" y="159"/>
                  </a:cubicBezTo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6" name="Google Shape;1346;p48"/>
            <p:cNvSpPr/>
            <p:nvPr/>
          </p:nvSpPr>
          <p:spPr>
            <a:xfrm>
              <a:off x="1216026" y="3940176"/>
              <a:ext cx="136500" cy="34800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7" name="Google Shape;1347;p48"/>
            <p:cNvSpPr/>
            <p:nvPr/>
          </p:nvSpPr>
          <p:spPr>
            <a:xfrm>
              <a:off x="1216026" y="3940176"/>
              <a:ext cx="136500" cy="34800"/>
            </a:xfrm>
            <a:prstGeom prst="rect">
              <a:avLst/>
            </a:pr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8" name="Google Shape;1348;p48"/>
            <p:cNvSpPr/>
            <p:nvPr/>
          </p:nvSpPr>
          <p:spPr>
            <a:xfrm>
              <a:off x="1216026" y="3992564"/>
              <a:ext cx="136500" cy="34800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9" name="Google Shape;1349;p48"/>
            <p:cNvSpPr/>
            <p:nvPr/>
          </p:nvSpPr>
          <p:spPr>
            <a:xfrm>
              <a:off x="1216026" y="3992564"/>
              <a:ext cx="136500" cy="34800"/>
            </a:xfrm>
            <a:prstGeom prst="rect">
              <a:avLst/>
            </a:pr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0" name="Google Shape;1350;p48"/>
            <p:cNvSpPr/>
            <p:nvPr/>
          </p:nvSpPr>
          <p:spPr>
            <a:xfrm>
              <a:off x="1557338" y="3756026"/>
              <a:ext cx="123900" cy="268200"/>
            </a:xfrm>
            <a:prstGeom prst="rect">
              <a:avLst/>
            </a:pr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1" name="Google Shape;1351;p48"/>
            <p:cNvSpPr/>
            <p:nvPr/>
          </p:nvSpPr>
          <p:spPr>
            <a:xfrm>
              <a:off x="1557338" y="3756026"/>
              <a:ext cx="123900" cy="268200"/>
            </a:xfrm>
            <a:prstGeom prst="rect">
              <a:avLst/>
            </a:pr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2" name="Google Shape;1352;p48"/>
            <p:cNvSpPr/>
            <p:nvPr/>
          </p:nvSpPr>
          <p:spPr>
            <a:xfrm>
              <a:off x="1571626" y="3767139"/>
              <a:ext cx="41400" cy="36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3" name="Google Shape;1353;p48"/>
            <p:cNvSpPr/>
            <p:nvPr/>
          </p:nvSpPr>
          <p:spPr>
            <a:xfrm>
              <a:off x="1571626" y="3767139"/>
              <a:ext cx="41400" cy="36600"/>
            </a:xfrm>
            <a:prstGeom prst="rect">
              <a:avLst/>
            </a:pr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4" name="Google Shape;1354;p48"/>
            <p:cNvSpPr/>
            <p:nvPr/>
          </p:nvSpPr>
          <p:spPr>
            <a:xfrm>
              <a:off x="1620838" y="3813176"/>
              <a:ext cx="45900" cy="31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5" name="Google Shape;1355;p48"/>
            <p:cNvSpPr/>
            <p:nvPr/>
          </p:nvSpPr>
          <p:spPr>
            <a:xfrm>
              <a:off x="1620838" y="3813176"/>
              <a:ext cx="45900" cy="31800"/>
            </a:xfrm>
            <a:prstGeom prst="rect">
              <a:avLst/>
            </a:pr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6" name="Google Shape;1356;p48"/>
            <p:cNvSpPr/>
            <p:nvPr/>
          </p:nvSpPr>
          <p:spPr>
            <a:xfrm>
              <a:off x="1620838" y="3767139"/>
              <a:ext cx="45900" cy="36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7" name="Google Shape;1357;p48"/>
            <p:cNvSpPr/>
            <p:nvPr/>
          </p:nvSpPr>
          <p:spPr>
            <a:xfrm>
              <a:off x="1620838" y="3767139"/>
              <a:ext cx="45900" cy="36600"/>
            </a:xfrm>
            <a:prstGeom prst="rect">
              <a:avLst/>
            </a:pr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8" name="Google Shape;1358;p48"/>
            <p:cNvSpPr/>
            <p:nvPr/>
          </p:nvSpPr>
          <p:spPr>
            <a:xfrm>
              <a:off x="1620838" y="3894139"/>
              <a:ext cx="45900" cy="333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9" name="Google Shape;1359;p48"/>
            <p:cNvSpPr/>
            <p:nvPr/>
          </p:nvSpPr>
          <p:spPr>
            <a:xfrm>
              <a:off x="1620838" y="3894139"/>
              <a:ext cx="45900" cy="33300"/>
            </a:xfrm>
            <a:prstGeom prst="rect">
              <a:avLst/>
            </a:pr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0" name="Google Shape;1360;p48"/>
            <p:cNvSpPr/>
            <p:nvPr/>
          </p:nvSpPr>
          <p:spPr>
            <a:xfrm>
              <a:off x="1620838" y="3852864"/>
              <a:ext cx="45900" cy="333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1" name="Google Shape;1361;p48"/>
            <p:cNvSpPr/>
            <p:nvPr/>
          </p:nvSpPr>
          <p:spPr>
            <a:xfrm>
              <a:off x="1620838" y="3852864"/>
              <a:ext cx="45900" cy="33300"/>
            </a:xfrm>
            <a:prstGeom prst="rect">
              <a:avLst/>
            </a:pr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2" name="Google Shape;1362;p48"/>
            <p:cNvSpPr/>
            <p:nvPr/>
          </p:nvSpPr>
          <p:spPr>
            <a:xfrm>
              <a:off x="1571626" y="3933826"/>
              <a:ext cx="41400" cy="333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3" name="Google Shape;1363;p48"/>
            <p:cNvSpPr/>
            <p:nvPr/>
          </p:nvSpPr>
          <p:spPr>
            <a:xfrm>
              <a:off x="1571626" y="3933826"/>
              <a:ext cx="41400" cy="33300"/>
            </a:xfrm>
            <a:prstGeom prst="rect">
              <a:avLst/>
            </a:pr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4" name="Google Shape;1364;p48"/>
            <p:cNvSpPr/>
            <p:nvPr/>
          </p:nvSpPr>
          <p:spPr>
            <a:xfrm>
              <a:off x="1620838" y="3933826"/>
              <a:ext cx="45900" cy="333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5" name="Google Shape;1365;p48"/>
            <p:cNvSpPr/>
            <p:nvPr/>
          </p:nvSpPr>
          <p:spPr>
            <a:xfrm>
              <a:off x="1620838" y="3933826"/>
              <a:ext cx="45900" cy="33300"/>
            </a:xfrm>
            <a:prstGeom prst="rect">
              <a:avLst/>
            </a:pr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6" name="Google Shape;1366;p48"/>
            <p:cNvSpPr/>
            <p:nvPr/>
          </p:nvSpPr>
          <p:spPr>
            <a:xfrm>
              <a:off x="1571626" y="3975101"/>
              <a:ext cx="41400" cy="333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7" name="Google Shape;1367;p48"/>
            <p:cNvSpPr/>
            <p:nvPr/>
          </p:nvSpPr>
          <p:spPr>
            <a:xfrm>
              <a:off x="1571626" y="3975101"/>
              <a:ext cx="41400" cy="33300"/>
            </a:xfrm>
            <a:prstGeom prst="rect">
              <a:avLst/>
            </a:pr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8" name="Google Shape;1368;p48"/>
            <p:cNvSpPr/>
            <p:nvPr/>
          </p:nvSpPr>
          <p:spPr>
            <a:xfrm>
              <a:off x="1620838" y="3975101"/>
              <a:ext cx="45900" cy="333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9" name="Google Shape;1369;p48"/>
            <p:cNvSpPr/>
            <p:nvPr/>
          </p:nvSpPr>
          <p:spPr>
            <a:xfrm>
              <a:off x="1620838" y="3975101"/>
              <a:ext cx="45900" cy="33300"/>
            </a:xfrm>
            <a:prstGeom prst="rect">
              <a:avLst/>
            </a:pr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0" name="Google Shape;1370;p48"/>
            <p:cNvSpPr/>
            <p:nvPr/>
          </p:nvSpPr>
          <p:spPr>
            <a:xfrm>
              <a:off x="1571626" y="3852864"/>
              <a:ext cx="41400" cy="333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1" name="Google Shape;1371;p48"/>
            <p:cNvSpPr/>
            <p:nvPr/>
          </p:nvSpPr>
          <p:spPr>
            <a:xfrm>
              <a:off x="1571626" y="3852864"/>
              <a:ext cx="41400" cy="33300"/>
            </a:xfrm>
            <a:prstGeom prst="rect">
              <a:avLst/>
            </a:pr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2" name="Google Shape;1372;p48"/>
            <p:cNvSpPr/>
            <p:nvPr/>
          </p:nvSpPr>
          <p:spPr>
            <a:xfrm>
              <a:off x="1571626" y="3813176"/>
              <a:ext cx="41400" cy="31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3" name="Google Shape;1373;p48"/>
            <p:cNvSpPr/>
            <p:nvPr/>
          </p:nvSpPr>
          <p:spPr>
            <a:xfrm>
              <a:off x="1571626" y="3813176"/>
              <a:ext cx="41400" cy="31800"/>
            </a:xfrm>
            <a:prstGeom prst="rect">
              <a:avLst/>
            </a:pr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4" name="Google Shape;1374;p48"/>
            <p:cNvSpPr/>
            <p:nvPr/>
          </p:nvSpPr>
          <p:spPr>
            <a:xfrm>
              <a:off x="1571626" y="3894139"/>
              <a:ext cx="41400" cy="333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5" name="Google Shape;1375;p48"/>
            <p:cNvSpPr/>
            <p:nvPr/>
          </p:nvSpPr>
          <p:spPr>
            <a:xfrm>
              <a:off x="1571626" y="3894139"/>
              <a:ext cx="41400" cy="33300"/>
            </a:xfrm>
            <a:prstGeom prst="rect">
              <a:avLst/>
            </a:pr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6" name="Google Shape;1376;p48"/>
            <p:cNvSpPr/>
            <p:nvPr/>
          </p:nvSpPr>
          <p:spPr>
            <a:xfrm>
              <a:off x="1398588" y="3754439"/>
              <a:ext cx="123900" cy="292200"/>
            </a:xfrm>
            <a:prstGeom prst="rect">
              <a:avLst/>
            </a:pr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7" name="Google Shape;1377;p48"/>
            <p:cNvSpPr/>
            <p:nvPr/>
          </p:nvSpPr>
          <p:spPr>
            <a:xfrm>
              <a:off x="1398588" y="3754439"/>
              <a:ext cx="123900" cy="292200"/>
            </a:xfrm>
            <a:prstGeom prst="rect">
              <a:avLst/>
            </a:pr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8" name="Google Shape;1378;p48"/>
            <p:cNvSpPr/>
            <p:nvPr/>
          </p:nvSpPr>
          <p:spPr>
            <a:xfrm>
              <a:off x="1411288" y="3765551"/>
              <a:ext cx="42900" cy="36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9" name="Google Shape;1379;p48"/>
            <p:cNvSpPr/>
            <p:nvPr/>
          </p:nvSpPr>
          <p:spPr>
            <a:xfrm>
              <a:off x="1411288" y="3765551"/>
              <a:ext cx="42900" cy="36600"/>
            </a:xfrm>
            <a:prstGeom prst="rect">
              <a:avLst/>
            </a:pr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0" name="Google Shape;1380;p48"/>
            <p:cNvSpPr/>
            <p:nvPr/>
          </p:nvSpPr>
          <p:spPr>
            <a:xfrm>
              <a:off x="1462088" y="3811589"/>
              <a:ext cx="45900" cy="31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1" name="Google Shape;1381;p48"/>
            <p:cNvSpPr/>
            <p:nvPr/>
          </p:nvSpPr>
          <p:spPr>
            <a:xfrm>
              <a:off x="1462088" y="3811589"/>
              <a:ext cx="45900" cy="31800"/>
            </a:xfrm>
            <a:prstGeom prst="rect">
              <a:avLst/>
            </a:pr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2" name="Google Shape;1382;p48"/>
            <p:cNvSpPr/>
            <p:nvPr/>
          </p:nvSpPr>
          <p:spPr>
            <a:xfrm>
              <a:off x="1462088" y="3765551"/>
              <a:ext cx="45900" cy="36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3" name="Google Shape;1383;p48"/>
            <p:cNvSpPr/>
            <p:nvPr/>
          </p:nvSpPr>
          <p:spPr>
            <a:xfrm>
              <a:off x="1462088" y="3765551"/>
              <a:ext cx="45900" cy="36600"/>
            </a:xfrm>
            <a:prstGeom prst="rect">
              <a:avLst/>
            </a:pr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4" name="Google Shape;1384;p48"/>
            <p:cNvSpPr/>
            <p:nvPr/>
          </p:nvSpPr>
          <p:spPr>
            <a:xfrm>
              <a:off x="1462088" y="3892551"/>
              <a:ext cx="45900" cy="333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5" name="Google Shape;1385;p48"/>
            <p:cNvSpPr/>
            <p:nvPr/>
          </p:nvSpPr>
          <p:spPr>
            <a:xfrm>
              <a:off x="1462088" y="3892551"/>
              <a:ext cx="45900" cy="33300"/>
            </a:xfrm>
            <a:prstGeom prst="rect">
              <a:avLst/>
            </a:pr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6" name="Google Shape;1386;p48"/>
            <p:cNvSpPr/>
            <p:nvPr/>
          </p:nvSpPr>
          <p:spPr>
            <a:xfrm>
              <a:off x="1462088" y="3851276"/>
              <a:ext cx="45900" cy="333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7" name="Google Shape;1387;p48"/>
            <p:cNvSpPr/>
            <p:nvPr/>
          </p:nvSpPr>
          <p:spPr>
            <a:xfrm>
              <a:off x="1462088" y="3851276"/>
              <a:ext cx="45900" cy="33300"/>
            </a:xfrm>
            <a:prstGeom prst="rect">
              <a:avLst/>
            </a:pr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8" name="Google Shape;1388;p48"/>
            <p:cNvSpPr/>
            <p:nvPr/>
          </p:nvSpPr>
          <p:spPr>
            <a:xfrm>
              <a:off x="1411288" y="3933826"/>
              <a:ext cx="42900" cy="31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9" name="Google Shape;1389;p48"/>
            <p:cNvSpPr/>
            <p:nvPr/>
          </p:nvSpPr>
          <p:spPr>
            <a:xfrm>
              <a:off x="1411288" y="3933826"/>
              <a:ext cx="42900" cy="31800"/>
            </a:xfrm>
            <a:prstGeom prst="rect">
              <a:avLst/>
            </a:pr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0" name="Google Shape;1390;p48"/>
            <p:cNvSpPr/>
            <p:nvPr/>
          </p:nvSpPr>
          <p:spPr>
            <a:xfrm>
              <a:off x="1462088" y="3933826"/>
              <a:ext cx="45900" cy="31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1" name="Google Shape;1391;p48"/>
            <p:cNvSpPr/>
            <p:nvPr/>
          </p:nvSpPr>
          <p:spPr>
            <a:xfrm>
              <a:off x="1462088" y="3933826"/>
              <a:ext cx="45900" cy="31800"/>
            </a:xfrm>
            <a:prstGeom prst="rect">
              <a:avLst/>
            </a:pr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2" name="Google Shape;1392;p48"/>
            <p:cNvSpPr/>
            <p:nvPr/>
          </p:nvSpPr>
          <p:spPr>
            <a:xfrm>
              <a:off x="1411288" y="3851276"/>
              <a:ext cx="42900" cy="333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3" name="Google Shape;1393;p48"/>
            <p:cNvSpPr/>
            <p:nvPr/>
          </p:nvSpPr>
          <p:spPr>
            <a:xfrm>
              <a:off x="1411288" y="3851276"/>
              <a:ext cx="42900" cy="33300"/>
            </a:xfrm>
            <a:prstGeom prst="rect">
              <a:avLst/>
            </a:pr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4" name="Google Shape;1394;p48"/>
            <p:cNvSpPr/>
            <p:nvPr/>
          </p:nvSpPr>
          <p:spPr>
            <a:xfrm>
              <a:off x="1411288" y="3811589"/>
              <a:ext cx="42900" cy="31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5" name="Google Shape;1395;p48"/>
            <p:cNvSpPr/>
            <p:nvPr/>
          </p:nvSpPr>
          <p:spPr>
            <a:xfrm>
              <a:off x="1411288" y="3811589"/>
              <a:ext cx="42900" cy="31800"/>
            </a:xfrm>
            <a:prstGeom prst="rect">
              <a:avLst/>
            </a:pr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6" name="Google Shape;1396;p48"/>
            <p:cNvSpPr/>
            <p:nvPr/>
          </p:nvSpPr>
          <p:spPr>
            <a:xfrm>
              <a:off x="1411288" y="3892551"/>
              <a:ext cx="42900" cy="333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7" name="Google Shape;1397;p48"/>
            <p:cNvSpPr/>
            <p:nvPr/>
          </p:nvSpPr>
          <p:spPr>
            <a:xfrm>
              <a:off x="1411288" y="3892551"/>
              <a:ext cx="42900" cy="33300"/>
            </a:xfrm>
            <a:prstGeom prst="rect">
              <a:avLst/>
            </a:pr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8" name="Google Shape;1398;p48"/>
            <p:cNvSpPr/>
            <p:nvPr/>
          </p:nvSpPr>
          <p:spPr>
            <a:xfrm>
              <a:off x="1401763" y="3875089"/>
              <a:ext cx="6300" cy="39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9" name="Google Shape;1399;p48"/>
            <p:cNvSpPr/>
            <p:nvPr/>
          </p:nvSpPr>
          <p:spPr>
            <a:xfrm>
              <a:off x="1401763" y="3875089"/>
              <a:ext cx="6300" cy="39600"/>
            </a:xfrm>
            <a:prstGeom prst="rect">
              <a:avLst/>
            </a:pr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0" name="Google Shape;1400;p48"/>
            <p:cNvSpPr/>
            <p:nvPr/>
          </p:nvSpPr>
          <p:spPr>
            <a:xfrm>
              <a:off x="1541463" y="3925889"/>
              <a:ext cx="192000" cy="120600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1" name="Google Shape;1401;p48"/>
            <p:cNvSpPr/>
            <p:nvPr/>
          </p:nvSpPr>
          <p:spPr>
            <a:xfrm>
              <a:off x="1541463" y="3925889"/>
              <a:ext cx="192000" cy="120600"/>
            </a:xfrm>
            <a:prstGeom prst="rect">
              <a:avLst/>
            </a:pr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2" name="Google Shape;1402;p48"/>
            <p:cNvSpPr/>
            <p:nvPr/>
          </p:nvSpPr>
          <p:spPr>
            <a:xfrm>
              <a:off x="1570038" y="3940176"/>
              <a:ext cx="135000" cy="34800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3" name="Google Shape;1403;p48"/>
            <p:cNvSpPr/>
            <p:nvPr/>
          </p:nvSpPr>
          <p:spPr>
            <a:xfrm>
              <a:off x="1570038" y="3940176"/>
              <a:ext cx="135000" cy="34800"/>
            </a:xfrm>
            <a:prstGeom prst="rect">
              <a:avLst/>
            </a:pr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4" name="Google Shape;1404;p48"/>
            <p:cNvSpPr/>
            <p:nvPr/>
          </p:nvSpPr>
          <p:spPr>
            <a:xfrm>
              <a:off x="1570038" y="3992564"/>
              <a:ext cx="135000" cy="34800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5" name="Google Shape;1405;p48"/>
            <p:cNvSpPr/>
            <p:nvPr/>
          </p:nvSpPr>
          <p:spPr>
            <a:xfrm>
              <a:off x="1570038" y="3992564"/>
              <a:ext cx="135000" cy="34800"/>
            </a:xfrm>
            <a:prstGeom prst="rect">
              <a:avLst/>
            </a:pr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6" name="Google Shape;1406;p48"/>
            <p:cNvSpPr/>
            <p:nvPr/>
          </p:nvSpPr>
          <p:spPr>
            <a:xfrm>
              <a:off x="1835151" y="3721101"/>
              <a:ext cx="419100" cy="325438"/>
            </a:xfrm>
            <a:custGeom>
              <a:rect b="b" l="l" r="r" t="t"/>
              <a:pathLst>
                <a:path extrusionOk="0" h="205" w="264">
                  <a:moveTo>
                    <a:pt x="264" y="205"/>
                  </a:moveTo>
                  <a:lnTo>
                    <a:pt x="0" y="205"/>
                  </a:lnTo>
                  <a:lnTo>
                    <a:pt x="0" y="42"/>
                  </a:lnTo>
                  <a:lnTo>
                    <a:pt x="132" y="0"/>
                  </a:lnTo>
                  <a:lnTo>
                    <a:pt x="264" y="42"/>
                  </a:lnTo>
                  <a:lnTo>
                    <a:pt x="264" y="20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7" name="Google Shape;1407;p48"/>
            <p:cNvSpPr/>
            <p:nvPr/>
          </p:nvSpPr>
          <p:spPr>
            <a:xfrm>
              <a:off x="1835151" y="3721101"/>
              <a:ext cx="419100" cy="325438"/>
            </a:xfrm>
            <a:custGeom>
              <a:rect b="b" l="l" r="r" t="t"/>
              <a:pathLst>
                <a:path extrusionOk="0" h="205" w="264">
                  <a:moveTo>
                    <a:pt x="264" y="205"/>
                  </a:moveTo>
                  <a:lnTo>
                    <a:pt x="0" y="205"/>
                  </a:lnTo>
                  <a:lnTo>
                    <a:pt x="0" y="42"/>
                  </a:lnTo>
                  <a:lnTo>
                    <a:pt x="132" y="0"/>
                  </a:lnTo>
                  <a:lnTo>
                    <a:pt x="264" y="42"/>
                  </a:lnTo>
                  <a:lnTo>
                    <a:pt x="264" y="205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8" name="Google Shape;1408;p48"/>
            <p:cNvSpPr/>
            <p:nvPr/>
          </p:nvSpPr>
          <p:spPr>
            <a:xfrm>
              <a:off x="1833563" y="3719514"/>
              <a:ext cx="422275" cy="328613"/>
            </a:xfrm>
            <a:custGeom>
              <a:rect b="b" l="l" r="r" t="t"/>
              <a:pathLst>
                <a:path extrusionOk="0" h="424" w="546">
                  <a:moveTo>
                    <a:pt x="544" y="422"/>
                  </a:moveTo>
                  <a:cubicBezTo>
                    <a:pt x="544" y="420"/>
                    <a:pt x="544" y="420"/>
                    <a:pt x="544" y="420"/>
                  </a:cubicBezTo>
                  <a:cubicBezTo>
                    <a:pt x="4" y="420"/>
                    <a:pt x="4" y="420"/>
                    <a:pt x="4" y="420"/>
                  </a:cubicBezTo>
                  <a:cubicBezTo>
                    <a:pt x="4" y="89"/>
                    <a:pt x="4" y="89"/>
                    <a:pt x="4" y="89"/>
                  </a:cubicBezTo>
                  <a:cubicBezTo>
                    <a:pt x="273" y="4"/>
                    <a:pt x="273" y="4"/>
                    <a:pt x="273" y="4"/>
                  </a:cubicBezTo>
                  <a:cubicBezTo>
                    <a:pt x="542" y="89"/>
                    <a:pt x="542" y="89"/>
                    <a:pt x="542" y="89"/>
                  </a:cubicBezTo>
                  <a:cubicBezTo>
                    <a:pt x="542" y="422"/>
                    <a:pt x="542" y="422"/>
                    <a:pt x="542" y="422"/>
                  </a:cubicBezTo>
                  <a:cubicBezTo>
                    <a:pt x="544" y="422"/>
                    <a:pt x="544" y="422"/>
                    <a:pt x="544" y="422"/>
                  </a:cubicBezTo>
                  <a:cubicBezTo>
                    <a:pt x="544" y="420"/>
                    <a:pt x="544" y="420"/>
                    <a:pt x="544" y="420"/>
                  </a:cubicBezTo>
                  <a:cubicBezTo>
                    <a:pt x="544" y="422"/>
                    <a:pt x="544" y="422"/>
                    <a:pt x="544" y="422"/>
                  </a:cubicBezTo>
                  <a:cubicBezTo>
                    <a:pt x="546" y="422"/>
                    <a:pt x="546" y="422"/>
                    <a:pt x="546" y="422"/>
                  </a:cubicBezTo>
                  <a:cubicBezTo>
                    <a:pt x="546" y="88"/>
                    <a:pt x="546" y="88"/>
                    <a:pt x="546" y="88"/>
                  </a:cubicBezTo>
                  <a:cubicBezTo>
                    <a:pt x="546" y="87"/>
                    <a:pt x="545" y="86"/>
                    <a:pt x="545" y="86"/>
                  </a:cubicBezTo>
                  <a:cubicBezTo>
                    <a:pt x="274" y="0"/>
                    <a:pt x="274" y="0"/>
                    <a:pt x="274" y="0"/>
                  </a:cubicBezTo>
                  <a:cubicBezTo>
                    <a:pt x="274" y="0"/>
                    <a:pt x="273" y="0"/>
                    <a:pt x="273" y="0"/>
                  </a:cubicBezTo>
                  <a:cubicBezTo>
                    <a:pt x="2" y="86"/>
                    <a:pt x="2" y="86"/>
                    <a:pt x="2" y="86"/>
                  </a:cubicBezTo>
                  <a:cubicBezTo>
                    <a:pt x="1" y="86"/>
                    <a:pt x="0" y="87"/>
                    <a:pt x="0" y="88"/>
                  </a:cubicBezTo>
                  <a:cubicBezTo>
                    <a:pt x="0" y="422"/>
                    <a:pt x="0" y="422"/>
                    <a:pt x="0" y="422"/>
                  </a:cubicBezTo>
                  <a:cubicBezTo>
                    <a:pt x="0" y="423"/>
                    <a:pt x="1" y="423"/>
                    <a:pt x="1" y="424"/>
                  </a:cubicBezTo>
                  <a:cubicBezTo>
                    <a:pt x="1" y="424"/>
                    <a:pt x="2" y="424"/>
                    <a:pt x="2" y="424"/>
                  </a:cubicBezTo>
                  <a:cubicBezTo>
                    <a:pt x="544" y="424"/>
                    <a:pt x="544" y="424"/>
                    <a:pt x="544" y="424"/>
                  </a:cubicBezTo>
                  <a:cubicBezTo>
                    <a:pt x="545" y="424"/>
                    <a:pt x="545" y="424"/>
                    <a:pt x="545" y="424"/>
                  </a:cubicBezTo>
                  <a:cubicBezTo>
                    <a:pt x="546" y="423"/>
                    <a:pt x="546" y="423"/>
                    <a:pt x="546" y="422"/>
                  </a:cubicBezTo>
                  <a:cubicBezTo>
                    <a:pt x="544" y="422"/>
                    <a:pt x="544" y="422"/>
                    <a:pt x="544" y="422"/>
                  </a:cubicBezTo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409" name="Google Shape;1409;p48"/>
            <p:cNvCxnSpPr/>
            <p:nvPr/>
          </p:nvCxnSpPr>
          <p:spPr>
            <a:xfrm>
              <a:off x="1863726" y="3778251"/>
              <a:ext cx="0" cy="268200"/>
            </a:xfrm>
            <a:prstGeom prst="straightConnector1">
              <a:avLst/>
            </a:pr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410" name="Google Shape;1410;p48"/>
            <p:cNvCxnSpPr/>
            <p:nvPr/>
          </p:nvCxnSpPr>
          <p:spPr>
            <a:xfrm>
              <a:off x="1897063" y="3768726"/>
              <a:ext cx="0" cy="277800"/>
            </a:xfrm>
            <a:prstGeom prst="straightConnector1">
              <a:avLst/>
            </a:pr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411" name="Google Shape;1411;p48"/>
            <p:cNvCxnSpPr/>
            <p:nvPr/>
          </p:nvCxnSpPr>
          <p:spPr>
            <a:xfrm>
              <a:off x="1930401" y="3754439"/>
              <a:ext cx="0" cy="292200"/>
            </a:xfrm>
            <a:prstGeom prst="straightConnector1">
              <a:avLst/>
            </a:pr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412" name="Google Shape;1412;p48"/>
            <p:cNvCxnSpPr/>
            <p:nvPr/>
          </p:nvCxnSpPr>
          <p:spPr>
            <a:xfrm>
              <a:off x="1963738" y="3744914"/>
              <a:ext cx="0" cy="301500"/>
            </a:xfrm>
            <a:prstGeom prst="straightConnector1">
              <a:avLst/>
            </a:pr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413" name="Google Shape;1413;p48"/>
            <p:cNvCxnSpPr/>
            <p:nvPr/>
          </p:nvCxnSpPr>
          <p:spPr>
            <a:xfrm>
              <a:off x="1997076" y="3732214"/>
              <a:ext cx="0" cy="314400"/>
            </a:xfrm>
            <a:prstGeom prst="straightConnector1">
              <a:avLst/>
            </a:pr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414" name="Google Shape;1414;p48"/>
            <p:cNvCxnSpPr/>
            <p:nvPr/>
          </p:nvCxnSpPr>
          <p:spPr>
            <a:xfrm>
              <a:off x="2030413" y="3721101"/>
              <a:ext cx="0" cy="325500"/>
            </a:xfrm>
            <a:prstGeom prst="straightConnector1">
              <a:avLst/>
            </a:pr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415" name="Google Shape;1415;p48"/>
            <p:cNvCxnSpPr/>
            <p:nvPr/>
          </p:nvCxnSpPr>
          <p:spPr>
            <a:xfrm>
              <a:off x="2063751" y="3719514"/>
              <a:ext cx="0" cy="327000"/>
            </a:xfrm>
            <a:prstGeom prst="straightConnector1">
              <a:avLst/>
            </a:pr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416" name="Google Shape;1416;p48"/>
            <p:cNvCxnSpPr/>
            <p:nvPr/>
          </p:nvCxnSpPr>
          <p:spPr>
            <a:xfrm>
              <a:off x="2095501" y="3727451"/>
              <a:ext cx="0" cy="319200"/>
            </a:xfrm>
            <a:prstGeom prst="straightConnector1">
              <a:avLst/>
            </a:pr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417" name="Google Shape;1417;p48"/>
            <p:cNvCxnSpPr/>
            <p:nvPr/>
          </p:nvCxnSpPr>
          <p:spPr>
            <a:xfrm>
              <a:off x="2128838" y="3743326"/>
              <a:ext cx="0" cy="303300"/>
            </a:xfrm>
            <a:prstGeom prst="straightConnector1">
              <a:avLst/>
            </a:pr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418" name="Google Shape;1418;p48"/>
            <p:cNvCxnSpPr/>
            <p:nvPr/>
          </p:nvCxnSpPr>
          <p:spPr>
            <a:xfrm>
              <a:off x="2162176" y="3752851"/>
              <a:ext cx="0" cy="293700"/>
            </a:xfrm>
            <a:prstGeom prst="straightConnector1">
              <a:avLst/>
            </a:pr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419" name="Google Shape;1419;p48"/>
            <p:cNvSpPr/>
            <p:nvPr/>
          </p:nvSpPr>
          <p:spPr>
            <a:xfrm>
              <a:off x="2193926" y="3767139"/>
              <a:ext cx="1588" cy="280988"/>
            </a:xfrm>
            <a:custGeom>
              <a:rect b="b" l="l" r="r" t="t"/>
              <a:pathLst>
                <a:path extrusionOk="0" h="362" w="2">
                  <a:moveTo>
                    <a:pt x="0" y="1"/>
                  </a:moveTo>
                  <a:cubicBezTo>
                    <a:pt x="0" y="361"/>
                    <a:pt x="0" y="361"/>
                    <a:pt x="0" y="361"/>
                  </a:cubicBezTo>
                  <a:cubicBezTo>
                    <a:pt x="0" y="362"/>
                    <a:pt x="1" y="362"/>
                    <a:pt x="1" y="362"/>
                  </a:cubicBezTo>
                  <a:cubicBezTo>
                    <a:pt x="2" y="362"/>
                    <a:pt x="2" y="362"/>
                    <a:pt x="2" y="36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0" name="Google Shape;1420;p48"/>
            <p:cNvSpPr/>
            <p:nvPr/>
          </p:nvSpPr>
          <p:spPr>
            <a:xfrm>
              <a:off x="2227263" y="3778251"/>
              <a:ext cx="1588" cy="269875"/>
            </a:xfrm>
            <a:custGeom>
              <a:rect b="b" l="l" r="r" t="t"/>
              <a:pathLst>
                <a:path extrusionOk="0" h="349" w="2">
                  <a:moveTo>
                    <a:pt x="0" y="1"/>
                  </a:moveTo>
                  <a:cubicBezTo>
                    <a:pt x="0" y="348"/>
                    <a:pt x="0" y="348"/>
                    <a:pt x="0" y="348"/>
                  </a:cubicBezTo>
                  <a:cubicBezTo>
                    <a:pt x="0" y="349"/>
                    <a:pt x="1" y="349"/>
                    <a:pt x="1" y="349"/>
                  </a:cubicBezTo>
                  <a:cubicBezTo>
                    <a:pt x="2" y="349"/>
                    <a:pt x="2" y="349"/>
                    <a:pt x="2" y="348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1" name="Google Shape;1421;p48"/>
            <p:cNvSpPr/>
            <p:nvPr/>
          </p:nvSpPr>
          <p:spPr>
            <a:xfrm>
              <a:off x="1857376" y="3802064"/>
              <a:ext cx="104700" cy="225300"/>
            </a:xfrm>
            <a:prstGeom prst="rect">
              <a:avLst/>
            </a:pr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2" name="Google Shape;1422;p48"/>
            <p:cNvSpPr/>
            <p:nvPr/>
          </p:nvSpPr>
          <p:spPr>
            <a:xfrm>
              <a:off x="1857376" y="3802064"/>
              <a:ext cx="104700" cy="225300"/>
            </a:xfrm>
            <a:prstGeom prst="rect">
              <a:avLst/>
            </a:pr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3" name="Google Shape;1423;p48"/>
            <p:cNvSpPr/>
            <p:nvPr/>
          </p:nvSpPr>
          <p:spPr>
            <a:xfrm>
              <a:off x="1870076" y="3811589"/>
              <a:ext cx="34800" cy="31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4" name="Google Shape;1424;p48"/>
            <p:cNvSpPr/>
            <p:nvPr/>
          </p:nvSpPr>
          <p:spPr>
            <a:xfrm>
              <a:off x="1870076" y="3811589"/>
              <a:ext cx="34800" cy="31800"/>
            </a:xfrm>
            <a:prstGeom prst="rect">
              <a:avLst/>
            </a:pr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5" name="Google Shape;1425;p48"/>
            <p:cNvSpPr/>
            <p:nvPr/>
          </p:nvSpPr>
          <p:spPr>
            <a:xfrm>
              <a:off x="1911351" y="3849689"/>
              <a:ext cx="39600" cy="27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6" name="Google Shape;1426;p48"/>
            <p:cNvSpPr/>
            <p:nvPr/>
          </p:nvSpPr>
          <p:spPr>
            <a:xfrm>
              <a:off x="1911351" y="3849689"/>
              <a:ext cx="39600" cy="27000"/>
            </a:xfrm>
            <a:prstGeom prst="rect">
              <a:avLst/>
            </a:pr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7" name="Google Shape;1427;p48"/>
            <p:cNvSpPr/>
            <p:nvPr/>
          </p:nvSpPr>
          <p:spPr>
            <a:xfrm>
              <a:off x="1911351" y="3811589"/>
              <a:ext cx="39600" cy="31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8" name="Google Shape;1428;p48"/>
            <p:cNvSpPr/>
            <p:nvPr/>
          </p:nvSpPr>
          <p:spPr>
            <a:xfrm>
              <a:off x="1911351" y="3811589"/>
              <a:ext cx="39600" cy="31800"/>
            </a:xfrm>
            <a:prstGeom prst="rect">
              <a:avLst/>
            </a:pr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9" name="Google Shape;1429;p48"/>
            <p:cNvSpPr/>
            <p:nvPr/>
          </p:nvSpPr>
          <p:spPr>
            <a:xfrm>
              <a:off x="1911351" y="3917951"/>
              <a:ext cx="39600" cy="27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0" name="Google Shape;1430;p48"/>
            <p:cNvSpPr/>
            <p:nvPr/>
          </p:nvSpPr>
          <p:spPr>
            <a:xfrm>
              <a:off x="1911351" y="3917951"/>
              <a:ext cx="39600" cy="27000"/>
            </a:xfrm>
            <a:prstGeom prst="rect">
              <a:avLst/>
            </a:pr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1" name="Google Shape;1431;p48"/>
            <p:cNvSpPr/>
            <p:nvPr/>
          </p:nvSpPr>
          <p:spPr>
            <a:xfrm>
              <a:off x="1911351" y="3884614"/>
              <a:ext cx="39600" cy="27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2" name="Google Shape;1432;p48"/>
            <p:cNvSpPr/>
            <p:nvPr/>
          </p:nvSpPr>
          <p:spPr>
            <a:xfrm>
              <a:off x="1911351" y="3884614"/>
              <a:ext cx="39600" cy="27000"/>
            </a:xfrm>
            <a:prstGeom prst="rect">
              <a:avLst/>
            </a:pr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3" name="Google Shape;1433;p48"/>
            <p:cNvSpPr/>
            <p:nvPr/>
          </p:nvSpPr>
          <p:spPr>
            <a:xfrm>
              <a:off x="1870076" y="3952876"/>
              <a:ext cx="34800" cy="27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4" name="Google Shape;1434;p48"/>
            <p:cNvSpPr/>
            <p:nvPr/>
          </p:nvSpPr>
          <p:spPr>
            <a:xfrm>
              <a:off x="1870076" y="3952876"/>
              <a:ext cx="34800" cy="27000"/>
            </a:xfrm>
            <a:prstGeom prst="rect">
              <a:avLst/>
            </a:pr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5" name="Google Shape;1435;p48"/>
            <p:cNvSpPr/>
            <p:nvPr/>
          </p:nvSpPr>
          <p:spPr>
            <a:xfrm>
              <a:off x="1911351" y="3952876"/>
              <a:ext cx="39600" cy="27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6" name="Google Shape;1436;p48"/>
            <p:cNvSpPr/>
            <p:nvPr/>
          </p:nvSpPr>
          <p:spPr>
            <a:xfrm>
              <a:off x="1911351" y="3952876"/>
              <a:ext cx="39600" cy="27000"/>
            </a:xfrm>
            <a:prstGeom prst="rect">
              <a:avLst/>
            </a:pr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7" name="Google Shape;1437;p48"/>
            <p:cNvSpPr/>
            <p:nvPr/>
          </p:nvSpPr>
          <p:spPr>
            <a:xfrm>
              <a:off x="1870076" y="3987801"/>
              <a:ext cx="34800" cy="27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8" name="Google Shape;1438;p48"/>
            <p:cNvSpPr/>
            <p:nvPr/>
          </p:nvSpPr>
          <p:spPr>
            <a:xfrm>
              <a:off x="1870076" y="3987801"/>
              <a:ext cx="34800" cy="27000"/>
            </a:xfrm>
            <a:prstGeom prst="rect">
              <a:avLst/>
            </a:pr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9" name="Google Shape;1439;p48"/>
            <p:cNvSpPr/>
            <p:nvPr/>
          </p:nvSpPr>
          <p:spPr>
            <a:xfrm>
              <a:off x="1911351" y="3987801"/>
              <a:ext cx="39600" cy="27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0" name="Google Shape;1440;p48"/>
            <p:cNvSpPr/>
            <p:nvPr/>
          </p:nvSpPr>
          <p:spPr>
            <a:xfrm>
              <a:off x="1911351" y="3987801"/>
              <a:ext cx="39600" cy="27000"/>
            </a:xfrm>
            <a:prstGeom prst="rect">
              <a:avLst/>
            </a:pr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1" name="Google Shape;1441;p48"/>
            <p:cNvSpPr/>
            <p:nvPr/>
          </p:nvSpPr>
          <p:spPr>
            <a:xfrm>
              <a:off x="1870076" y="3884614"/>
              <a:ext cx="34800" cy="27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2" name="Google Shape;1442;p48"/>
            <p:cNvSpPr/>
            <p:nvPr/>
          </p:nvSpPr>
          <p:spPr>
            <a:xfrm>
              <a:off x="1870076" y="3884614"/>
              <a:ext cx="34800" cy="27000"/>
            </a:xfrm>
            <a:prstGeom prst="rect">
              <a:avLst/>
            </a:pr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3" name="Google Shape;1443;p48"/>
            <p:cNvSpPr/>
            <p:nvPr/>
          </p:nvSpPr>
          <p:spPr>
            <a:xfrm>
              <a:off x="1870076" y="3849689"/>
              <a:ext cx="34800" cy="27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4" name="Google Shape;1444;p48"/>
            <p:cNvSpPr/>
            <p:nvPr/>
          </p:nvSpPr>
          <p:spPr>
            <a:xfrm>
              <a:off x="1870076" y="3849689"/>
              <a:ext cx="34800" cy="27000"/>
            </a:xfrm>
            <a:prstGeom prst="rect">
              <a:avLst/>
            </a:pr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5" name="Google Shape;1445;p48"/>
            <p:cNvSpPr/>
            <p:nvPr/>
          </p:nvSpPr>
          <p:spPr>
            <a:xfrm>
              <a:off x="1870076" y="3917951"/>
              <a:ext cx="34800" cy="27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6" name="Google Shape;1446;p48"/>
            <p:cNvSpPr/>
            <p:nvPr/>
          </p:nvSpPr>
          <p:spPr>
            <a:xfrm>
              <a:off x="1870076" y="3917951"/>
              <a:ext cx="34800" cy="27000"/>
            </a:xfrm>
            <a:prstGeom prst="rect">
              <a:avLst/>
            </a:pr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7" name="Google Shape;1447;p48"/>
            <p:cNvSpPr/>
            <p:nvPr/>
          </p:nvSpPr>
          <p:spPr>
            <a:xfrm>
              <a:off x="2252663" y="3789364"/>
              <a:ext cx="12600" cy="192000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8" name="Google Shape;1448;p48"/>
            <p:cNvSpPr/>
            <p:nvPr/>
          </p:nvSpPr>
          <p:spPr>
            <a:xfrm>
              <a:off x="2252663" y="3789364"/>
              <a:ext cx="12600" cy="192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9" name="Google Shape;1449;p48"/>
            <p:cNvSpPr/>
            <p:nvPr/>
          </p:nvSpPr>
          <p:spPr>
            <a:xfrm>
              <a:off x="2251076" y="3787776"/>
              <a:ext cx="15875" cy="195263"/>
            </a:xfrm>
            <a:custGeom>
              <a:rect b="b" l="l" r="r" t="t"/>
              <a:pathLst>
                <a:path extrusionOk="0" h="252" w="21">
                  <a:moveTo>
                    <a:pt x="2" y="2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248"/>
                    <a:pt x="17" y="248"/>
                    <a:pt x="17" y="248"/>
                  </a:cubicBezTo>
                  <a:cubicBezTo>
                    <a:pt x="4" y="248"/>
                    <a:pt x="4" y="248"/>
                    <a:pt x="4" y="248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50"/>
                    <a:pt x="0" y="250"/>
                    <a:pt x="0" y="250"/>
                  </a:cubicBezTo>
                  <a:cubicBezTo>
                    <a:pt x="0" y="251"/>
                    <a:pt x="0" y="251"/>
                    <a:pt x="0" y="252"/>
                  </a:cubicBezTo>
                  <a:cubicBezTo>
                    <a:pt x="1" y="252"/>
                    <a:pt x="1" y="252"/>
                    <a:pt x="2" y="252"/>
                  </a:cubicBezTo>
                  <a:cubicBezTo>
                    <a:pt x="19" y="252"/>
                    <a:pt x="19" y="252"/>
                    <a:pt x="19" y="252"/>
                  </a:cubicBezTo>
                  <a:cubicBezTo>
                    <a:pt x="19" y="252"/>
                    <a:pt x="20" y="252"/>
                    <a:pt x="20" y="252"/>
                  </a:cubicBezTo>
                  <a:cubicBezTo>
                    <a:pt x="21" y="251"/>
                    <a:pt x="21" y="251"/>
                    <a:pt x="21" y="250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1" y="1"/>
                    <a:pt x="20" y="1"/>
                  </a:cubicBezTo>
                  <a:cubicBezTo>
                    <a:pt x="20" y="1"/>
                    <a:pt x="19" y="0"/>
                    <a:pt x="19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0" name="Google Shape;1450;p48"/>
            <p:cNvSpPr/>
            <p:nvPr/>
          </p:nvSpPr>
          <p:spPr>
            <a:xfrm>
              <a:off x="1825626" y="3789364"/>
              <a:ext cx="12600" cy="192000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1" name="Google Shape;1451;p48"/>
            <p:cNvSpPr/>
            <p:nvPr/>
          </p:nvSpPr>
          <p:spPr>
            <a:xfrm>
              <a:off x="1825626" y="3789364"/>
              <a:ext cx="12600" cy="192000"/>
            </a:xfrm>
            <a:prstGeom prst="rect">
              <a:avLst/>
            </a:pr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2" name="Google Shape;1452;p48"/>
            <p:cNvSpPr/>
            <p:nvPr/>
          </p:nvSpPr>
          <p:spPr>
            <a:xfrm>
              <a:off x="1817688" y="3944939"/>
              <a:ext cx="160200" cy="101700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3" name="Google Shape;1453;p48"/>
            <p:cNvSpPr/>
            <p:nvPr/>
          </p:nvSpPr>
          <p:spPr>
            <a:xfrm>
              <a:off x="1817688" y="3944939"/>
              <a:ext cx="160200" cy="101700"/>
            </a:xfrm>
            <a:prstGeom prst="rect">
              <a:avLst/>
            </a:pr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4" name="Google Shape;1454;p48"/>
            <p:cNvSpPr/>
            <p:nvPr/>
          </p:nvSpPr>
          <p:spPr>
            <a:xfrm>
              <a:off x="1839913" y="3957639"/>
              <a:ext cx="112800" cy="30300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5" name="Google Shape;1455;p48"/>
            <p:cNvSpPr/>
            <p:nvPr/>
          </p:nvSpPr>
          <p:spPr>
            <a:xfrm>
              <a:off x="1839913" y="3957639"/>
              <a:ext cx="112800" cy="30300"/>
            </a:xfrm>
            <a:prstGeom prst="rect">
              <a:avLst/>
            </a:pr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6" name="Google Shape;1456;p48"/>
            <p:cNvSpPr/>
            <p:nvPr/>
          </p:nvSpPr>
          <p:spPr>
            <a:xfrm>
              <a:off x="1839913" y="4000501"/>
              <a:ext cx="112800" cy="30300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7" name="Google Shape;1457;p48"/>
            <p:cNvSpPr/>
            <p:nvPr/>
          </p:nvSpPr>
          <p:spPr>
            <a:xfrm>
              <a:off x="1839913" y="4000501"/>
              <a:ext cx="112800" cy="30300"/>
            </a:xfrm>
            <a:prstGeom prst="rect">
              <a:avLst/>
            </a:pr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8" name="Google Shape;1458;p48"/>
            <p:cNvSpPr/>
            <p:nvPr/>
          </p:nvSpPr>
          <p:spPr>
            <a:xfrm>
              <a:off x="1795463" y="3706814"/>
              <a:ext cx="496888" cy="103188"/>
            </a:xfrm>
            <a:custGeom>
              <a:rect b="b" l="l" r="r" t="t"/>
              <a:pathLst>
                <a:path extrusionOk="0" h="65" w="313">
                  <a:moveTo>
                    <a:pt x="310" y="65"/>
                  </a:moveTo>
                  <a:lnTo>
                    <a:pt x="159" y="12"/>
                  </a:lnTo>
                  <a:lnTo>
                    <a:pt x="3" y="65"/>
                  </a:lnTo>
                  <a:lnTo>
                    <a:pt x="0" y="54"/>
                  </a:lnTo>
                  <a:lnTo>
                    <a:pt x="159" y="0"/>
                  </a:lnTo>
                  <a:lnTo>
                    <a:pt x="313" y="55"/>
                  </a:lnTo>
                  <a:lnTo>
                    <a:pt x="310" y="65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9" name="Google Shape;1459;p48"/>
            <p:cNvSpPr/>
            <p:nvPr/>
          </p:nvSpPr>
          <p:spPr>
            <a:xfrm>
              <a:off x="1795463" y="3706814"/>
              <a:ext cx="496888" cy="103188"/>
            </a:xfrm>
            <a:custGeom>
              <a:rect b="b" l="l" r="r" t="t"/>
              <a:pathLst>
                <a:path extrusionOk="0" h="65" w="313">
                  <a:moveTo>
                    <a:pt x="310" y="65"/>
                  </a:moveTo>
                  <a:lnTo>
                    <a:pt x="159" y="12"/>
                  </a:lnTo>
                  <a:lnTo>
                    <a:pt x="3" y="65"/>
                  </a:lnTo>
                  <a:lnTo>
                    <a:pt x="0" y="54"/>
                  </a:lnTo>
                  <a:lnTo>
                    <a:pt x="159" y="0"/>
                  </a:lnTo>
                  <a:lnTo>
                    <a:pt x="313" y="55"/>
                  </a:lnTo>
                  <a:lnTo>
                    <a:pt x="310" y="65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0" name="Google Shape;1460;p48"/>
            <p:cNvSpPr/>
            <p:nvPr/>
          </p:nvSpPr>
          <p:spPr>
            <a:xfrm>
              <a:off x="2125663" y="3802064"/>
              <a:ext cx="104700" cy="225300"/>
            </a:xfrm>
            <a:prstGeom prst="rect">
              <a:avLst/>
            </a:pr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1" name="Google Shape;1461;p48"/>
            <p:cNvSpPr/>
            <p:nvPr/>
          </p:nvSpPr>
          <p:spPr>
            <a:xfrm>
              <a:off x="2125663" y="3802064"/>
              <a:ext cx="104700" cy="225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2" name="Google Shape;1462;p48"/>
            <p:cNvSpPr/>
            <p:nvPr/>
          </p:nvSpPr>
          <p:spPr>
            <a:xfrm>
              <a:off x="2124076" y="3800476"/>
              <a:ext cx="107950" cy="228600"/>
            </a:xfrm>
            <a:custGeom>
              <a:rect b="b" l="l" r="r" t="t"/>
              <a:pathLst>
                <a:path extrusionOk="0" h="296" w="139">
                  <a:moveTo>
                    <a:pt x="2" y="2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35" y="4"/>
                    <a:pt x="135" y="4"/>
                    <a:pt x="135" y="4"/>
                  </a:cubicBezTo>
                  <a:cubicBezTo>
                    <a:pt x="135" y="292"/>
                    <a:pt x="135" y="292"/>
                    <a:pt x="135" y="292"/>
                  </a:cubicBezTo>
                  <a:cubicBezTo>
                    <a:pt x="4" y="292"/>
                    <a:pt x="4" y="292"/>
                    <a:pt x="4" y="29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94"/>
                    <a:pt x="0" y="294"/>
                    <a:pt x="0" y="294"/>
                  </a:cubicBezTo>
                  <a:cubicBezTo>
                    <a:pt x="0" y="294"/>
                    <a:pt x="1" y="295"/>
                    <a:pt x="1" y="295"/>
                  </a:cubicBezTo>
                  <a:cubicBezTo>
                    <a:pt x="1" y="295"/>
                    <a:pt x="2" y="296"/>
                    <a:pt x="2" y="296"/>
                  </a:cubicBezTo>
                  <a:cubicBezTo>
                    <a:pt x="137" y="296"/>
                    <a:pt x="137" y="296"/>
                    <a:pt x="137" y="296"/>
                  </a:cubicBezTo>
                  <a:cubicBezTo>
                    <a:pt x="138" y="296"/>
                    <a:pt x="138" y="295"/>
                    <a:pt x="138" y="295"/>
                  </a:cubicBezTo>
                  <a:cubicBezTo>
                    <a:pt x="139" y="295"/>
                    <a:pt x="139" y="294"/>
                    <a:pt x="139" y="294"/>
                  </a:cubicBezTo>
                  <a:cubicBezTo>
                    <a:pt x="139" y="2"/>
                    <a:pt x="139" y="2"/>
                    <a:pt x="139" y="2"/>
                  </a:cubicBezTo>
                  <a:cubicBezTo>
                    <a:pt x="139" y="1"/>
                    <a:pt x="139" y="1"/>
                    <a:pt x="138" y="0"/>
                  </a:cubicBezTo>
                  <a:cubicBezTo>
                    <a:pt x="138" y="0"/>
                    <a:pt x="138" y="0"/>
                    <a:pt x="137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1" y="1"/>
                    <a:pt x="0" y="1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3" name="Google Shape;1463;p48"/>
            <p:cNvSpPr/>
            <p:nvPr/>
          </p:nvSpPr>
          <p:spPr>
            <a:xfrm>
              <a:off x="2138363" y="3811588"/>
              <a:ext cx="34800" cy="31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4" name="Google Shape;1464;p48"/>
            <p:cNvSpPr/>
            <p:nvPr/>
          </p:nvSpPr>
          <p:spPr>
            <a:xfrm>
              <a:off x="2138363" y="3811588"/>
              <a:ext cx="34800" cy="31800"/>
            </a:xfrm>
            <a:prstGeom prst="rect">
              <a:avLst/>
            </a:pr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5" name="Google Shape;1465;p48"/>
            <p:cNvSpPr/>
            <p:nvPr/>
          </p:nvSpPr>
          <p:spPr>
            <a:xfrm>
              <a:off x="2179638" y="3849688"/>
              <a:ext cx="38100" cy="27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6" name="Google Shape;1466;p48"/>
            <p:cNvSpPr/>
            <p:nvPr/>
          </p:nvSpPr>
          <p:spPr>
            <a:xfrm>
              <a:off x="2179638" y="3849688"/>
              <a:ext cx="38100" cy="27000"/>
            </a:xfrm>
            <a:prstGeom prst="rect">
              <a:avLst/>
            </a:pr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7" name="Google Shape;1467;p48"/>
            <p:cNvSpPr/>
            <p:nvPr/>
          </p:nvSpPr>
          <p:spPr>
            <a:xfrm>
              <a:off x="2179638" y="3811588"/>
              <a:ext cx="38100" cy="31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8" name="Google Shape;1468;p48"/>
            <p:cNvSpPr/>
            <p:nvPr/>
          </p:nvSpPr>
          <p:spPr>
            <a:xfrm>
              <a:off x="2179638" y="3811588"/>
              <a:ext cx="38100" cy="31800"/>
            </a:xfrm>
            <a:prstGeom prst="rect">
              <a:avLst/>
            </a:pr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9" name="Google Shape;1469;p48"/>
            <p:cNvSpPr/>
            <p:nvPr/>
          </p:nvSpPr>
          <p:spPr>
            <a:xfrm>
              <a:off x="2179638" y="3917951"/>
              <a:ext cx="38100" cy="27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0" name="Google Shape;1470;p48"/>
            <p:cNvSpPr/>
            <p:nvPr/>
          </p:nvSpPr>
          <p:spPr>
            <a:xfrm>
              <a:off x="2179638" y="3917951"/>
              <a:ext cx="38100" cy="27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1" name="Google Shape;1471;p48"/>
            <p:cNvSpPr/>
            <p:nvPr/>
          </p:nvSpPr>
          <p:spPr>
            <a:xfrm>
              <a:off x="2178051" y="3916363"/>
              <a:ext cx="41275" cy="30163"/>
            </a:xfrm>
            <a:custGeom>
              <a:rect b="b" l="l" r="r" t="t"/>
              <a:pathLst>
                <a:path extrusionOk="0" h="39" w="54">
                  <a:moveTo>
                    <a:pt x="2" y="2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50" y="4"/>
                    <a:pt x="50" y="4"/>
                    <a:pt x="50" y="4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38"/>
                    <a:pt x="1" y="38"/>
                    <a:pt x="1" y="39"/>
                  </a:cubicBezTo>
                  <a:cubicBezTo>
                    <a:pt x="1" y="39"/>
                    <a:pt x="2" y="39"/>
                    <a:pt x="2" y="39"/>
                  </a:cubicBezTo>
                  <a:cubicBezTo>
                    <a:pt x="52" y="39"/>
                    <a:pt x="52" y="39"/>
                    <a:pt x="52" y="39"/>
                  </a:cubicBezTo>
                  <a:cubicBezTo>
                    <a:pt x="52" y="39"/>
                    <a:pt x="53" y="39"/>
                    <a:pt x="53" y="39"/>
                  </a:cubicBezTo>
                  <a:cubicBezTo>
                    <a:pt x="54" y="38"/>
                    <a:pt x="54" y="38"/>
                    <a:pt x="54" y="37"/>
                  </a:cubicBezTo>
                  <a:cubicBezTo>
                    <a:pt x="54" y="2"/>
                    <a:pt x="54" y="2"/>
                    <a:pt x="54" y="2"/>
                  </a:cubicBezTo>
                  <a:cubicBezTo>
                    <a:pt x="54" y="2"/>
                    <a:pt x="54" y="1"/>
                    <a:pt x="53" y="1"/>
                  </a:cubicBezTo>
                  <a:cubicBezTo>
                    <a:pt x="53" y="0"/>
                    <a:pt x="52" y="0"/>
                    <a:pt x="5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1" y="1"/>
                  </a:cubicBezTo>
                  <a:cubicBezTo>
                    <a:pt x="1" y="1"/>
                    <a:pt x="0" y="2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2" name="Google Shape;1472;p48"/>
            <p:cNvSpPr/>
            <p:nvPr/>
          </p:nvSpPr>
          <p:spPr>
            <a:xfrm>
              <a:off x="2179638" y="3884613"/>
              <a:ext cx="38100" cy="27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3" name="Google Shape;1473;p48"/>
            <p:cNvSpPr/>
            <p:nvPr/>
          </p:nvSpPr>
          <p:spPr>
            <a:xfrm>
              <a:off x="2179638" y="3884613"/>
              <a:ext cx="38100" cy="27000"/>
            </a:xfrm>
            <a:prstGeom prst="rect">
              <a:avLst/>
            </a:pr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4" name="Google Shape;1474;p48"/>
            <p:cNvSpPr/>
            <p:nvPr/>
          </p:nvSpPr>
          <p:spPr>
            <a:xfrm>
              <a:off x="2138363" y="3952876"/>
              <a:ext cx="34800" cy="27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5" name="Google Shape;1475;p48"/>
            <p:cNvSpPr/>
            <p:nvPr/>
          </p:nvSpPr>
          <p:spPr>
            <a:xfrm>
              <a:off x="2138363" y="3952876"/>
              <a:ext cx="34800" cy="27000"/>
            </a:xfrm>
            <a:prstGeom prst="rect">
              <a:avLst/>
            </a:pr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6" name="Google Shape;1476;p48"/>
            <p:cNvSpPr/>
            <p:nvPr/>
          </p:nvSpPr>
          <p:spPr>
            <a:xfrm>
              <a:off x="2179638" y="3952876"/>
              <a:ext cx="38100" cy="27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7" name="Google Shape;1477;p48"/>
            <p:cNvSpPr/>
            <p:nvPr/>
          </p:nvSpPr>
          <p:spPr>
            <a:xfrm>
              <a:off x="2179638" y="3952876"/>
              <a:ext cx="38100" cy="27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8" name="Google Shape;1478;p48"/>
            <p:cNvSpPr/>
            <p:nvPr/>
          </p:nvSpPr>
          <p:spPr>
            <a:xfrm>
              <a:off x="2178051" y="3951288"/>
              <a:ext cx="41275" cy="30163"/>
            </a:xfrm>
            <a:custGeom>
              <a:rect b="b" l="l" r="r" t="t"/>
              <a:pathLst>
                <a:path extrusionOk="0" h="39" w="54">
                  <a:moveTo>
                    <a:pt x="2" y="2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50" y="4"/>
                    <a:pt x="50" y="4"/>
                    <a:pt x="50" y="4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38"/>
                    <a:pt x="1" y="38"/>
                    <a:pt x="1" y="39"/>
                  </a:cubicBezTo>
                  <a:cubicBezTo>
                    <a:pt x="1" y="39"/>
                    <a:pt x="2" y="39"/>
                    <a:pt x="2" y="39"/>
                  </a:cubicBezTo>
                  <a:cubicBezTo>
                    <a:pt x="52" y="39"/>
                    <a:pt x="52" y="39"/>
                    <a:pt x="52" y="39"/>
                  </a:cubicBezTo>
                  <a:cubicBezTo>
                    <a:pt x="52" y="39"/>
                    <a:pt x="53" y="39"/>
                    <a:pt x="53" y="39"/>
                  </a:cubicBezTo>
                  <a:cubicBezTo>
                    <a:pt x="54" y="38"/>
                    <a:pt x="54" y="38"/>
                    <a:pt x="54" y="37"/>
                  </a:cubicBezTo>
                  <a:cubicBezTo>
                    <a:pt x="54" y="2"/>
                    <a:pt x="54" y="2"/>
                    <a:pt x="54" y="2"/>
                  </a:cubicBezTo>
                  <a:cubicBezTo>
                    <a:pt x="54" y="1"/>
                    <a:pt x="54" y="1"/>
                    <a:pt x="53" y="0"/>
                  </a:cubicBezTo>
                  <a:cubicBezTo>
                    <a:pt x="53" y="0"/>
                    <a:pt x="52" y="0"/>
                    <a:pt x="5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1" y="1"/>
                    <a:pt x="0" y="1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9" name="Google Shape;1479;p48"/>
            <p:cNvSpPr/>
            <p:nvPr/>
          </p:nvSpPr>
          <p:spPr>
            <a:xfrm>
              <a:off x="2138363" y="3987801"/>
              <a:ext cx="34800" cy="27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0" name="Google Shape;1480;p48"/>
            <p:cNvSpPr/>
            <p:nvPr/>
          </p:nvSpPr>
          <p:spPr>
            <a:xfrm>
              <a:off x="2138363" y="3987801"/>
              <a:ext cx="34800" cy="27000"/>
            </a:xfrm>
            <a:prstGeom prst="rect">
              <a:avLst/>
            </a:pr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1" name="Google Shape;1481;p48"/>
            <p:cNvSpPr/>
            <p:nvPr/>
          </p:nvSpPr>
          <p:spPr>
            <a:xfrm>
              <a:off x="2179638" y="3987801"/>
              <a:ext cx="38100" cy="27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2" name="Google Shape;1482;p48"/>
            <p:cNvSpPr/>
            <p:nvPr/>
          </p:nvSpPr>
          <p:spPr>
            <a:xfrm>
              <a:off x="2179638" y="3987801"/>
              <a:ext cx="38100" cy="27000"/>
            </a:xfrm>
            <a:prstGeom prst="rect">
              <a:avLst/>
            </a:pr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3" name="Google Shape;1483;p48"/>
            <p:cNvSpPr/>
            <p:nvPr/>
          </p:nvSpPr>
          <p:spPr>
            <a:xfrm>
              <a:off x="2138363" y="3884613"/>
              <a:ext cx="34800" cy="27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4" name="Google Shape;1484;p48"/>
            <p:cNvSpPr/>
            <p:nvPr/>
          </p:nvSpPr>
          <p:spPr>
            <a:xfrm>
              <a:off x="2138363" y="3884613"/>
              <a:ext cx="34800" cy="27000"/>
            </a:xfrm>
            <a:prstGeom prst="rect">
              <a:avLst/>
            </a:pr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5" name="Google Shape;1485;p48"/>
            <p:cNvSpPr/>
            <p:nvPr/>
          </p:nvSpPr>
          <p:spPr>
            <a:xfrm>
              <a:off x="2138363" y="3849688"/>
              <a:ext cx="34800" cy="27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6" name="Google Shape;1486;p48"/>
            <p:cNvSpPr/>
            <p:nvPr/>
          </p:nvSpPr>
          <p:spPr>
            <a:xfrm>
              <a:off x="2138363" y="3849688"/>
              <a:ext cx="34800" cy="27000"/>
            </a:xfrm>
            <a:prstGeom prst="rect">
              <a:avLst/>
            </a:pr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7" name="Google Shape;1487;p48"/>
            <p:cNvSpPr/>
            <p:nvPr/>
          </p:nvSpPr>
          <p:spPr>
            <a:xfrm>
              <a:off x="2138363" y="3917951"/>
              <a:ext cx="34800" cy="27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8" name="Google Shape;1488;p48"/>
            <p:cNvSpPr/>
            <p:nvPr/>
          </p:nvSpPr>
          <p:spPr>
            <a:xfrm>
              <a:off x="2138363" y="3917951"/>
              <a:ext cx="34800" cy="27000"/>
            </a:xfrm>
            <a:prstGeom prst="rect">
              <a:avLst/>
            </a:pr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9" name="Google Shape;1489;p48"/>
            <p:cNvSpPr/>
            <p:nvPr/>
          </p:nvSpPr>
          <p:spPr>
            <a:xfrm>
              <a:off x="1992313" y="3800476"/>
              <a:ext cx="103200" cy="246000"/>
            </a:xfrm>
            <a:prstGeom prst="rect">
              <a:avLst/>
            </a:pr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0" name="Google Shape;1490;p48"/>
            <p:cNvSpPr/>
            <p:nvPr/>
          </p:nvSpPr>
          <p:spPr>
            <a:xfrm>
              <a:off x="1992313" y="3800476"/>
              <a:ext cx="103200" cy="246000"/>
            </a:xfrm>
            <a:prstGeom prst="rect">
              <a:avLst/>
            </a:pr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1" name="Google Shape;1491;p48"/>
            <p:cNvSpPr/>
            <p:nvPr/>
          </p:nvSpPr>
          <p:spPr>
            <a:xfrm>
              <a:off x="2005013" y="3811588"/>
              <a:ext cx="34800" cy="303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2" name="Google Shape;1492;p48"/>
            <p:cNvSpPr/>
            <p:nvPr/>
          </p:nvSpPr>
          <p:spPr>
            <a:xfrm>
              <a:off x="2005013" y="3811588"/>
              <a:ext cx="34800" cy="30300"/>
            </a:xfrm>
            <a:prstGeom prst="rect">
              <a:avLst/>
            </a:pr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3" name="Google Shape;1493;p48"/>
            <p:cNvSpPr/>
            <p:nvPr/>
          </p:nvSpPr>
          <p:spPr>
            <a:xfrm>
              <a:off x="2046288" y="3848101"/>
              <a:ext cx="38100" cy="285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4" name="Google Shape;1494;p48"/>
            <p:cNvSpPr/>
            <p:nvPr/>
          </p:nvSpPr>
          <p:spPr>
            <a:xfrm>
              <a:off x="2046288" y="3848101"/>
              <a:ext cx="38100" cy="28500"/>
            </a:xfrm>
            <a:prstGeom prst="rect">
              <a:avLst/>
            </a:pr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5" name="Google Shape;1495;p48"/>
            <p:cNvSpPr/>
            <p:nvPr/>
          </p:nvSpPr>
          <p:spPr>
            <a:xfrm>
              <a:off x="2046288" y="3811588"/>
              <a:ext cx="38100" cy="303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6" name="Google Shape;1496;p48"/>
            <p:cNvSpPr/>
            <p:nvPr/>
          </p:nvSpPr>
          <p:spPr>
            <a:xfrm>
              <a:off x="2046288" y="3811588"/>
              <a:ext cx="38100" cy="30300"/>
            </a:xfrm>
            <a:prstGeom prst="rect">
              <a:avLst/>
            </a:pr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7" name="Google Shape;1497;p48"/>
            <p:cNvSpPr/>
            <p:nvPr/>
          </p:nvSpPr>
          <p:spPr>
            <a:xfrm>
              <a:off x="2046288" y="3917951"/>
              <a:ext cx="38100" cy="27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8" name="Google Shape;1498;p48"/>
            <p:cNvSpPr/>
            <p:nvPr/>
          </p:nvSpPr>
          <p:spPr>
            <a:xfrm>
              <a:off x="2046288" y="3917951"/>
              <a:ext cx="38100" cy="27000"/>
            </a:xfrm>
            <a:prstGeom prst="rect">
              <a:avLst/>
            </a:pr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9" name="Google Shape;1499;p48"/>
            <p:cNvSpPr/>
            <p:nvPr/>
          </p:nvSpPr>
          <p:spPr>
            <a:xfrm>
              <a:off x="2046288" y="3883026"/>
              <a:ext cx="38100" cy="27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0" name="Google Shape;1500;p48"/>
            <p:cNvSpPr/>
            <p:nvPr/>
          </p:nvSpPr>
          <p:spPr>
            <a:xfrm>
              <a:off x="2046288" y="3883026"/>
              <a:ext cx="38100" cy="27000"/>
            </a:xfrm>
            <a:prstGeom prst="rect">
              <a:avLst/>
            </a:pr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1" name="Google Shape;1501;p48"/>
            <p:cNvSpPr/>
            <p:nvPr/>
          </p:nvSpPr>
          <p:spPr>
            <a:xfrm>
              <a:off x="2005013" y="3951288"/>
              <a:ext cx="34800" cy="285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2" name="Google Shape;1502;p48"/>
            <p:cNvSpPr/>
            <p:nvPr/>
          </p:nvSpPr>
          <p:spPr>
            <a:xfrm>
              <a:off x="2005013" y="3951288"/>
              <a:ext cx="34800" cy="28500"/>
            </a:xfrm>
            <a:prstGeom prst="rect">
              <a:avLst/>
            </a:pr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3" name="Google Shape;1503;p48"/>
            <p:cNvSpPr/>
            <p:nvPr/>
          </p:nvSpPr>
          <p:spPr>
            <a:xfrm>
              <a:off x="2046288" y="3951288"/>
              <a:ext cx="38100" cy="285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4" name="Google Shape;1504;p48"/>
            <p:cNvSpPr/>
            <p:nvPr/>
          </p:nvSpPr>
          <p:spPr>
            <a:xfrm>
              <a:off x="2046288" y="3951288"/>
              <a:ext cx="38100" cy="28500"/>
            </a:xfrm>
            <a:prstGeom prst="rect">
              <a:avLst/>
            </a:pr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5" name="Google Shape;1505;p48"/>
            <p:cNvSpPr/>
            <p:nvPr/>
          </p:nvSpPr>
          <p:spPr>
            <a:xfrm>
              <a:off x="2005013" y="3883026"/>
              <a:ext cx="34800" cy="27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6" name="Google Shape;1506;p48"/>
            <p:cNvSpPr/>
            <p:nvPr/>
          </p:nvSpPr>
          <p:spPr>
            <a:xfrm>
              <a:off x="2005013" y="3883026"/>
              <a:ext cx="34800" cy="27000"/>
            </a:xfrm>
            <a:prstGeom prst="rect">
              <a:avLst/>
            </a:pr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7" name="Google Shape;1507;p48"/>
            <p:cNvSpPr/>
            <p:nvPr/>
          </p:nvSpPr>
          <p:spPr>
            <a:xfrm>
              <a:off x="2005013" y="3848101"/>
              <a:ext cx="34800" cy="285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8" name="Google Shape;1508;p48"/>
            <p:cNvSpPr/>
            <p:nvPr/>
          </p:nvSpPr>
          <p:spPr>
            <a:xfrm>
              <a:off x="2005013" y="3848101"/>
              <a:ext cx="34800" cy="28500"/>
            </a:xfrm>
            <a:prstGeom prst="rect">
              <a:avLst/>
            </a:pr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9" name="Google Shape;1509;p48"/>
            <p:cNvSpPr/>
            <p:nvPr/>
          </p:nvSpPr>
          <p:spPr>
            <a:xfrm>
              <a:off x="2005013" y="3917951"/>
              <a:ext cx="34800" cy="27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0" name="Google Shape;1510;p48"/>
            <p:cNvSpPr/>
            <p:nvPr/>
          </p:nvSpPr>
          <p:spPr>
            <a:xfrm>
              <a:off x="2005013" y="3917951"/>
              <a:ext cx="34800" cy="27000"/>
            </a:xfrm>
            <a:prstGeom prst="rect">
              <a:avLst/>
            </a:pr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1" name="Google Shape;1511;p48"/>
            <p:cNvSpPr/>
            <p:nvPr/>
          </p:nvSpPr>
          <p:spPr>
            <a:xfrm>
              <a:off x="1995488" y="3902076"/>
              <a:ext cx="4800" cy="333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2" name="Google Shape;1512;p48"/>
            <p:cNvSpPr/>
            <p:nvPr/>
          </p:nvSpPr>
          <p:spPr>
            <a:xfrm>
              <a:off x="1995488" y="3902076"/>
              <a:ext cx="4800" cy="33300"/>
            </a:xfrm>
            <a:prstGeom prst="rect">
              <a:avLst/>
            </a:pr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3" name="Google Shape;1513;p48"/>
            <p:cNvSpPr/>
            <p:nvPr/>
          </p:nvSpPr>
          <p:spPr>
            <a:xfrm>
              <a:off x="2112963" y="3944938"/>
              <a:ext cx="160200" cy="101700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4" name="Google Shape;1514;p48"/>
            <p:cNvSpPr/>
            <p:nvPr/>
          </p:nvSpPr>
          <p:spPr>
            <a:xfrm>
              <a:off x="2112963" y="3944938"/>
              <a:ext cx="160200" cy="10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5" name="Google Shape;1515;p48"/>
            <p:cNvSpPr/>
            <p:nvPr/>
          </p:nvSpPr>
          <p:spPr>
            <a:xfrm>
              <a:off x="2111376" y="3943351"/>
              <a:ext cx="163513" cy="104775"/>
            </a:xfrm>
            <a:custGeom>
              <a:rect b="b" l="l" r="r" t="t"/>
              <a:pathLst>
                <a:path extrusionOk="0" h="136" w="212">
                  <a:moveTo>
                    <a:pt x="2" y="2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208" y="4"/>
                    <a:pt x="208" y="4"/>
                    <a:pt x="208" y="4"/>
                  </a:cubicBezTo>
                  <a:cubicBezTo>
                    <a:pt x="208" y="132"/>
                    <a:pt x="208" y="132"/>
                    <a:pt x="208" y="132"/>
                  </a:cubicBezTo>
                  <a:cubicBezTo>
                    <a:pt x="4" y="132"/>
                    <a:pt x="4" y="132"/>
                    <a:pt x="4" y="13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34"/>
                    <a:pt x="0" y="134"/>
                    <a:pt x="0" y="134"/>
                  </a:cubicBezTo>
                  <a:cubicBezTo>
                    <a:pt x="0" y="135"/>
                    <a:pt x="0" y="135"/>
                    <a:pt x="1" y="136"/>
                  </a:cubicBezTo>
                  <a:cubicBezTo>
                    <a:pt x="1" y="136"/>
                    <a:pt x="2" y="136"/>
                    <a:pt x="2" y="136"/>
                  </a:cubicBezTo>
                  <a:cubicBezTo>
                    <a:pt x="210" y="136"/>
                    <a:pt x="210" y="136"/>
                    <a:pt x="210" y="136"/>
                  </a:cubicBezTo>
                  <a:cubicBezTo>
                    <a:pt x="211" y="136"/>
                    <a:pt x="211" y="136"/>
                    <a:pt x="212" y="136"/>
                  </a:cubicBezTo>
                  <a:cubicBezTo>
                    <a:pt x="212" y="135"/>
                    <a:pt x="212" y="135"/>
                    <a:pt x="212" y="134"/>
                  </a:cubicBezTo>
                  <a:cubicBezTo>
                    <a:pt x="212" y="2"/>
                    <a:pt x="212" y="2"/>
                    <a:pt x="212" y="2"/>
                  </a:cubicBezTo>
                  <a:cubicBezTo>
                    <a:pt x="212" y="2"/>
                    <a:pt x="212" y="1"/>
                    <a:pt x="212" y="1"/>
                  </a:cubicBezTo>
                  <a:cubicBezTo>
                    <a:pt x="211" y="1"/>
                    <a:pt x="211" y="0"/>
                    <a:pt x="21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1"/>
                    <a:pt x="1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6" name="Google Shape;1516;p48"/>
            <p:cNvSpPr/>
            <p:nvPr/>
          </p:nvSpPr>
          <p:spPr>
            <a:xfrm>
              <a:off x="2136776" y="3957638"/>
              <a:ext cx="114300" cy="30300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7" name="Google Shape;1517;p48"/>
            <p:cNvSpPr/>
            <p:nvPr/>
          </p:nvSpPr>
          <p:spPr>
            <a:xfrm>
              <a:off x="2136776" y="3957638"/>
              <a:ext cx="114300" cy="3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8" name="Google Shape;1518;p48"/>
            <p:cNvSpPr/>
            <p:nvPr/>
          </p:nvSpPr>
          <p:spPr>
            <a:xfrm>
              <a:off x="2136776" y="3957638"/>
              <a:ext cx="114300" cy="30163"/>
            </a:xfrm>
            <a:custGeom>
              <a:rect b="b" l="l" r="r" t="t"/>
              <a:pathLst>
                <a:path extrusionOk="0" h="19" w="72">
                  <a:moveTo>
                    <a:pt x="0" y="0"/>
                  </a:moveTo>
                  <a:lnTo>
                    <a:pt x="0" y="1"/>
                  </a:lnTo>
                  <a:lnTo>
                    <a:pt x="71" y="1"/>
                  </a:lnTo>
                  <a:lnTo>
                    <a:pt x="71" y="18"/>
                  </a:lnTo>
                  <a:lnTo>
                    <a:pt x="1" y="18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72" y="19"/>
                  </a:lnTo>
                  <a:lnTo>
                    <a:pt x="72" y="19"/>
                  </a:lnTo>
                  <a:lnTo>
                    <a:pt x="72" y="19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9" name="Google Shape;1519;p48"/>
            <p:cNvSpPr/>
            <p:nvPr/>
          </p:nvSpPr>
          <p:spPr>
            <a:xfrm>
              <a:off x="2136776" y="3957638"/>
              <a:ext cx="114300" cy="30163"/>
            </a:xfrm>
            <a:custGeom>
              <a:rect b="b" l="l" r="r" t="t"/>
              <a:pathLst>
                <a:path extrusionOk="0" h="19" w="72">
                  <a:moveTo>
                    <a:pt x="0" y="0"/>
                  </a:moveTo>
                  <a:lnTo>
                    <a:pt x="0" y="1"/>
                  </a:lnTo>
                  <a:lnTo>
                    <a:pt x="71" y="1"/>
                  </a:lnTo>
                  <a:lnTo>
                    <a:pt x="71" y="18"/>
                  </a:lnTo>
                  <a:lnTo>
                    <a:pt x="1" y="18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72" y="19"/>
                  </a:lnTo>
                  <a:lnTo>
                    <a:pt x="72" y="19"/>
                  </a:lnTo>
                  <a:lnTo>
                    <a:pt x="72" y="19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0" name="Google Shape;1520;p48"/>
            <p:cNvSpPr/>
            <p:nvPr/>
          </p:nvSpPr>
          <p:spPr>
            <a:xfrm>
              <a:off x="2136776" y="4000501"/>
              <a:ext cx="114300" cy="30300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1" name="Google Shape;1521;p48"/>
            <p:cNvSpPr/>
            <p:nvPr/>
          </p:nvSpPr>
          <p:spPr>
            <a:xfrm>
              <a:off x="2136776" y="4000501"/>
              <a:ext cx="114300" cy="3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2" name="Google Shape;1522;p48"/>
            <p:cNvSpPr/>
            <p:nvPr/>
          </p:nvSpPr>
          <p:spPr>
            <a:xfrm>
              <a:off x="2136776" y="4000501"/>
              <a:ext cx="114300" cy="30163"/>
            </a:xfrm>
            <a:custGeom>
              <a:rect b="b" l="l" r="r" t="t"/>
              <a:pathLst>
                <a:path extrusionOk="0" h="19" w="72">
                  <a:moveTo>
                    <a:pt x="0" y="0"/>
                  </a:moveTo>
                  <a:lnTo>
                    <a:pt x="0" y="1"/>
                  </a:lnTo>
                  <a:lnTo>
                    <a:pt x="71" y="1"/>
                  </a:lnTo>
                  <a:lnTo>
                    <a:pt x="71" y="18"/>
                  </a:lnTo>
                  <a:lnTo>
                    <a:pt x="1" y="18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72" y="19"/>
                  </a:lnTo>
                  <a:lnTo>
                    <a:pt x="72" y="19"/>
                  </a:lnTo>
                  <a:lnTo>
                    <a:pt x="72" y="19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3" name="Google Shape;1523;p48"/>
            <p:cNvSpPr/>
            <p:nvPr/>
          </p:nvSpPr>
          <p:spPr>
            <a:xfrm>
              <a:off x="2136776" y="4000501"/>
              <a:ext cx="114300" cy="30163"/>
            </a:xfrm>
            <a:custGeom>
              <a:rect b="b" l="l" r="r" t="t"/>
              <a:pathLst>
                <a:path extrusionOk="0" h="19" w="72">
                  <a:moveTo>
                    <a:pt x="0" y="0"/>
                  </a:moveTo>
                  <a:lnTo>
                    <a:pt x="0" y="1"/>
                  </a:lnTo>
                  <a:lnTo>
                    <a:pt x="71" y="1"/>
                  </a:lnTo>
                  <a:lnTo>
                    <a:pt x="71" y="18"/>
                  </a:lnTo>
                  <a:lnTo>
                    <a:pt x="1" y="18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72" y="19"/>
                  </a:lnTo>
                  <a:lnTo>
                    <a:pt x="72" y="19"/>
                  </a:lnTo>
                  <a:lnTo>
                    <a:pt x="72" y="19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4" name="Google Shape;1524;p48"/>
            <p:cNvSpPr/>
            <p:nvPr/>
          </p:nvSpPr>
          <p:spPr>
            <a:xfrm>
              <a:off x="2324101" y="3733801"/>
              <a:ext cx="20638" cy="20638"/>
            </a:xfrm>
            <a:custGeom>
              <a:rect b="b" l="l" r="r" t="t"/>
              <a:pathLst>
                <a:path extrusionOk="0" h="27" w="27">
                  <a:moveTo>
                    <a:pt x="0" y="27"/>
                  </a:moveTo>
                  <a:cubicBezTo>
                    <a:pt x="0" y="27"/>
                    <a:pt x="1" y="18"/>
                    <a:pt x="1" y="18"/>
                  </a:cubicBezTo>
                  <a:cubicBezTo>
                    <a:pt x="3" y="11"/>
                    <a:pt x="11" y="0"/>
                    <a:pt x="19" y="0"/>
                  </a:cubicBezTo>
                  <a:cubicBezTo>
                    <a:pt x="24" y="0"/>
                    <a:pt x="27" y="4"/>
                    <a:pt x="27" y="9"/>
                  </a:cubicBezTo>
                  <a:cubicBezTo>
                    <a:pt x="27" y="9"/>
                    <a:pt x="27" y="10"/>
                    <a:pt x="27" y="10"/>
                  </a:cubicBezTo>
                  <a:cubicBezTo>
                    <a:pt x="26" y="16"/>
                    <a:pt x="23" y="20"/>
                    <a:pt x="18" y="23"/>
                  </a:cubicBezTo>
                  <a:cubicBezTo>
                    <a:pt x="12" y="25"/>
                    <a:pt x="6" y="27"/>
                    <a:pt x="0" y="27"/>
                  </a:cubicBezTo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5" name="Google Shape;1525;p48"/>
            <p:cNvSpPr/>
            <p:nvPr/>
          </p:nvSpPr>
          <p:spPr>
            <a:xfrm>
              <a:off x="2281238" y="3706813"/>
              <a:ext cx="142875" cy="193675"/>
            </a:xfrm>
            <a:custGeom>
              <a:rect b="b" l="l" r="r" t="t"/>
              <a:pathLst>
                <a:path extrusionOk="0" h="250" w="186">
                  <a:moveTo>
                    <a:pt x="41" y="1"/>
                  </a:moveTo>
                  <a:cubicBezTo>
                    <a:pt x="48" y="3"/>
                    <a:pt x="52" y="17"/>
                    <a:pt x="51" y="23"/>
                  </a:cubicBezTo>
                  <a:cubicBezTo>
                    <a:pt x="51" y="24"/>
                    <a:pt x="50" y="33"/>
                    <a:pt x="50" y="33"/>
                  </a:cubicBezTo>
                  <a:cubicBezTo>
                    <a:pt x="50" y="35"/>
                    <a:pt x="51" y="37"/>
                    <a:pt x="52" y="39"/>
                  </a:cubicBezTo>
                  <a:cubicBezTo>
                    <a:pt x="53" y="44"/>
                    <a:pt x="54" y="49"/>
                    <a:pt x="55" y="55"/>
                  </a:cubicBezTo>
                  <a:cubicBezTo>
                    <a:pt x="56" y="61"/>
                    <a:pt x="56" y="67"/>
                    <a:pt x="57" y="73"/>
                  </a:cubicBezTo>
                  <a:cubicBezTo>
                    <a:pt x="57" y="80"/>
                    <a:pt x="57" y="87"/>
                    <a:pt x="56" y="94"/>
                  </a:cubicBezTo>
                  <a:cubicBezTo>
                    <a:pt x="57" y="92"/>
                    <a:pt x="60" y="86"/>
                    <a:pt x="60" y="86"/>
                  </a:cubicBezTo>
                  <a:cubicBezTo>
                    <a:pt x="64" y="80"/>
                    <a:pt x="74" y="72"/>
                    <a:pt x="81" y="74"/>
                  </a:cubicBezTo>
                  <a:cubicBezTo>
                    <a:pt x="86" y="75"/>
                    <a:pt x="89" y="80"/>
                    <a:pt x="87" y="85"/>
                  </a:cubicBezTo>
                  <a:cubicBezTo>
                    <a:pt x="87" y="86"/>
                    <a:pt x="87" y="86"/>
                    <a:pt x="87" y="86"/>
                  </a:cubicBezTo>
                  <a:cubicBezTo>
                    <a:pt x="84" y="90"/>
                    <a:pt x="80" y="94"/>
                    <a:pt x="74" y="95"/>
                  </a:cubicBezTo>
                  <a:cubicBezTo>
                    <a:pt x="68" y="96"/>
                    <a:pt x="62" y="96"/>
                    <a:pt x="56" y="95"/>
                  </a:cubicBezTo>
                  <a:cubicBezTo>
                    <a:pt x="55" y="101"/>
                    <a:pt x="53" y="108"/>
                    <a:pt x="51" y="115"/>
                  </a:cubicBezTo>
                  <a:cubicBezTo>
                    <a:pt x="50" y="119"/>
                    <a:pt x="49" y="123"/>
                    <a:pt x="48" y="127"/>
                  </a:cubicBezTo>
                  <a:cubicBezTo>
                    <a:pt x="50" y="123"/>
                    <a:pt x="50" y="123"/>
                    <a:pt x="50" y="123"/>
                  </a:cubicBezTo>
                  <a:cubicBezTo>
                    <a:pt x="53" y="117"/>
                    <a:pt x="64" y="109"/>
                    <a:pt x="71" y="111"/>
                  </a:cubicBezTo>
                  <a:cubicBezTo>
                    <a:pt x="76" y="112"/>
                    <a:pt x="78" y="117"/>
                    <a:pt x="77" y="122"/>
                  </a:cubicBezTo>
                  <a:cubicBezTo>
                    <a:pt x="76" y="123"/>
                    <a:pt x="76" y="123"/>
                    <a:pt x="76" y="123"/>
                  </a:cubicBezTo>
                  <a:cubicBezTo>
                    <a:pt x="74" y="128"/>
                    <a:pt x="69" y="131"/>
                    <a:pt x="64" y="132"/>
                  </a:cubicBezTo>
                  <a:cubicBezTo>
                    <a:pt x="58" y="133"/>
                    <a:pt x="52" y="133"/>
                    <a:pt x="46" y="132"/>
                  </a:cubicBezTo>
                  <a:cubicBezTo>
                    <a:pt x="46" y="133"/>
                    <a:pt x="45" y="135"/>
                    <a:pt x="45" y="136"/>
                  </a:cubicBezTo>
                  <a:cubicBezTo>
                    <a:pt x="42" y="144"/>
                    <a:pt x="40" y="151"/>
                    <a:pt x="37" y="158"/>
                  </a:cubicBezTo>
                  <a:cubicBezTo>
                    <a:pt x="36" y="160"/>
                    <a:pt x="36" y="163"/>
                    <a:pt x="35" y="165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40" y="157"/>
                    <a:pt x="51" y="148"/>
                    <a:pt x="58" y="150"/>
                  </a:cubicBezTo>
                  <a:cubicBezTo>
                    <a:pt x="63" y="151"/>
                    <a:pt x="65" y="156"/>
                    <a:pt x="64" y="161"/>
                  </a:cubicBezTo>
                  <a:cubicBezTo>
                    <a:pt x="64" y="162"/>
                    <a:pt x="64" y="162"/>
                    <a:pt x="64" y="162"/>
                  </a:cubicBezTo>
                  <a:cubicBezTo>
                    <a:pt x="61" y="167"/>
                    <a:pt x="56" y="170"/>
                    <a:pt x="51" y="171"/>
                  </a:cubicBezTo>
                  <a:cubicBezTo>
                    <a:pt x="45" y="172"/>
                    <a:pt x="39" y="172"/>
                    <a:pt x="34" y="171"/>
                  </a:cubicBezTo>
                  <a:cubicBezTo>
                    <a:pt x="33" y="174"/>
                    <a:pt x="32" y="177"/>
                    <a:pt x="32" y="179"/>
                  </a:cubicBezTo>
                  <a:cubicBezTo>
                    <a:pt x="31" y="182"/>
                    <a:pt x="31" y="182"/>
                    <a:pt x="31" y="184"/>
                  </a:cubicBezTo>
                  <a:cubicBezTo>
                    <a:pt x="31" y="186"/>
                    <a:pt x="30" y="188"/>
                    <a:pt x="30" y="189"/>
                  </a:cubicBezTo>
                  <a:cubicBezTo>
                    <a:pt x="30" y="193"/>
                    <a:pt x="29" y="196"/>
                    <a:pt x="29" y="199"/>
                  </a:cubicBezTo>
                  <a:cubicBezTo>
                    <a:pt x="29" y="201"/>
                    <a:pt x="29" y="204"/>
                    <a:pt x="29" y="206"/>
                  </a:cubicBezTo>
                  <a:cubicBezTo>
                    <a:pt x="29" y="203"/>
                    <a:pt x="31" y="199"/>
                    <a:pt x="31" y="198"/>
                  </a:cubicBezTo>
                  <a:cubicBezTo>
                    <a:pt x="34" y="193"/>
                    <a:pt x="38" y="188"/>
                    <a:pt x="43" y="185"/>
                  </a:cubicBezTo>
                  <a:cubicBezTo>
                    <a:pt x="43" y="185"/>
                    <a:pt x="43" y="184"/>
                    <a:pt x="44" y="183"/>
                  </a:cubicBezTo>
                  <a:cubicBezTo>
                    <a:pt x="46" y="179"/>
                    <a:pt x="52" y="178"/>
                    <a:pt x="56" y="181"/>
                  </a:cubicBezTo>
                  <a:cubicBezTo>
                    <a:pt x="57" y="181"/>
                    <a:pt x="57" y="181"/>
                    <a:pt x="57" y="181"/>
                  </a:cubicBezTo>
                  <a:cubicBezTo>
                    <a:pt x="62" y="186"/>
                    <a:pt x="61" y="200"/>
                    <a:pt x="58" y="206"/>
                  </a:cubicBezTo>
                  <a:cubicBezTo>
                    <a:pt x="58" y="206"/>
                    <a:pt x="56" y="210"/>
                    <a:pt x="55" y="213"/>
                  </a:cubicBezTo>
                  <a:cubicBezTo>
                    <a:pt x="58" y="209"/>
                    <a:pt x="58" y="209"/>
                    <a:pt x="58" y="209"/>
                  </a:cubicBezTo>
                  <a:cubicBezTo>
                    <a:pt x="60" y="206"/>
                    <a:pt x="62" y="204"/>
                    <a:pt x="65" y="201"/>
                  </a:cubicBezTo>
                  <a:cubicBezTo>
                    <a:pt x="68" y="197"/>
                    <a:pt x="68" y="197"/>
                    <a:pt x="68" y="197"/>
                  </a:cubicBezTo>
                  <a:cubicBezTo>
                    <a:pt x="69" y="196"/>
                    <a:pt x="71" y="195"/>
                    <a:pt x="72" y="194"/>
                  </a:cubicBezTo>
                  <a:cubicBezTo>
                    <a:pt x="75" y="191"/>
                    <a:pt x="78" y="188"/>
                    <a:pt x="81" y="185"/>
                  </a:cubicBezTo>
                  <a:cubicBezTo>
                    <a:pt x="77" y="181"/>
                    <a:pt x="72" y="177"/>
                    <a:pt x="69" y="172"/>
                  </a:cubicBezTo>
                  <a:cubicBezTo>
                    <a:pt x="66" y="167"/>
                    <a:pt x="66" y="162"/>
                    <a:pt x="67" y="157"/>
                  </a:cubicBezTo>
                  <a:cubicBezTo>
                    <a:pt x="69" y="152"/>
                    <a:pt x="75" y="150"/>
                    <a:pt x="79" y="152"/>
                  </a:cubicBezTo>
                  <a:cubicBezTo>
                    <a:pt x="80" y="153"/>
                    <a:pt x="80" y="153"/>
                    <a:pt x="80" y="153"/>
                  </a:cubicBezTo>
                  <a:cubicBezTo>
                    <a:pt x="86" y="157"/>
                    <a:pt x="87" y="170"/>
                    <a:pt x="85" y="177"/>
                  </a:cubicBezTo>
                  <a:cubicBezTo>
                    <a:pt x="85" y="177"/>
                    <a:pt x="84" y="182"/>
                    <a:pt x="83" y="184"/>
                  </a:cubicBezTo>
                  <a:cubicBezTo>
                    <a:pt x="85" y="182"/>
                    <a:pt x="87" y="181"/>
                    <a:pt x="89" y="179"/>
                  </a:cubicBezTo>
                  <a:cubicBezTo>
                    <a:pt x="95" y="175"/>
                    <a:pt x="101" y="170"/>
                    <a:pt x="107" y="166"/>
                  </a:cubicBezTo>
                  <a:cubicBezTo>
                    <a:pt x="112" y="162"/>
                    <a:pt x="112" y="162"/>
                    <a:pt x="112" y="162"/>
                  </a:cubicBezTo>
                  <a:cubicBezTo>
                    <a:pt x="108" y="158"/>
                    <a:pt x="103" y="153"/>
                    <a:pt x="100" y="148"/>
                  </a:cubicBezTo>
                  <a:cubicBezTo>
                    <a:pt x="97" y="143"/>
                    <a:pt x="96" y="138"/>
                    <a:pt x="98" y="133"/>
                  </a:cubicBezTo>
                  <a:cubicBezTo>
                    <a:pt x="100" y="128"/>
                    <a:pt x="105" y="126"/>
                    <a:pt x="110" y="128"/>
                  </a:cubicBezTo>
                  <a:cubicBezTo>
                    <a:pt x="111" y="129"/>
                    <a:pt x="111" y="129"/>
                    <a:pt x="111" y="129"/>
                  </a:cubicBezTo>
                  <a:cubicBezTo>
                    <a:pt x="117" y="133"/>
                    <a:pt x="117" y="146"/>
                    <a:pt x="116" y="153"/>
                  </a:cubicBezTo>
                  <a:cubicBezTo>
                    <a:pt x="116" y="153"/>
                    <a:pt x="113" y="159"/>
                    <a:pt x="113" y="161"/>
                  </a:cubicBezTo>
                  <a:cubicBezTo>
                    <a:pt x="117" y="158"/>
                    <a:pt x="121" y="155"/>
                    <a:pt x="125" y="152"/>
                  </a:cubicBezTo>
                  <a:cubicBezTo>
                    <a:pt x="130" y="148"/>
                    <a:pt x="135" y="143"/>
                    <a:pt x="140" y="138"/>
                  </a:cubicBezTo>
                  <a:cubicBezTo>
                    <a:pt x="135" y="134"/>
                    <a:pt x="130" y="130"/>
                    <a:pt x="127" y="125"/>
                  </a:cubicBezTo>
                  <a:cubicBezTo>
                    <a:pt x="124" y="120"/>
                    <a:pt x="123" y="114"/>
                    <a:pt x="125" y="109"/>
                  </a:cubicBezTo>
                  <a:cubicBezTo>
                    <a:pt x="127" y="104"/>
                    <a:pt x="133" y="102"/>
                    <a:pt x="137" y="104"/>
                  </a:cubicBezTo>
                  <a:cubicBezTo>
                    <a:pt x="138" y="105"/>
                    <a:pt x="138" y="105"/>
                    <a:pt x="138" y="105"/>
                  </a:cubicBezTo>
                  <a:cubicBezTo>
                    <a:pt x="144" y="109"/>
                    <a:pt x="145" y="122"/>
                    <a:pt x="143" y="129"/>
                  </a:cubicBezTo>
                  <a:cubicBezTo>
                    <a:pt x="143" y="129"/>
                    <a:pt x="141" y="134"/>
                    <a:pt x="140" y="137"/>
                  </a:cubicBezTo>
                  <a:cubicBezTo>
                    <a:pt x="141" y="137"/>
                    <a:pt x="141" y="137"/>
                    <a:pt x="141" y="137"/>
                  </a:cubicBezTo>
                  <a:cubicBezTo>
                    <a:pt x="145" y="132"/>
                    <a:pt x="149" y="126"/>
                    <a:pt x="153" y="120"/>
                  </a:cubicBezTo>
                  <a:cubicBezTo>
                    <a:pt x="155" y="117"/>
                    <a:pt x="157" y="114"/>
                    <a:pt x="158" y="111"/>
                  </a:cubicBezTo>
                  <a:cubicBezTo>
                    <a:pt x="153" y="108"/>
                    <a:pt x="148" y="104"/>
                    <a:pt x="144" y="99"/>
                  </a:cubicBezTo>
                  <a:cubicBezTo>
                    <a:pt x="141" y="95"/>
                    <a:pt x="140" y="89"/>
                    <a:pt x="141" y="84"/>
                  </a:cubicBezTo>
                  <a:cubicBezTo>
                    <a:pt x="143" y="79"/>
                    <a:pt x="148" y="77"/>
                    <a:pt x="152" y="78"/>
                  </a:cubicBezTo>
                  <a:cubicBezTo>
                    <a:pt x="153" y="79"/>
                    <a:pt x="153" y="79"/>
                    <a:pt x="153" y="79"/>
                  </a:cubicBezTo>
                  <a:cubicBezTo>
                    <a:pt x="160" y="82"/>
                    <a:pt x="162" y="95"/>
                    <a:pt x="161" y="102"/>
                  </a:cubicBezTo>
                  <a:cubicBezTo>
                    <a:pt x="161" y="102"/>
                    <a:pt x="160" y="106"/>
                    <a:pt x="159" y="109"/>
                  </a:cubicBezTo>
                  <a:cubicBezTo>
                    <a:pt x="160" y="107"/>
                    <a:pt x="161" y="106"/>
                    <a:pt x="162" y="104"/>
                  </a:cubicBezTo>
                  <a:cubicBezTo>
                    <a:pt x="164" y="99"/>
                    <a:pt x="166" y="94"/>
                    <a:pt x="168" y="90"/>
                  </a:cubicBezTo>
                  <a:cubicBezTo>
                    <a:pt x="169" y="88"/>
                    <a:pt x="170" y="85"/>
                    <a:pt x="170" y="83"/>
                  </a:cubicBezTo>
                  <a:cubicBezTo>
                    <a:pt x="167" y="78"/>
                    <a:pt x="165" y="73"/>
                    <a:pt x="164" y="67"/>
                  </a:cubicBezTo>
                  <a:cubicBezTo>
                    <a:pt x="163" y="61"/>
                    <a:pt x="164" y="56"/>
                    <a:pt x="168" y="52"/>
                  </a:cubicBezTo>
                  <a:cubicBezTo>
                    <a:pt x="171" y="48"/>
                    <a:pt x="177" y="48"/>
                    <a:pt x="180" y="51"/>
                  </a:cubicBezTo>
                  <a:cubicBezTo>
                    <a:pt x="181" y="52"/>
                    <a:pt x="181" y="52"/>
                    <a:pt x="181" y="52"/>
                  </a:cubicBezTo>
                  <a:cubicBezTo>
                    <a:pt x="186" y="58"/>
                    <a:pt x="181" y="71"/>
                    <a:pt x="178" y="77"/>
                  </a:cubicBezTo>
                  <a:cubicBezTo>
                    <a:pt x="178" y="77"/>
                    <a:pt x="171" y="84"/>
                    <a:pt x="171" y="84"/>
                  </a:cubicBezTo>
                  <a:cubicBezTo>
                    <a:pt x="169" y="91"/>
                    <a:pt x="169" y="91"/>
                    <a:pt x="169" y="91"/>
                  </a:cubicBezTo>
                  <a:cubicBezTo>
                    <a:pt x="167" y="95"/>
                    <a:pt x="165" y="100"/>
                    <a:pt x="163" y="105"/>
                  </a:cubicBezTo>
                  <a:cubicBezTo>
                    <a:pt x="160" y="111"/>
                    <a:pt x="157" y="116"/>
                    <a:pt x="154" y="121"/>
                  </a:cubicBezTo>
                  <a:cubicBezTo>
                    <a:pt x="151" y="127"/>
                    <a:pt x="147" y="133"/>
                    <a:pt x="142" y="138"/>
                  </a:cubicBezTo>
                  <a:cubicBezTo>
                    <a:pt x="144" y="137"/>
                    <a:pt x="150" y="134"/>
                    <a:pt x="150" y="134"/>
                  </a:cubicBezTo>
                  <a:cubicBezTo>
                    <a:pt x="156" y="131"/>
                    <a:pt x="170" y="130"/>
                    <a:pt x="175" y="135"/>
                  </a:cubicBezTo>
                  <a:cubicBezTo>
                    <a:pt x="178" y="139"/>
                    <a:pt x="177" y="145"/>
                    <a:pt x="173" y="148"/>
                  </a:cubicBezTo>
                  <a:cubicBezTo>
                    <a:pt x="173" y="148"/>
                    <a:pt x="173" y="148"/>
                    <a:pt x="173" y="148"/>
                  </a:cubicBezTo>
                  <a:cubicBezTo>
                    <a:pt x="168" y="151"/>
                    <a:pt x="162" y="151"/>
                    <a:pt x="157" y="149"/>
                  </a:cubicBezTo>
                  <a:cubicBezTo>
                    <a:pt x="151" y="147"/>
                    <a:pt x="146" y="143"/>
                    <a:pt x="142" y="139"/>
                  </a:cubicBezTo>
                  <a:cubicBezTo>
                    <a:pt x="137" y="144"/>
                    <a:pt x="132" y="149"/>
                    <a:pt x="127" y="154"/>
                  </a:cubicBezTo>
                  <a:cubicBezTo>
                    <a:pt x="124" y="156"/>
                    <a:pt x="120" y="159"/>
                    <a:pt x="117" y="161"/>
                  </a:cubicBezTo>
                  <a:cubicBezTo>
                    <a:pt x="120" y="159"/>
                    <a:pt x="120" y="159"/>
                    <a:pt x="120" y="159"/>
                  </a:cubicBezTo>
                  <a:cubicBezTo>
                    <a:pt x="127" y="157"/>
                    <a:pt x="140" y="155"/>
                    <a:pt x="145" y="161"/>
                  </a:cubicBezTo>
                  <a:cubicBezTo>
                    <a:pt x="148" y="165"/>
                    <a:pt x="148" y="170"/>
                    <a:pt x="144" y="173"/>
                  </a:cubicBezTo>
                  <a:cubicBezTo>
                    <a:pt x="143" y="174"/>
                    <a:pt x="143" y="174"/>
                    <a:pt x="143" y="174"/>
                  </a:cubicBezTo>
                  <a:cubicBezTo>
                    <a:pt x="138" y="177"/>
                    <a:pt x="133" y="177"/>
                    <a:pt x="127" y="175"/>
                  </a:cubicBezTo>
                  <a:cubicBezTo>
                    <a:pt x="122" y="172"/>
                    <a:pt x="117" y="169"/>
                    <a:pt x="113" y="165"/>
                  </a:cubicBezTo>
                  <a:cubicBezTo>
                    <a:pt x="109" y="168"/>
                    <a:pt x="109" y="168"/>
                    <a:pt x="109" y="168"/>
                  </a:cubicBezTo>
                  <a:cubicBezTo>
                    <a:pt x="103" y="172"/>
                    <a:pt x="97" y="177"/>
                    <a:pt x="91" y="182"/>
                  </a:cubicBezTo>
                  <a:cubicBezTo>
                    <a:pt x="89" y="183"/>
                    <a:pt x="87" y="185"/>
                    <a:pt x="85" y="187"/>
                  </a:cubicBezTo>
                  <a:cubicBezTo>
                    <a:pt x="88" y="185"/>
                    <a:pt x="88" y="185"/>
                    <a:pt x="88" y="185"/>
                  </a:cubicBezTo>
                  <a:cubicBezTo>
                    <a:pt x="94" y="182"/>
                    <a:pt x="108" y="181"/>
                    <a:pt x="113" y="187"/>
                  </a:cubicBezTo>
                  <a:cubicBezTo>
                    <a:pt x="116" y="190"/>
                    <a:pt x="115" y="196"/>
                    <a:pt x="111" y="199"/>
                  </a:cubicBezTo>
                  <a:cubicBezTo>
                    <a:pt x="111" y="200"/>
                    <a:pt x="111" y="200"/>
                    <a:pt x="111" y="200"/>
                  </a:cubicBezTo>
                  <a:cubicBezTo>
                    <a:pt x="106" y="202"/>
                    <a:pt x="100" y="203"/>
                    <a:pt x="95" y="201"/>
                  </a:cubicBezTo>
                  <a:cubicBezTo>
                    <a:pt x="90" y="198"/>
                    <a:pt x="85" y="195"/>
                    <a:pt x="81" y="191"/>
                  </a:cubicBezTo>
                  <a:cubicBezTo>
                    <a:pt x="79" y="192"/>
                    <a:pt x="77" y="194"/>
                    <a:pt x="75" y="196"/>
                  </a:cubicBezTo>
                  <a:cubicBezTo>
                    <a:pt x="73" y="198"/>
                    <a:pt x="72" y="199"/>
                    <a:pt x="71" y="200"/>
                  </a:cubicBezTo>
                  <a:cubicBezTo>
                    <a:pt x="68" y="204"/>
                    <a:pt x="68" y="204"/>
                    <a:pt x="68" y="204"/>
                  </a:cubicBezTo>
                  <a:cubicBezTo>
                    <a:pt x="66" y="206"/>
                    <a:pt x="64" y="209"/>
                    <a:pt x="62" y="211"/>
                  </a:cubicBezTo>
                  <a:cubicBezTo>
                    <a:pt x="58" y="217"/>
                    <a:pt x="58" y="217"/>
                    <a:pt x="58" y="217"/>
                  </a:cubicBezTo>
                  <a:cubicBezTo>
                    <a:pt x="60" y="215"/>
                    <a:pt x="64" y="212"/>
                    <a:pt x="64" y="212"/>
                  </a:cubicBezTo>
                  <a:cubicBezTo>
                    <a:pt x="70" y="208"/>
                    <a:pt x="83" y="205"/>
                    <a:pt x="88" y="209"/>
                  </a:cubicBezTo>
                  <a:cubicBezTo>
                    <a:pt x="92" y="213"/>
                    <a:pt x="93" y="218"/>
                    <a:pt x="89" y="222"/>
                  </a:cubicBezTo>
                  <a:cubicBezTo>
                    <a:pt x="88" y="223"/>
                    <a:pt x="88" y="223"/>
                    <a:pt x="88" y="223"/>
                  </a:cubicBezTo>
                  <a:cubicBezTo>
                    <a:pt x="84" y="226"/>
                    <a:pt x="78" y="227"/>
                    <a:pt x="73" y="226"/>
                  </a:cubicBezTo>
                  <a:cubicBezTo>
                    <a:pt x="67" y="224"/>
                    <a:pt x="62" y="222"/>
                    <a:pt x="57" y="218"/>
                  </a:cubicBezTo>
                  <a:cubicBezTo>
                    <a:pt x="54" y="221"/>
                    <a:pt x="52" y="224"/>
                    <a:pt x="50" y="226"/>
                  </a:cubicBezTo>
                  <a:cubicBezTo>
                    <a:pt x="44" y="235"/>
                    <a:pt x="39" y="243"/>
                    <a:pt x="35" y="249"/>
                  </a:cubicBezTo>
                  <a:cubicBezTo>
                    <a:pt x="35" y="250"/>
                    <a:pt x="35" y="250"/>
                    <a:pt x="35" y="250"/>
                  </a:cubicBezTo>
                  <a:cubicBezTo>
                    <a:pt x="30" y="247"/>
                    <a:pt x="30" y="247"/>
                    <a:pt x="30" y="247"/>
                  </a:cubicBezTo>
                  <a:cubicBezTo>
                    <a:pt x="30" y="247"/>
                    <a:pt x="31" y="247"/>
                    <a:pt x="31" y="246"/>
                  </a:cubicBezTo>
                  <a:cubicBezTo>
                    <a:pt x="35" y="241"/>
                    <a:pt x="40" y="233"/>
                    <a:pt x="47" y="224"/>
                  </a:cubicBezTo>
                  <a:cubicBezTo>
                    <a:pt x="49" y="221"/>
                    <a:pt x="51" y="218"/>
                    <a:pt x="54" y="215"/>
                  </a:cubicBezTo>
                  <a:cubicBezTo>
                    <a:pt x="51" y="212"/>
                    <a:pt x="49" y="209"/>
                    <a:pt x="47" y="206"/>
                  </a:cubicBezTo>
                  <a:cubicBezTo>
                    <a:pt x="41" y="207"/>
                    <a:pt x="35" y="208"/>
                    <a:pt x="29" y="208"/>
                  </a:cubicBezTo>
                  <a:cubicBezTo>
                    <a:pt x="29" y="212"/>
                    <a:pt x="29" y="215"/>
                    <a:pt x="29" y="218"/>
                  </a:cubicBezTo>
                  <a:cubicBezTo>
                    <a:pt x="28" y="230"/>
                    <a:pt x="28" y="239"/>
                    <a:pt x="28" y="246"/>
                  </a:cubicBezTo>
                  <a:cubicBezTo>
                    <a:pt x="28" y="246"/>
                    <a:pt x="28" y="246"/>
                    <a:pt x="28" y="246"/>
                  </a:cubicBezTo>
                  <a:cubicBezTo>
                    <a:pt x="23" y="244"/>
                    <a:pt x="23" y="244"/>
                    <a:pt x="23" y="244"/>
                  </a:cubicBezTo>
                  <a:cubicBezTo>
                    <a:pt x="23" y="237"/>
                    <a:pt x="23" y="228"/>
                    <a:pt x="24" y="218"/>
                  </a:cubicBezTo>
                  <a:cubicBezTo>
                    <a:pt x="24" y="214"/>
                    <a:pt x="25" y="211"/>
                    <a:pt x="25" y="207"/>
                  </a:cubicBezTo>
                  <a:cubicBezTo>
                    <a:pt x="19" y="205"/>
                    <a:pt x="13" y="203"/>
                    <a:pt x="8" y="200"/>
                  </a:cubicBezTo>
                  <a:cubicBezTo>
                    <a:pt x="3" y="197"/>
                    <a:pt x="0" y="192"/>
                    <a:pt x="0" y="186"/>
                  </a:cubicBezTo>
                  <a:cubicBezTo>
                    <a:pt x="0" y="181"/>
                    <a:pt x="4" y="177"/>
                    <a:pt x="9" y="177"/>
                  </a:cubicBezTo>
                  <a:cubicBezTo>
                    <a:pt x="10" y="177"/>
                    <a:pt x="10" y="177"/>
                    <a:pt x="10" y="177"/>
                  </a:cubicBezTo>
                  <a:cubicBezTo>
                    <a:pt x="17" y="178"/>
                    <a:pt x="23" y="190"/>
                    <a:pt x="25" y="197"/>
                  </a:cubicBezTo>
                  <a:cubicBezTo>
                    <a:pt x="25" y="197"/>
                    <a:pt x="25" y="202"/>
                    <a:pt x="25" y="205"/>
                  </a:cubicBezTo>
                  <a:cubicBezTo>
                    <a:pt x="25" y="203"/>
                    <a:pt x="25" y="201"/>
                    <a:pt x="26" y="200"/>
                  </a:cubicBezTo>
                  <a:cubicBezTo>
                    <a:pt x="26" y="196"/>
                    <a:pt x="26" y="193"/>
                    <a:pt x="27" y="190"/>
                  </a:cubicBezTo>
                  <a:cubicBezTo>
                    <a:pt x="28" y="184"/>
                    <a:pt x="28" y="184"/>
                    <a:pt x="28" y="184"/>
                  </a:cubicBezTo>
                  <a:cubicBezTo>
                    <a:pt x="28" y="183"/>
                    <a:pt x="28" y="181"/>
                    <a:pt x="29" y="179"/>
                  </a:cubicBezTo>
                  <a:cubicBezTo>
                    <a:pt x="30" y="175"/>
                    <a:pt x="31" y="171"/>
                    <a:pt x="32" y="167"/>
                  </a:cubicBezTo>
                  <a:cubicBezTo>
                    <a:pt x="26" y="166"/>
                    <a:pt x="20" y="165"/>
                    <a:pt x="15" y="163"/>
                  </a:cubicBezTo>
                  <a:cubicBezTo>
                    <a:pt x="10" y="160"/>
                    <a:pt x="6" y="156"/>
                    <a:pt x="5" y="151"/>
                  </a:cubicBezTo>
                  <a:cubicBezTo>
                    <a:pt x="4" y="146"/>
                    <a:pt x="7" y="141"/>
                    <a:pt x="12" y="141"/>
                  </a:cubicBezTo>
                  <a:cubicBezTo>
                    <a:pt x="13" y="140"/>
                    <a:pt x="13" y="140"/>
                    <a:pt x="13" y="140"/>
                  </a:cubicBezTo>
                  <a:cubicBezTo>
                    <a:pt x="21" y="140"/>
                    <a:pt x="29" y="151"/>
                    <a:pt x="31" y="158"/>
                  </a:cubicBezTo>
                  <a:cubicBezTo>
                    <a:pt x="31" y="158"/>
                    <a:pt x="32" y="163"/>
                    <a:pt x="33" y="165"/>
                  </a:cubicBezTo>
                  <a:cubicBezTo>
                    <a:pt x="33" y="163"/>
                    <a:pt x="34" y="160"/>
                    <a:pt x="35" y="158"/>
                  </a:cubicBezTo>
                  <a:cubicBezTo>
                    <a:pt x="37" y="151"/>
                    <a:pt x="40" y="144"/>
                    <a:pt x="43" y="137"/>
                  </a:cubicBezTo>
                  <a:cubicBezTo>
                    <a:pt x="43" y="134"/>
                    <a:pt x="44" y="132"/>
                    <a:pt x="45" y="130"/>
                  </a:cubicBezTo>
                  <a:cubicBezTo>
                    <a:pt x="39" y="129"/>
                    <a:pt x="33" y="128"/>
                    <a:pt x="27" y="126"/>
                  </a:cubicBezTo>
                  <a:cubicBezTo>
                    <a:pt x="22" y="123"/>
                    <a:pt x="18" y="119"/>
                    <a:pt x="17" y="114"/>
                  </a:cubicBezTo>
                  <a:cubicBezTo>
                    <a:pt x="16" y="109"/>
                    <a:pt x="20" y="104"/>
                    <a:pt x="24" y="103"/>
                  </a:cubicBezTo>
                  <a:cubicBezTo>
                    <a:pt x="25" y="103"/>
                    <a:pt x="25" y="103"/>
                    <a:pt x="25" y="103"/>
                  </a:cubicBezTo>
                  <a:cubicBezTo>
                    <a:pt x="33" y="103"/>
                    <a:pt x="41" y="114"/>
                    <a:pt x="43" y="120"/>
                  </a:cubicBezTo>
                  <a:cubicBezTo>
                    <a:pt x="43" y="121"/>
                    <a:pt x="45" y="128"/>
                    <a:pt x="45" y="129"/>
                  </a:cubicBezTo>
                  <a:cubicBezTo>
                    <a:pt x="47" y="125"/>
                    <a:pt x="48" y="120"/>
                    <a:pt x="50" y="115"/>
                  </a:cubicBezTo>
                  <a:cubicBezTo>
                    <a:pt x="52" y="109"/>
                    <a:pt x="54" y="102"/>
                    <a:pt x="55" y="95"/>
                  </a:cubicBezTo>
                  <a:cubicBezTo>
                    <a:pt x="49" y="95"/>
                    <a:pt x="42" y="93"/>
                    <a:pt x="37" y="91"/>
                  </a:cubicBezTo>
                  <a:cubicBezTo>
                    <a:pt x="32" y="89"/>
                    <a:pt x="28" y="84"/>
                    <a:pt x="27" y="79"/>
                  </a:cubicBezTo>
                  <a:cubicBezTo>
                    <a:pt x="26" y="74"/>
                    <a:pt x="29" y="70"/>
                    <a:pt x="34" y="69"/>
                  </a:cubicBezTo>
                  <a:cubicBezTo>
                    <a:pt x="35" y="69"/>
                    <a:pt x="35" y="69"/>
                    <a:pt x="35" y="69"/>
                  </a:cubicBezTo>
                  <a:cubicBezTo>
                    <a:pt x="43" y="69"/>
                    <a:pt x="51" y="79"/>
                    <a:pt x="53" y="86"/>
                  </a:cubicBezTo>
                  <a:cubicBezTo>
                    <a:pt x="53" y="86"/>
                    <a:pt x="54" y="91"/>
                    <a:pt x="55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6" y="87"/>
                    <a:pt x="56" y="80"/>
                    <a:pt x="56" y="74"/>
                  </a:cubicBezTo>
                  <a:cubicBezTo>
                    <a:pt x="56" y="70"/>
                    <a:pt x="56" y="66"/>
                    <a:pt x="55" y="63"/>
                  </a:cubicBezTo>
                  <a:cubicBezTo>
                    <a:pt x="49" y="63"/>
                    <a:pt x="43" y="62"/>
                    <a:pt x="37" y="61"/>
                  </a:cubicBezTo>
                  <a:cubicBezTo>
                    <a:pt x="32" y="59"/>
                    <a:pt x="28" y="55"/>
                    <a:pt x="26" y="50"/>
                  </a:cubicBezTo>
                  <a:cubicBezTo>
                    <a:pt x="25" y="45"/>
                    <a:pt x="28" y="40"/>
                    <a:pt x="32" y="39"/>
                  </a:cubicBezTo>
                  <a:cubicBezTo>
                    <a:pt x="33" y="39"/>
                    <a:pt x="33" y="39"/>
                    <a:pt x="33" y="39"/>
                  </a:cubicBezTo>
                  <a:cubicBezTo>
                    <a:pt x="41" y="38"/>
                    <a:pt x="50" y="48"/>
                    <a:pt x="53" y="54"/>
                  </a:cubicBezTo>
                  <a:cubicBezTo>
                    <a:pt x="53" y="54"/>
                    <a:pt x="54" y="58"/>
                    <a:pt x="55" y="60"/>
                  </a:cubicBezTo>
                  <a:cubicBezTo>
                    <a:pt x="55" y="59"/>
                    <a:pt x="55" y="57"/>
                    <a:pt x="55" y="56"/>
                  </a:cubicBezTo>
                  <a:cubicBezTo>
                    <a:pt x="54" y="50"/>
                    <a:pt x="53" y="45"/>
                    <a:pt x="52" y="40"/>
                  </a:cubicBezTo>
                  <a:cubicBezTo>
                    <a:pt x="51" y="38"/>
                    <a:pt x="51" y="36"/>
                    <a:pt x="50" y="33"/>
                  </a:cubicBezTo>
                  <a:cubicBezTo>
                    <a:pt x="45" y="31"/>
                    <a:pt x="40" y="27"/>
                    <a:pt x="35" y="23"/>
                  </a:cubicBezTo>
                  <a:cubicBezTo>
                    <a:pt x="31" y="19"/>
                    <a:pt x="30" y="14"/>
                    <a:pt x="30" y="8"/>
                  </a:cubicBezTo>
                  <a:cubicBezTo>
                    <a:pt x="31" y="4"/>
                    <a:pt x="35" y="0"/>
                    <a:pt x="40" y="1"/>
                  </a:cubicBezTo>
                  <a:cubicBezTo>
                    <a:pt x="41" y="1"/>
                    <a:pt x="41" y="1"/>
                    <a:pt x="41" y="1"/>
                  </a:cubicBezTo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6" name="Google Shape;1526;p48"/>
            <p:cNvSpPr/>
            <p:nvPr/>
          </p:nvSpPr>
          <p:spPr>
            <a:xfrm>
              <a:off x="2403476" y="3781426"/>
              <a:ext cx="28575" cy="15875"/>
            </a:xfrm>
            <a:custGeom>
              <a:rect b="b" l="l" r="r" t="t"/>
              <a:pathLst>
                <a:path extrusionOk="0" h="22" w="36">
                  <a:moveTo>
                    <a:pt x="18" y="22"/>
                  </a:moveTo>
                  <a:cubicBezTo>
                    <a:pt x="12" y="21"/>
                    <a:pt x="6" y="18"/>
                    <a:pt x="0" y="15"/>
                  </a:cubicBezTo>
                  <a:cubicBezTo>
                    <a:pt x="0" y="15"/>
                    <a:pt x="7" y="9"/>
                    <a:pt x="7" y="9"/>
                  </a:cubicBezTo>
                  <a:cubicBezTo>
                    <a:pt x="12" y="5"/>
                    <a:pt x="25" y="0"/>
                    <a:pt x="31" y="4"/>
                  </a:cubicBezTo>
                  <a:cubicBezTo>
                    <a:pt x="35" y="7"/>
                    <a:pt x="36" y="12"/>
                    <a:pt x="33" y="16"/>
                  </a:cubicBezTo>
                  <a:cubicBezTo>
                    <a:pt x="33" y="17"/>
                    <a:pt x="33" y="17"/>
                    <a:pt x="33" y="17"/>
                  </a:cubicBezTo>
                  <a:cubicBezTo>
                    <a:pt x="29" y="21"/>
                    <a:pt x="23" y="22"/>
                    <a:pt x="18" y="22"/>
                  </a:cubicBezTo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7" name="Google Shape;1527;p48"/>
            <p:cNvSpPr/>
            <p:nvPr/>
          </p:nvSpPr>
          <p:spPr>
            <a:xfrm>
              <a:off x="2324101" y="3733801"/>
              <a:ext cx="20638" cy="20638"/>
            </a:xfrm>
            <a:custGeom>
              <a:rect b="b" l="l" r="r" t="t"/>
              <a:pathLst>
                <a:path extrusionOk="0" h="27" w="27">
                  <a:moveTo>
                    <a:pt x="19" y="0"/>
                  </a:moveTo>
                  <a:cubicBezTo>
                    <a:pt x="11" y="0"/>
                    <a:pt x="3" y="11"/>
                    <a:pt x="1" y="18"/>
                  </a:cubicBezTo>
                  <a:cubicBezTo>
                    <a:pt x="1" y="18"/>
                    <a:pt x="0" y="25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6" y="26"/>
                    <a:pt x="12" y="25"/>
                    <a:pt x="18" y="23"/>
                  </a:cubicBezTo>
                  <a:cubicBezTo>
                    <a:pt x="23" y="20"/>
                    <a:pt x="26" y="16"/>
                    <a:pt x="27" y="10"/>
                  </a:cubicBezTo>
                  <a:cubicBezTo>
                    <a:pt x="27" y="10"/>
                    <a:pt x="27" y="9"/>
                    <a:pt x="27" y="9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7" y="4"/>
                    <a:pt x="24" y="0"/>
                    <a:pt x="19" y="0"/>
                  </a:cubicBezTo>
                </a:path>
              </a:pathLst>
            </a:custGeom>
            <a:solidFill>
              <a:srgbClr val="C9F1D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8" name="Google Shape;1528;p48"/>
            <p:cNvSpPr/>
            <p:nvPr/>
          </p:nvSpPr>
          <p:spPr>
            <a:xfrm>
              <a:off x="2303463" y="3708401"/>
              <a:ext cx="17463" cy="23813"/>
            </a:xfrm>
            <a:custGeom>
              <a:rect b="b" l="l" r="r" t="t"/>
              <a:pathLst>
                <a:path extrusionOk="0" h="32" w="21">
                  <a:moveTo>
                    <a:pt x="9" y="0"/>
                  </a:moveTo>
                  <a:cubicBezTo>
                    <a:pt x="5" y="0"/>
                    <a:pt x="1" y="3"/>
                    <a:pt x="0" y="7"/>
                  </a:cubicBezTo>
                  <a:cubicBezTo>
                    <a:pt x="0" y="8"/>
                    <a:pt x="0" y="9"/>
                    <a:pt x="0" y="10"/>
                  </a:cubicBezTo>
                  <a:cubicBezTo>
                    <a:pt x="0" y="14"/>
                    <a:pt x="2" y="19"/>
                    <a:pt x="5" y="22"/>
                  </a:cubicBezTo>
                  <a:cubicBezTo>
                    <a:pt x="10" y="26"/>
                    <a:pt x="15" y="30"/>
                    <a:pt x="20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0" y="32"/>
                    <a:pt x="21" y="23"/>
                    <a:pt x="21" y="22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1" y="15"/>
                    <a:pt x="18" y="2"/>
                    <a:pt x="11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9" y="0"/>
                    <a:pt x="9" y="0"/>
                  </a:cubicBezTo>
                </a:path>
              </a:pathLst>
            </a:custGeom>
            <a:solidFill>
              <a:srgbClr val="C9F1D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9" name="Google Shape;1529;p48"/>
            <p:cNvSpPr/>
            <p:nvPr/>
          </p:nvSpPr>
          <p:spPr>
            <a:xfrm>
              <a:off x="2319338" y="3732213"/>
              <a:ext cx="1588" cy="3175"/>
            </a:xfrm>
            <a:custGeom>
              <a:rect b="b" l="l" r="r" t="t"/>
              <a:pathLst>
                <a:path extrusionOk="0" h="4" w="1">
                  <a:moveTo>
                    <a:pt x="0" y="0"/>
                  </a:moveTo>
                  <a:cubicBezTo>
                    <a:pt x="0" y="2"/>
                    <a:pt x="1" y="3"/>
                    <a:pt x="1" y="4"/>
                  </a:cubicBezTo>
                  <a:cubicBezTo>
                    <a:pt x="1" y="3"/>
                    <a:pt x="0" y="2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9F1D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0" name="Google Shape;1530;p48"/>
            <p:cNvSpPr/>
            <p:nvPr/>
          </p:nvSpPr>
          <p:spPr>
            <a:xfrm>
              <a:off x="2281238" y="3735388"/>
              <a:ext cx="68263" cy="150813"/>
            </a:xfrm>
            <a:custGeom>
              <a:rect b="b" l="l" r="r" t="t"/>
              <a:pathLst>
                <a:path extrusionOk="0" h="194" w="88">
                  <a:moveTo>
                    <a:pt x="51" y="0"/>
                  </a:moveTo>
                  <a:cubicBezTo>
                    <a:pt x="51" y="1"/>
                    <a:pt x="52" y="2"/>
                    <a:pt x="52" y="3"/>
                  </a:cubicBezTo>
                  <a:cubicBezTo>
                    <a:pt x="53" y="8"/>
                    <a:pt x="54" y="13"/>
                    <a:pt x="55" y="19"/>
                  </a:cubicBezTo>
                  <a:cubicBezTo>
                    <a:pt x="55" y="20"/>
                    <a:pt x="55" y="22"/>
                    <a:pt x="55" y="23"/>
                  </a:cubicBezTo>
                  <a:cubicBezTo>
                    <a:pt x="55" y="23"/>
                    <a:pt x="55" y="23"/>
                    <a:pt x="55" y="23"/>
                  </a:cubicBezTo>
                  <a:cubicBezTo>
                    <a:pt x="55" y="23"/>
                    <a:pt x="55" y="23"/>
                    <a:pt x="55" y="23"/>
                  </a:cubicBezTo>
                  <a:cubicBezTo>
                    <a:pt x="54" y="21"/>
                    <a:pt x="53" y="17"/>
                    <a:pt x="53" y="17"/>
                  </a:cubicBezTo>
                  <a:cubicBezTo>
                    <a:pt x="50" y="11"/>
                    <a:pt x="42" y="2"/>
                    <a:pt x="34" y="2"/>
                  </a:cubicBezTo>
                  <a:cubicBezTo>
                    <a:pt x="34" y="2"/>
                    <a:pt x="34" y="2"/>
                    <a:pt x="33" y="2"/>
                  </a:cubicBezTo>
                  <a:cubicBezTo>
                    <a:pt x="32" y="2"/>
                    <a:pt x="32" y="2"/>
                    <a:pt x="32" y="2"/>
                  </a:cubicBezTo>
                  <a:cubicBezTo>
                    <a:pt x="28" y="3"/>
                    <a:pt x="26" y="7"/>
                    <a:pt x="26" y="10"/>
                  </a:cubicBezTo>
                  <a:cubicBezTo>
                    <a:pt x="26" y="11"/>
                    <a:pt x="26" y="12"/>
                    <a:pt x="26" y="13"/>
                  </a:cubicBezTo>
                  <a:cubicBezTo>
                    <a:pt x="28" y="18"/>
                    <a:pt x="32" y="22"/>
                    <a:pt x="37" y="24"/>
                  </a:cubicBezTo>
                  <a:cubicBezTo>
                    <a:pt x="43" y="25"/>
                    <a:pt x="48" y="26"/>
                    <a:pt x="53" y="26"/>
                  </a:cubicBezTo>
                  <a:cubicBezTo>
                    <a:pt x="54" y="26"/>
                    <a:pt x="55" y="26"/>
                    <a:pt x="55" y="26"/>
                  </a:cubicBezTo>
                  <a:cubicBezTo>
                    <a:pt x="56" y="29"/>
                    <a:pt x="56" y="33"/>
                    <a:pt x="56" y="37"/>
                  </a:cubicBezTo>
                  <a:cubicBezTo>
                    <a:pt x="56" y="38"/>
                    <a:pt x="56" y="39"/>
                    <a:pt x="56" y="40"/>
                  </a:cubicBezTo>
                  <a:cubicBezTo>
                    <a:pt x="56" y="46"/>
                    <a:pt x="56" y="51"/>
                    <a:pt x="55" y="57"/>
                  </a:cubicBezTo>
                  <a:cubicBezTo>
                    <a:pt x="55" y="57"/>
                    <a:pt x="55" y="57"/>
                    <a:pt x="55" y="57"/>
                  </a:cubicBezTo>
                  <a:cubicBezTo>
                    <a:pt x="54" y="54"/>
                    <a:pt x="53" y="49"/>
                    <a:pt x="53" y="49"/>
                  </a:cubicBezTo>
                  <a:cubicBezTo>
                    <a:pt x="51" y="42"/>
                    <a:pt x="43" y="32"/>
                    <a:pt x="35" y="32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30" y="33"/>
                    <a:pt x="27" y="36"/>
                    <a:pt x="27" y="41"/>
                  </a:cubicBezTo>
                  <a:cubicBezTo>
                    <a:pt x="27" y="41"/>
                    <a:pt x="27" y="42"/>
                    <a:pt x="27" y="42"/>
                  </a:cubicBezTo>
                  <a:cubicBezTo>
                    <a:pt x="28" y="47"/>
                    <a:pt x="32" y="52"/>
                    <a:pt x="37" y="54"/>
                  </a:cubicBezTo>
                  <a:cubicBezTo>
                    <a:pt x="42" y="56"/>
                    <a:pt x="49" y="58"/>
                    <a:pt x="55" y="58"/>
                  </a:cubicBezTo>
                  <a:cubicBezTo>
                    <a:pt x="55" y="58"/>
                    <a:pt x="55" y="58"/>
                    <a:pt x="55" y="58"/>
                  </a:cubicBezTo>
                  <a:cubicBezTo>
                    <a:pt x="55" y="58"/>
                    <a:pt x="55" y="58"/>
                    <a:pt x="55" y="58"/>
                  </a:cubicBezTo>
                  <a:cubicBezTo>
                    <a:pt x="54" y="65"/>
                    <a:pt x="52" y="72"/>
                    <a:pt x="50" y="78"/>
                  </a:cubicBezTo>
                  <a:cubicBezTo>
                    <a:pt x="48" y="83"/>
                    <a:pt x="47" y="88"/>
                    <a:pt x="45" y="92"/>
                  </a:cubicBezTo>
                  <a:cubicBezTo>
                    <a:pt x="45" y="91"/>
                    <a:pt x="43" y="84"/>
                    <a:pt x="43" y="83"/>
                  </a:cubicBezTo>
                  <a:cubicBezTo>
                    <a:pt x="41" y="77"/>
                    <a:pt x="33" y="66"/>
                    <a:pt x="25" y="66"/>
                  </a:cubicBezTo>
                  <a:cubicBezTo>
                    <a:pt x="24" y="66"/>
                    <a:pt x="24" y="66"/>
                    <a:pt x="24" y="66"/>
                  </a:cubicBezTo>
                  <a:cubicBezTo>
                    <a:pt x="20" y="67"/>
                    <a:pt x="17" y="71"/>
                    <a:pt x="17" y="75"/>
                  </a:cubicBezTo>
                  <a:cubicBezTo>
                    <a:pt x="17" y="76"/>
                    <a:pt x="17" y="76"/>
                    <a:pt x="17" y="77"/>
                  </a:cubicBezTo>
                  <a:cubicBezTo>
                    <a:pt x="18" y="82"/>
                    <a:pt x="22" y="86"/>
                    <a:pt x="27" y="89"/>
                  </a:cubicBezTo>
                  <a:cubicBezTo>
                    <a:pt x="33" y="91"/>
                    <a:pt x="39" y="92"/>
                    <a:pt x="45" y="93"/>
                  </a:cubicBezTo>
                  <a:cubicBezTo>
                    <a:pt x="45" y="93"/>
                    <a:pt x="45" y="93"/>
                    <a:pt x="45" y="93"/>
                  </a:cubicBezTo>
                  <a:cubicBezTo>
                    <a:pt x="45" y="93"/>
                    <a:pt x="45" y="93"/>
                    <a:pt x="45" y="93"/>
                  </a:cubicBezTo>
                  <a:cubicBezTo>
                    <a:pt x="44" y="95"/>
                    <a:pt x="43" y="97"/>
                    <a:pt x="43" y="100"/>
                  </a:cubicBezTo>
                  <a:cubicBezTo>
                    <a:pt x="40" y="107"/>
                    <a:pt x="37" y="114"/>
                    <a:pt x="35" y="121"/>
                  </a:cubicBezTo>
                  <a:cubicBezTo>
                    <a:pt x="34" y="123"/>
                    <a:pt x="33" y="126"/>
                    <a:pt x="33" y="128"/>
                  </a:cubicBezTo>
                  <a:cubicBezTo>
                    <a:pt x="32" y="126"/>
                    <a:pt x="31" y="121"/>
                    <a:pt x="31" y="121"/>
                  </a:cubicBezTo>
                  <a:cubicBezTo>
                    <a:pt x="29" y="114"/>
                    <a:pt x="21" y="103"/>
                    <a:pt x="13" y="103"/>
                  </a:cubicBezTo>
                  <a:cubicBezTo>
                    <a:pt x="12" y="104"/>
                    <a:pt x="12" y="104"/>
                    <a:pt x="12" y="104"/>
                  </a:cubicBezTo>
                  <a:cubicBezTo>
                    <a:pt x="8" y="104"/>
                    <a:pt x="5" y="108"/>
                    <a:pt x="5" y="112"/>
                  </a:cubicBezTo>
                  <a:cubicBezTo>
                    <a:pt x="5" y="113"/>
                    <a:pt x="5" y="113"/>
                    <a:pt x="5" y="114"/>
                  </a:cubicBezTo>
                  <a:cubicBezTo>
                    <a:pt x="6" y="119"/>
                    <a:pt x="10" y="123"/>
                    <a:pt x="15" y="126"/>
                  </a:cubicBezTo>
                  <a:cubicBezTo>
                    <a:pt x="20" y="128"/>
                    <a:pt x="26" y="129"/>
                    <a:pt x="32" y="130"/>
                  </a:cubicBezTo>
                  <a:cubicBezTo>
                    <a:pt x="32" y="130"/>
                    <a:pt x="32" y="130"/>
                    <a:pt x="32" y="130"/>
                  </a:cubicBezTo>
                  <a:cubicBezTo>
                    <a:pt x="32" y="130"/>
                    <a:pt x="32" y="130"/>
                    <a:pt x="32" y="130"/>
                  </a:cubicBezTo>
                  <a:cubicBezTo>
                    <a:pt x="31" y="134"/>
                    <a:pt x="30" y="138"/>
                    <a:pt x="29" y="142"/>
                  </a:cubicBezTo>
                  <a:cubicBezTo>
                    <a:pt x="28" y="144"/>
                    <a:pt x="28" y="146"/>
                    <a:pt x="28" y="147"/>
                  </a:cubicBezTo>
                  <a:cubicBezTo>
                    <a:pt x="27" y="153"/>
                    <a:pt x="27" y="153"/>
                    <a:pt x="27" y="153"/>
                  </a:cubicBezTo>
                  <a:cubicBezTo>
                    <a:pt x="26" y="156"/>
                    <a:pt x="26" y="159"/>
                    <a:pt x="26" y="163"/>
                  </a:cubicBezTo>
                  <a:cubicBezTo>
                    <a:pt x="25" y="164"/>
                    <a:pt x="25" y="166"/>
                    <a:pt x="25" y="168"/>
                  </a:cubicBezTo>
                  <a:cubicBezTo>
                    <a:pt x="25" y="165"/>
                    <a:pt x="25" y="160"/>
                    <a:pt x="25" y="160"/>
                  </a:cubicBezTo>
                  <a:cubicBezTo>
                    <a:pt x="23" y="153"/>
                    <a:pt x="17" y="141"/>
                    <a:pt x="10" y="140"/>
                  </a:cubicBezTo>
                  <a:cubicBezTo>
                    <a:pt x="9" y="140"/>
                    <a:pt x="9" y="140"/>
                    <a:pt x="9" y="140"/>
                  </a:cubicBezTo>
                  <a:cubicBezTo>
                    <a:pt x="4" y="140"/>
                    <a:pt x="0" y="144"/>
                    <a:pt x="0" y="149"/>
                  </a:cubicBezTo>
                  <a:cubicBezTo>
                    <a:pt x="0" y="155"/>
                    <a:pt x="3" y="160"/>
                    <a:pt x="8" y="163"/>
                  </a:cubicBezTo>
                  <a:cubicBezTo>
                    <a:pt x="13" y="166"/>
                    <a:pt x="19" y="168"/>
                    <a:pt x="25" y="170"/>
                  </a:cubicBezTo>
                  <a:cubicBezTo>
                    <a:pt x="25" y="170"/>
                    <a:pt x="25" y="170"/>
                    <a:pt x="25" y="170"/>
                  </a:cubicBezTo>
                  <a:cubicBezTo>
                    <a:pt x="25" y="170"/>
                    <a:pt x="25" y="170"/>
                    <a:pt x="25" y="170"/>
                  </a:cubicBezTo>
                  <a:cubicBezTo>
                    <a:pt x="25" y="174"/>
                    <a:pt x="24" y="177"/>
                    <a:pt x="24" y="181"/>
                  </a:cubicBezTo>
                  <a:cubicBezTo>
                    <a:pt x="24" y="184"/>
                    <a:pt x="24" y="187"/>
                    <a:pt x="24" y="189"/>
                  </a:cubicBezTo>
                  <a:cubicBezTo>
                    <a:pt x="25" y="191"/>
                    <a:pt x="27" y="193"/>
                    <a:pt x="28" y="194"/>
                  </a:cubicBezTo>
                  <a:cubicBezTo>
                    <a:pt x="28" y="190"/>
                    <a:pt x="28" y="186"/>
                    <a:pt x="29" y="181"/>
                  </a:cubicBezTo>
                  <a:cubicBezTo>
                    <a:pt x="29" y="178"/>
                    <a:pt x="29" y="175"/>
                    <a:pt x="29" y="171"/>
                  </a:cubicBezTo>
                  <a:cubicBezTo>
                    <a:pt x="29" y="171"/>
                    <a:pt x="30" y="171"/>
                    <a:pt x="30" y="171"/>
                  </a:cubicBezTo>
                  <a:cubicBezTo>
                    <a:pt x="36" y="171"/>
                    <a:pt x="41" y="170"/>
                    <a:pt x="47" y="169"/>
                  </a:cubicBezTo>
                  <a:cubicBezTo>
                    <a:pt x="48" y="171"/>
                    <a:pt x="49" y="172"/>
                    <a:pt x="51" y="174"/>
                  </a:cubicBezTo>
                  <a:cubicBezTo>
                    <a:pt x="49" y="167"/>
                    <a:pt x="48" y="160"/>
                    <a:pt x="48" y="155"/>
                  </a:cubicBezTo>
                  <a:cubicBezTo>
                    <a:pt x="48" y="149"/>
                    <a:pt x="50" y="145"/>
                    <a:pt x="53" y="145"/>
                  </a:cubicBezTo>
                  <a:cubicBezTo>
                    <a:pt x="53" y="145"/>
                    <a:pt x="54" y="145"/>
                    <a:pt x="54" y="145"/>
                  </a:cubicBezTo>
                  <a:cubicBezTo>
                    <a:pt x="55" y="145"/>
                    <a:pt x="56" y="145"/>
                    <a:pt x="58" y="145"/>
                  </a:cubicBezTo>
                  <a:cubicBezTo>
                    <a:pt x="57" y="145"/>
                    <a:pt x="57" y="145"/>
                    <a:pt x="57" y="144"/>
                  </a:cubicBezTo>
                  <a:cubicBezTo>
                    <a:pt x="56" y="144"/>
                    <a:pt x="56" y="144"/>
                    <a:pt x="56" y="144"/>
                  </a:cubicBezTo>
                  <a:cubicBezTo>
                    <a:pt x="55" y="143"/>
                    <a:pt x="53" y="142"/>
                    <a:pt x="51" y="142"/>
                  </a:cubicBezTo>
                  <a:cubicBezTo>
                    <a:pt x="48" y="142"/>
                    <a:pt x="45" y="144"/>
                    <a:pt x="44" y="146"/>
                  </a:cubicBezTo>
                  <a:cubicBezTo>
                    <a:pt x="43" y="147"/>
                    <a:pt x="43" y="148"/>
                    <a:pt x="43" y="148"/>
                  </a:cubicBezTo>
                  <a:cubicBezTo>
                    <a:pt x="38" y="151"/>
                    <a:pt x="34" y="156"/>
                    <a:pt x="31" y="161"/>
                  </a:cubicBezTo>
                  <a:cubicBezTo>
                    <a:pt x="31" y="162"/>
                    <a:pt x="29" y="166"/>
                    <a:pt x="29" y="169"/>
                  </a:cubicBezTo>
                  <a:cubicBezTo>
                    <a:pt x="29" y="169"/>
                    <a:pt x="29" y="169"/>
                    <a:pt x="29" y="169"/>
                  </a:cubicBezTo>
                  <a:cubicBezTo>
                    <a:pt x="29" y="169"/>
                    <a:pt x="29" y="169"/>
                    <a:pt x="29" y="169"/>
                  </a:cubicBezTo>
                  <a:cubicBezTo>
                    <a:pt x="29" y="167"/>
                    <a:pt x="29" y="164"/>
                    <a:pt x="29" y="162"/>
                  </a:cubicBezTo>
                  <a:cubicBezTo>
                    <a:pt x="29" y="159"/>
                    <a:pt x="30" y="156"/>
                    <a:pt x="30" y="152"/>
                  </a:cubicBezTo>
                  <a:cubicBezTo>
                    <a:pt x="30" y="151"/>
                    <a:pt x="31" y="149"/>
                    <a:pt x="31" y="147"/>
                  </a:cubicBezTo>
                  <a:cubicBezTo>
                    <a:pt x="31" y="145"/>
                    <a:pt x="31" y="145"/>
                    <a:pt x="32" y="142"/>
                  </a:cubicBezTo>
                  <a:cubicBezTo>
                    <a:pt x="32" y="140"/>
                    <a:pt x="33" y="137"/>
                    <a:pt x="34" y="134"/>
                  </a:cubicBezTo>
                  <a:cubicBezTo>
                    <a:pt x="36" y="135"/>
                    <a:pt x="39" y="135"/>
                    <a:pt x="42" y="135"/>
                  </a:cubicBezTo>
                  <a:cubicBezTo>
                    <a:pt x="45" y="135"/>
                    <a:pt x="48" y="135"/>
                    <a:pt x="51" y="134"/>
                  </a:cubicBezTo>
                  <a:cubicBezTo>
                    <a:pt x="56" y="133"/>
                    <a:pt x="61" y="130"/>
                    <a:pt x="64" y="125"/>
                  </a:cubicBezTo>
                  <a:cubicBezTo>
                    <a:pt x="64" y="124"/>
                    <a:pt x="64" y="124"/>
                    <a:pt x="64" y="124"/>
                  </a:cubicBezTo>
                  <a:cubicBezTo>
                    <a:pt x="64" y="123"/>
                    <a:pt x="64" y="122"/>
                    <a:pt x="64" y="121"/>
                  </a:cubicBezTo>
                  <a:cubicBezTo>
                    <a:pt x="64" y="118"/>
                    <a:pt x="62" y="114"/>
                    <a:pt x="58" y="113"/>
                  </a:cubicBezTo>
                  <a:cubicBezTo>
                    <a:pt x="57" y="113"/>
                    <a:pt x="56" y="113"/>
                    <a:pt x="56" y="113"/>
                  </a:cubicBezTo>
                  <a:cubicBezTo>
                    <a:pt x="49" y="113"/>
                    <a:pt x="40" y="120"/>
                    <a:pt x="37" y="125"/>
                  </a:cubicBezTo>
                  <a:cubicBezTo>
                    <a:pt x="35" y="128"/>
                    <a:pt x="35" y="128"/>
                    <a:pt x="35" y="128"/>
                  </a:cubicBezTo>
                  <a:cubicBezTo>
                    <a:pt x="35" y="128"/>
                    <a:pt x="35" y="128"/>
                    <a:pt x="35" y="128"/>
                  </a:cubicBezTo>
                  <a:cubicBezTo>
                    <a:pt x="36" y="126"/>
                    <a:pt x="36" y="123"/>
                    <a:pt x="37" y="121"/>
                  </a:cubicBezTo>
                  <a:cubicBezTo>
                    <a:pt x="40" y="114"/>
                    <a:pt x="42" y="107"/>
                    <a:pt x="45" y="99"/>
                  </a:cubicBezTo>
                  <a:cubicBezTo>
                    <a:pt x="45" y="98"/>
                    <a:pt x="46" y="96"/>
                    <a:pt x="46" y="95"/>
                  </a:cubicBezTo>
                  <a:cubicBezTo>
                    <a:pt x="49" y="95"/>
                    <a:pt x="53" y="96"/>
                    <a:pt x="56" y="96"/>
                  </a:cubicBezTo>
                  <a:cubicBezTo>
                    <a:pt x="59" y="96"/>
                    <a:pt x="61" y="96"/>
                    <a:pt x="64" y="95"/>
                  </a:cubicBezTo>
                  <a:cubicBezTo>
                    <a:pt x="69" y="94"/>
                    <a:pt x="74" y="91"/>
                    <a:pt x="76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4"/>
                    <a:pt x="77" y="83"/>
                    <a:pt x="77" y="82"/>
                  </a:cubicBezTo>
                  <a:cubicBezTo>
                    <a:pt x="77" y="79"/>
                    <a:pt x="75" y="75"/>
                    <a:pt x="71" y="74"/>
                  </a:cubicBezTo>
                  <a:cubicBezTo>
                    <a:pt x="70" y="74"/>
                    <a:pt x="69" y="74"/>
                    <a:pt x="69" y="74"/>
                  </a:cubicBezTo>
                  <a:cubicBezTo>
                    <a:pt x="62" y="74"/>
                    <a:pt x="53" y="81"/>
                    <a:pt x="50" y="86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9" y="86"/>
                    <a:pt x="50" y="82"/>
                    <a:pt x="51" y="78"/>
                  </a:cubicBezTo>
                  <a:cubicBezTo>
                    <a:pt x="53" y="71"/>
                    <a:pt x="55" y="64"/>
                    <a:pt x="56" y="58"/>
                  </a:cubicBezTo>
                  <a:cubicBezTo>
                    <a:pt x="60" y="58"/>
                    <a:pt x="63" y="58"/>
                    <a:pt x="67" y="58"/>
                  </a:cubicBezTo>
                  <a:cubicBezTo>
                    <a:pt x="69" y="58"/>
                    <a:pt x="72" y="58"/>
                    <a:pt x="74" y="58"/>
                  </a:cubicBezTo>
                  <a:cubicBezTo>
                    <a:pt x="80" y="57"/>
                    <a:pt x="84" y="53"/>
                    <a:pt x="87" y="49"/>
                  </a:cubicBezTo>
                  <a:cubicBezTo>
                    <a:pt x="87" y="48"/>
                    <a:pt x="87" y="48"/>
                    <a:pt x="87" y="48"/>
                  </a:cubicBezTo>
                  <a:cubicBezTo>
                    <a:pt x="88" y="47"/>
                    <a:pt x="88" y="46"/>
                    <a:pt x="88" y="45"/>
                  </a:cubicBezTo>
                  <a:cubicBezTo>
                    <a:pt x="88" y="41"/>
                    <a:pt x="85" y="38"/>
                    <a:pt x="81" y="37"/>
                  </a:cubicBezTo>
                  <a:cubicBezTo>
                    <a:pt x="81" y="36"/>
                    <a:pt x="80" y="36"/>
                    <a:pt x="79" y="36"/>
                  </a:cubicBezTo>
                  <a:cubicBezTo>
                    <a:pt x="72" y="36"/>
                    <a:pt x="63" y="44"/>
                    <a:pt x="60" y="49"/>
                  </a:cubicBezTo>
                  <a:cubicBezTo>
                    <a:pt x="60" y="49"/>
                    <a:pt x="57" y="55"/>
                    <a:pt x="56" y="57"/>
                  </a:cubicBezTo>
                  <a:cubicBezTo>
                    <a:pt x="56" y="57"/>
                    <a:pt x="56" y="57"/>
                    <a:pt x="56" y="57"/>
                  </a:cubicBezTo>
                  <a:cubicBezTo>
                    <a:pt x="56" y="57"/>
                    <a:pt x="56" y="57"/>
                    <a:pt x="56" y="57"/>
                  </a:cubicBezTo>
                  <a:cubicBezTo>
                    <a:pt x="57" y="52"/>
                    <a:pt x="57" y="47"/>
                    <a:pt x="57" y="43"/>
                  </a:cubicBezTo>
                  <a:cubicBezTo>
                    <a:pt x="57" y="40"/>
                    <a:pt x="57" y="38"/>
                    <a:pt x="57" y="36"/>
                  </a:cubicBezTo>
                  <a:cubicBezTo>
                    <a:pt x="57" y="32"/>
                    <a:pt x="56" y="28"/>
                    <a:pt x="56" y="24"/>
                  </a:cubicBezTo>
                  <a:cubicBezTo>
                    <a:pt x="56" y="24"/>
                    <a:pt x="56" y="24"/>
                    <a:pt x="56" y="24"/>
                  </a:cubicBezTo>
                  <a:cubicBezTo>
                    <a:pt x="55" y="22"/>
                    <a:pt x="55" y="20"/>
                    <a:pt x="55" y="18"/>
                  </a:cubicBezTo>
                  <a:cubicBezTo>
                    <a:pt x="54" y="12"/>
                    <a:pt x="53" y="7"/>
                    <a:pt x="52" y="2"/>
                  </a:cubicBezTo>
                  <a:cubicBezTo>
                    <a:pt x="51" y="2"/>
                    <a:pt x="51" y="1"/>
                    <a:pt x="51" y="0"/>
                  </a:cubicBezTo>
                </a:path>
              </a:pathLst>
            </a:custGeom>
            <a:solidFill>
              <a:srgbClr val="C9F1D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1" name="Google Shape;1531;p48"/>
            <p:cNvSpPr/>
            <p:nvPr/>
          </p:nvSpPr>
          <p:spPr>
            <a:xfrm>
              <a:off x="2332038" y="3744913"/>
              <a:ext cx="90488" cy="119063"/>
            </a:xfrm>
            <a:custGeom>
              <a:rect b="b" l="l" r="r" t="t"/>
              <a:pathLst>
                <a:path extrusionOk="0" h="153" w="117">
                  <a:moveTo>
                    <a:pt x="108" y="0"/>
                  </a:moveTo>
                  <a:cubicBezTo>
                    <a:pt x="106" y="0"/>
                    <a:pt x="103" y="1"/>
                    <a:pt x="102" y="3"/>
                  </a:cubicBezTo>
                  <a:cubicBezTo>
                    <a:pt x="99" y="6"/>
                    <a:pt x="97" y="10"/>
                    <a:pt x="97" y="15"/>
                  </a:cubicBezTo>
                  <a:cubicBezTo>
                    <a:pt x="97" y="16"/>
                    <a:pt x="97" y="17"/>
                    <a:pt x="98" y="18"/>
                  </a:cubicBezTo>
                  <a:cubicBezTo>
                    <a:pt x="99" y="24"/>
                    <a:pt x="101" y="29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04" y="36"/>
                    <a:pt x="103" y="39"/>
                    <a:pt x="102" y="41"/>
                  </a:cubicBezTo>
                  <a:cubicBezTo>
                    <a:pt x="100" y="45"/>
                    <a:pt x="98" y="50"/>
                    <a:pt x="96" y="55"/>
                  </a:cubicBezTo>
                  <a:cubicBezTo>
                    <a:pt x="95" y="57"/>
                    <a:pt x="94" y="58"/>
                    <a:pt x="93" y="60"/>
                  </a:cubicBezTo>
                  <a:cubicBezTo>
                    <a:pt x="93" y="60"/>
                    <a:pt x="93" y="60"/>
                    <a:pt x="93" y="60"/>
                  </a:cubicBezTo>
                  <a:cubicBezTo>
                    <a:pt x="93" y="60"/>
                    <a:pt x="93" y="60"/>
                    <a:pt x="93" y="60"/>
                  </a:cubicBezTo>
                  <a:cubicBezTo>
                    <a:pt x="94" y="57"/>
                    <a:pt x="95" y="53"/>
                    <a:pt x="95" y="53"/>
                  </a:cubicBezTo>
                  <a:cubicBezTo>
                    <a:pt x="95" y="52"/>
                    <a:pt x="95" y="51"/>
                    <a:pt x="95" y="50"/>
                  </a:cubicBezTo>
                  <a:cubicBezTo>
                    <a:pt x="95" y="43"/>
                    <a:pt x="93" y="32"/>
                    <a:pt x="87" y="30"/>
                  </a:cubicBezTo>
                  <a:cubicBezTo>
                    <a:pt x="86" y="29"/>
                    <a:pt x="86" y="29"/>
                    <a:pt x="86" y="29"/>
                  </a:cubicBezTo>
                  <a:cubicBezTo>
                    <a:pt x="85" y="29"/>
                    <a:pt x="84" y="29"/>
                    <a:pt x="84" y="29"/>
                  </a:cubicBezTo>
                  <a:cubicBezTo>
                    <a:pt x="80" y="29"/>
                    <a:pt x="76" y="31"/>
                    <a:pt x="75" y="35"/>
                  </a:cubicBezTo>
                  <a:cubicBezTo>
                    <a:pt x="75" y="36"/>
                    <a:pt x="75" y="38"/>
                    <a:pt x="75" y="39"/>
                  </a:cubicBezTo>
                  <a:cubicBezTo>
                    <a:pt x="75" y="43"/>
                    <a:pt x="76" y="47"/>
                    <a:pt x="78" y="50"/>
                  </a:cubicBezTo>
                  <a:cubicBezTo>
                    <a:pt x="82" y="55"/>
                    <a:pt x="87" y="59"/>
                    <a:pt x="92" y="62"/>
                  </a:cubicBezTo>
                  <a:cubicBezTo>
                    <a:pt x="92" y="62"/>
                    <a:pt x="92" y="62"/>
                    <a:pt x="92" y="62"/>
                  </a:cubicBezTo>
                  <a:cubicBezTo>
                    <a:pt x="92" y="62"/>
                    <a:pt x="92" y="62"/>
                    <a:pt x="92" y="62"/>
                  </a:cubicBezTo>
                  <a:cubicBezTo>
                    <a:pt x="91" y="65"/>
                    <a:pt x="89" y="68"/>
                    <a:pt x="87" y="71"/>
                  </a:cubicBezTo>
                  <a:cubicBezTo>
                    <a:pt x="83" y="77"/>
                    <a:pt x="79" y="83"/>
                    <a:pt x="75" y="88"/>
                  </a:cubicBezTo>
                  <a:cubicBezTo>
                    <a:pt x="74" y="88"/>
                    <a:pt x="74" y="88"/>
                    <a:pt x="74" y="88"/>
                  </a:cubicBezTo>
                  <a:cubicBezTo>
                    <a:pt x="74" y="88"/>
                    <a:pt x="74" y="88"/>
                    <a:pt x="74" y="88"/>
                  </a:cubicBezTo>
                  <a:cubicBezTo>
                    <a:pt x="75" y="85"/>
                    <a:pt x="77" y="80"/>
                    <a:pt x="77" y="80"/>
                  </a:cubicBezTo>
                  <a:cubicBezTo>
                    <a:pt x="78" y="78"/>
                    <a:pt x="78" y="76"/>
                    <a:pt x="78" y="73"/>
                  </a:cubicBezTo>
                  <a:cubicBezTo>
                    <a:pt x="78" y="66"/>
                    <a:pt x="76" y="59"/>
                    <a:pt x="72" y="56"/>
                  </a:cubicBezTo>
                  <a:cubicBezTo>
                    <a:pt x="71" y="55"/>
                    <a:pt x="71" y="55"/>
                    <a:pt x="71" y="55"/>
                  </a:cubicBezTo>
                  <a:cubicBezTo>
                    <a:pt x="70" y="55"/>
                    <a:pt x="69" y="55"/>
                    <a:pt x="67" y="55"/>
                  </a:cubicBezTo>
                  <a:cubicBezTo>
                    <a:pt x="64" y="55"/>
                    <a:pt x="61" y="57"/>
                    <a:pt x="59" y="60"/>
                  </a:cubicBezTo>
                  <a:cubicBezTo>
                    <a:pt x="59" y="62"/>
                    <a:pt x="58" y="64"/>
                    <a:pt x="58" y="66"/>
                  </a:cubicBezTo>
                  <a:cubicBezTo>
                    <a:pt x="58" y="69"/>
                    <a:pt x="59" y="73"/>
                    <a:pt x="61" y="76"/>
                  </a:cubicBezTo>
                  <a:cubicBezTo>
                    <a:pt x="64" y="81"/>
                    <a:pt x="69" y="85"/>
                    <a:pt x="74" y="89"/>
                  </a:cubicBezTo>
                  <a:cubicBezTo>
                    <a:pt x="74" y="89"/>
                    <a:pt x="74" y="89"/>
                    <a:pt x="74" y="89"/>
                  </a:cubicBezTo>
                  <a:cubicBezTo>
                    <a:pt x="74" y="89"/>
                    <a:pt x="74" y="89"/>
                    <a:pt x="74" y="89"/>
                  </a:cubicBezTo>
                  <a:cubicBezTo>
                    <a:pt x="69" y="94"/>
                    <a:pt x="64" y="99"/>
                    <a:pt x="59" y="103"/>
                  </a:cubicBezTo>
                  <a:cubicBezTo>
                    <a:pt x="55" y="106"/>
                    <a:pt x="51" y="109"/>
                    <a:pt x="47" y="112"/>
                  </a:cubicBezTo>
                  <a:cubicBezTo>
                    <a:pt x="47" y="112"/>
                    <a:pt x="47" y="112"/>
                    <a:pt x="47" y="112"/>
                  </a:cubicBezTo>
                  <a:cubicBezTo>
                    <a:pt x="47" y="112"/>
                    <a:pt x="47" y="112"/>
                    <a:pt x="47" y="112"/>
                  </a:cubicBezTo>
                  <a:cubicBezTo>
                    <a:pt x="47" y="110"/>
                    <a:pt x="50" y="104"/>
                    <a:pt x="50" y="104"/>
                  </a:cubicBezTo>
                  <a:cubicBezTo>
                    <a:pt x="50" y="102"/>
                    <a:pt x="51" y="99"/>
                    <a:pt x="51" y="97"/>
                  </a:cubicBezTo>
                  <a:cubicBezTo>
                    <a:pt x="51" y="90"/>
                    <a:pt x="49" y="82"/>
                    <a:pt x="45" y="80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3" y="79"/>
                    <a:pt x="41" y="78"/>
                    <a:pt x="40" y="78"/>
                  </a:cubicBezTo>
                  <a:cubicBezTo>
                    <a:pt x="37" y="78"/>
                    <a:pt x="34" y="80"/>
                    <a:pt x="32" y="84"/>
                  </a:cubicBezTo>
                  <a:cubicBezTo>
                    <a:pt x="31" y="86"/>
                    <a:pt x="31" y="88"/>
                    <a:pt x="31" y="90"/>
                  </a:cubicBezTo>
                  <a:cubicBezTo>
                    <a:pt x="31" y="93"/>
                    <a:pt x="32" y="96"/>
                    <a:pt x="34" y="99"/>
                  </a:cubicBezTo>
                  <a:cubicBezTo>
                    <a:pt x="37" y="104"/>
                    <a:pt x="42" y="109"/>
                    <a:pt x="46" y="113"/>
                  </a:cubicBezTo>
                  <a:cubicBezTo>
                    <a:pt x="46" y="113"/>
                    <a:pt x="46" y="113"/>
                    <a:pt x="46" y="113"/>
                  </a:cubicBezTo>
                  <a:cubicBezTo>
                    <a:pt x="46" y="113"/>
                    <a:pt x="46" y="113"/>
                    <a:pt x="46" y="113"/>
                  </a:cubicBezTo>
                  <a:cubicBezTo>
                    <a:pt x="41" y="117"/>
                    <a:pt x="41" y="117"/>
                    <a:pt x="41" y="117"/>
                  </a:cubicBezTo>
                  <a:cubicBezTo>
                    <a:pt x="35" y="121"/>
                    <a:pt x="29" y="126"/>
                    <a:pt x="23" y="130"/>
                  </a:cubicBezTo>
                  <a:cubicBezTo>
                    <a:pt x="21" y="132"/>
                    <a:pt x="19" y="133"/>
                    <a:pt x="17" y="135"/>
                  </a:cubicBezTo>
                  <a:cubicBezTo>
                    <a:pt x="17" y="135"/>
                    <a:pt x="17" y="135"/>
                    <a:pt x="17" y="135"/>
                  </a:cubicBezTo>
                  <a:cubicBezTo>
                    <a:pt x="17" y="135"/>
                    <a:pt x="17" y="135"/>
                    <a:pt x="17" y="135"/>
                  </a:cubicBezTo>
                  <a:cubicBezTo>
                    <a:pt x="18" y="133"/>
                    <a:pt x="19" y="128"/>
                    <a:pt x="19" y="128"/>
                  </a:cubicBezTo>
                  <a:cubicBezTo>
                    <a:pt x="20" y="126"/>
                    <a:pt x="20" y="123"/>
                    <a:pt x="20" y="121"/>
                  </a:cubicBezTo>
                  <a:cubicBezTo>
                    <a:pt x="20" y="114"/>
                    <a:pt x="19" y="106"/>
                    <a:pt x="14" y="104"/>
                  </a:cubicBezTo>
                  <a:cubicBezTo>
                    <a:pt x="13" y="103"/>
                    <a:pt x="13" y="103"/>
                    <a:pt x="13" y="103"/>
                  </a:cubicBezTo>
                  <a:cubicBezTo>
                    <a:pt x="12" y="103"/>
                    <a:pt x="11" y="102"/>
                    <a:pt x="10" y="102"/>
                  </a:cubicBezTo>
                  <a:cubicBezTo>
                    <a:pt x="6" y="102"/>
                    <a:pt x="3" y="104"/>
                    <a:pt x="1" y="108"/>
                  </a:cubicBezTo>
                  <a:cubicBezTo>
                    <a:pt x="1" y="110"/>
                    <a:pt x="0" y="112"/>
                    <a:pt x="0" y="114"/>
                  </a:cubicBezTo>
                  <a:cubicBezTo>
                    <a:pt x="0" y="117"/>
                    <a:pt x="1" y="120"/>
                    <a:pt x="3" y="123"/>
                  </a:cubicBezTo>
                  <a:cubicBezTo>
                    <a:pt x="6" y="128"/>
                    <a:pt x="11" y="132"/>
                    <a:pt x="15" y="136"/>
                  </a:cubicBezTo>
                  <a:cubicBezTo>
                    <a:pt x="15" y="136"/>
                    <a:pt x="15" y="136"/>
                    <a:pt x="15" y="136"/>
                  </a:cubicBezTo>
                  <a:cubicBezTo>
                    <a:pt x="15" y="136"/>
                    <a:pt x="15" y="136"/>
                    <a:pt x="15" y="136"/>
                  </a:cubicBezTo>
                  <a:cubicBezTo>
                    <a:pt x="12" y="139"/>
                    <a:pt x="9" y="142"/>
                    <a:pt x="6" y="145"/>
                  </a:cubicBezTo>
                  <a:cubicBezTo>
                    <a:pt x="6" y="145"/>
                    <a:pt x="5" y="145"/>
                    <a:pt x="5" y="145"/>
                  </a:cubicBezTo>
                  <a:cubicBezTo>
                    <a:pt x="6" y="146"/>
                    <a:pt x="7" y="147"/>
                    <a:pt x="7" y="149"/>
                  </a:cubicBezTo>
                  <a:cubicBezTo>
                    <a:pt x="8" y="148"/>
                    <a:pt x="8" y="148"/>
                    <a:pt x="9" y="147"/>
                  </a:cubicBezTo>
                  <a:cubicBezTo>
                    <a:pt x="11" y="145"/>
                    <a:pt x="13" y="143"/>
                    <a:pt x="15" y="142"/>
                  </a:cubicBezTo>
                  <a:cubicBezTo>
                    <a:pt x="19" y="146"/>
                    <a:pt x="24" y="149"/>
                    <a:pt x="29" y="152"/>
                  </a:cubicBezTo>
                  <a:cubicBezTo>
                    <a:pt x="31" y="152"/>
                    <a:pt x="33" y="153"/>
                    <a:pt x="36" y="153"/>
                  </a:cubicBezTo>
                  <a:cubicBezTo>
                    <a:pt x="39" y="153"/>
                    <a:pt x="42" y="152"/>
                    <a:pt x="45" y="151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8" y="148"/>
                    <a:pt x="49" y="146"/>
                    <a:pt x="49" y="143"/>
                  </a:cubicBezTo>
                  <a:cubicBezTo>
                    <a:pt x="49" y="141"/>
                    <a:pt x="48" y="139"/>
                    <a:pt x="47" y="138"/>
                  </a:cubicBezTo>
                  <a:cubicBezTo>
                    <a:pt x="44" y="135"/>
                    <a:pt x="40" y="134"/>
                    <a:pt x="35" y="134"/>
                  </a:cubicBezTo>
                  <a:cubicBezTo>
                    <a:pt x="30" y="134"/>
                    <a:pt x="25" y="135"/>
                    <a:pt x="22" y="136"/>
                  </a:cubicBezTo>
                  <a:cubicBezTo>
                    <a:pt x="19" y="138"/>
                    <a:pt x="19" y="138"/>
                    <a:pt x="19" y="138"/>
                  </a:cubicBezTo>
                  <a:cubicBezTo>
                    <a:pt x="19" y="138"/>
                    <a:pt x="19" y="138"/>
                    <a:pt x="19" y="138"/>
                  </a:cubicBezTo>
                  <a:cubicBezTo>
                    <a:pt x="21" y="136"/>
                    <a:pt x="23" y="134"/>
                    <a:pt x="25" y="133"/>
                  </a:cubicBezTo>
                  <a:cubicBezTo>
                    <a:pt x="31" y="128"/>
                    <a:pt x="37" y="123"/>
                    <a:pt x="43" y="119"/>
                  </a:cubicBezTo>
                  <a:cubicBezTo>
                    <a:pt x="47" y="116"/>
                    <a:pt x="47" y="116"/>
                    <a:pt x="47" y="116"/>
                  </a:cubicBezTo>
                  <a:cubicBezTo>
                    <a:pt x="51" y="120"/>
                    <a:pt x="56" y="123"/>
                    <a:pt x="61" y="126"/>
                  </a:cubicBezTo>
                  <a:cubicBezTo>
                    <a:pt x="64" y="127"/>
                    <a:pt x="66" y="127"/>
                    <a:pt x="68" y="127"/>
                  </a:cubicBezTo>
                  <a:cubicBezTo>
                    <a:pt x="71" y="127"/>
                    <a:pt x="74" y="127"/>
                    <a:pt x="77" y="125"/>
                  </a:cubicBezTo>
                  <a:cubicBezTo>
                    <a:pt x="78" y="124"/>
                    <a:pt x="78" y="124"/>
                    <a:pt x="78" y="124"/>
                  </a:cubicBezTo>
                  <a:cubicBezTo>
                    <a:pt x="80" y="123"/>
                    <a:pt x="81" y="120"/>
                    <a:pt x="81" y="118"/>
                  </a:cubicBezTo>
                  <a:cubicBezTo>
                    <a:pt x="81" y="116"/>
                    <a:pt x="80" y="114"/>
                    <a:pt x="79" y="112"/>
                  </a:cubicBezTo>
                  <a:cubicBezTo>
                    <a:pt x="77" y="109"/>
                    <a:pt x="72" y="108"/>
                    <a:pt x="67" y="108"/>
                  </a:cubicBezTo>
                  <a:cubicBezTo>
                    <a:pt x="62" y="108"/>
                    <a:pt x="58" y="109"/>
                    <a:pt x="54" y="110"/>
                  </a:cubicBezTo>
                  <a:cubicBezTo>
                    <a:pt x="51" y="112"/>
                    <a:pt x="51" y="112"/>
                    <a:pt x="51" y="112"/>
                  </a:cubicBezTo>
                  <a:cubicBezTo>
                    <a:pt x="51" y="112"/>
                    <a:pt x="51" y="112"/>
                    <a:pt x="51" y="112"/>
                  </a:cubicBezTo>
                  <a:cubicBezTo>
                    <a:pt x="54" y="110"/>
                    <a:pt x="58" y="107"/>
                    <a:pt x="61" y="105"/>
                  </a:cubicBezTo>
                  <a:cubicBezTo>
                    <a:pt x="66" y="100"/>
                    <a:pt x="71" y="95"/>
                    <a:pt x="76" y="90"/>
                  </a:cubicBezTo>
                  <a:cubicBezTo>
                    <a:pt x="80" y="94"/>
                    <a:pt x="85" y="98"/>
                    <a:pt x="91" y="100"/>
                  </a:cubicBezTo>
                  <a:cubicBezTo>
                    <a:pt x="93" y="101"/>
                    <a:pt x="95" y="102"/>
                    <a:pt x="98" y="102"/>
                  </a:cubicBezTo>
                  <a:cubicBezTo>
                    <a:pt x="101" y="102"/>
                    <a:pt x="104" y="101"/>
                    <a:pt x="107" y="99"/>
                  </a:cubicBezTo>
                  <a:cubicBezTo>
                    <a:pt x="107" y="99"/>
                    <a:pt x="107" y="99"/>
                    <a:pt x="107" y="99"/>
                  </a:cubicBezTo>
                  <a:cubicBezTo>
                    <a:pt x="109" y="97"/>
                    <a:pt x="111" y="95"/>
                    <a:pt x="111" y="92"/>
                  </a:cubicBezTo>
                  <a:cubicBezTo>
                    <a:pt x="111" y="90"/>
                    <a:pt x="110" y="88"/>
                    <a:pt x="109" y="86"/>
                  </a:cubicBezTo>
                  <a:cubicBezTo>
                    <a:pt x="107" y="85"/>
                    <a:pt x="105" y="84"/>
                    <a:pt x="103" y="83"/>
                  </a:cubicBezTo>
                  <a:cubicBezTo>
                    <a:pt x="101" y="83"/>
                    <a:pt x="99" y="83"/>
                    <a:pt x="97" y="83"/>
                  </a:cubicBezTo>
                  <a:cubicBezTo>
                    <a:pt x="92" y="83"/>
                    <a:pt x="87" y="84"/>
                    <a:pt x="84" y="85"/>
                  </a:cubicBezTo>
                  <a:cubicBezTo>
                    <a:pt x="84" y="85"/>
                    <a:pt x="78" y="88"/>
                    <a:pt x="76" y="89"/>
                  </a:cubicBezTo>
                  <a:cubicBezTo>
                    <a:pt x="76" y="89"/>
                    <a:pt x="76" y="89"/>
                    <a:pt x="76" y="89"/>
                  </a:cubicBezTo>
                  <a:cubicBezTo>
                    <a:pt x="76" y="89"/>
                    <a:pt x="76" y="89"/>
                    <a:pt x="76" y="89"/>
                  </a:cubicBezTo>
                  <a:cubicBezTo>
                    <a:pt x="81" y="84"/>
                    <a:pt x="85" y="78"/>
                    <a:pt x="88" y="72"/>
                  </a:cubicBezTo>
                  <a:cubicBezTo>
                    <a:pt x="90" y="69"/>
                    <a:pt x="92" y="65"/>
                    <a:pt x="94" y="62"/>
                  </a:cubicBezTo>
                  <a:cubicBezTo>
                    <a:pt x="94" y="62"/>
                    <a:pt x="94" y="62"/>
                    <a:pt x="93" y="61"/>
                  </a:cubicBezTo>
                  <a:cubicBezTo>
                    <a:pt x="93" y="61"/>
                    <a:pt x="93" y="61"/>
                    <a:pt x="93" y="61"/>
                  </a:cubicBezTo>
                  <a:cubicBezTo>
                    <a:pt x="93" y="61"/>
                    <a:pt x="93" y="61"/>
                    <a:pt x="93" y="61"/>
                  </a:cubicBezTo>
                  <a:cubicBezTo>
                    <a:pt x="93" y="61"/>
                    <a:pt x="94" y="61"/>
                    <a:pt x="95" y="60"/>
                  </a:cubicBezTo>
                  <a:cubicBezTo>
                    <a:pt x="96" y="58"/>
                    <a:pt x="96" y="57"/>
                    <a:pt x="97" y="56"/>
                  </a:cubicBezTo>
                  <a:cubicBezTo>
                    <a:pt x="99" y="51"/>
                    <a:pt x="101" y="46"/>
                    <a:pt x="103" y="42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5"/>
                    <a:pt x="112" y="28"/>
                    <a:pt x="112" y="28"/>
                  </a:cubicBezTo>
                  <a:cubicBezTo>
                    <a:pt x="114" y="24"/>
                    <a:pt x="117" y="16"/>
                    <a:pt x="117" y="10"/>
                  </a:cubicBezTo>
                  <a:cubicBezTo>
                    <a:pt x="117" y="8"/>
                    <a:pt x="116" y="5"/>
                    <a:pt x="115" y="3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3" y="1"/>
                    <a:pt x="110" y="0"/>
                    <a:pt x="108" y="0"/>
                  </a:cubicBezTo>
                </a:path>
              </a:pathLst>
            </a:custGeom>
            <a:solidFill>
              <a:srgbClr val="C9F1D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2" name="Google Shape;1532;p48"/>
            <p:cNvSpPr/>
            <p:nvPr/>
          </p:nvSpPr>
          <p:spPr>
            <a:xfrm>
              <a:off x="2343151" y="3867151"/>
              <a:ext cx="7938" cy="12700"/>
            </a:xfrm>
            <a:custGeom>
              <a:rect b="b" l="l" r="r" t="t"/>
              <a:pathLst>
                <a:path extrusionOk="0" h="16" w="1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" y="5"/>
                    <a:pt x="6" y="10"/>
                    <a:pt x="9" y="16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11" y="13"/>
                    <a:pt x="12" y="11"/>
                    <a:pt x="12" y="9"/>
                  </a:cubicBezTo>
                  <a:cubicBezTo>
                    <a:pt x="12" y="7"/>
                    <a:pt x="11" y="4"/>
                    <a:pt x="8" y="2"/>
                  </a:cubicBezTo>
                  <a:cubicBezTo>
                    <a:pt x="6" y="1"/>
                    <a:pt x="4" y="0"/>
                    <a:pt x="0" y="0"/>
                  </a:cubicBezTo>
                </a:path>
              </a:pathLst>
            </a:custGeom>
            <a:solidFill>
              <a:srgbClr val="C9F1D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3" name="Google Shape;1533;p48"/>
            <p:cNvSpPr/>
            <p:nvPr/>
          </p:nvSpPr>
          <p:spPr>
            <a:xfrm>
              <a:off x="2308226" y="3875088"/>
              <a:ext cx="14288" cy="20638"/>
            </a:xfrm>
            <a:custGeom>
              <a:rect b="b" l="l" r="r" t="t"/>
              <a:pathLst>
                <a:path extrusionOk="0" h="27" w="19">
                  <a:moveTo>
                    <a:pt x="17" y="0"/>
                  </a:moveTo>
                  <a:cubicBezTo>
                    <a:pt x="15" y="2"/>
                    <a:pt x="14" y="4"/>
                    <a:pt x="12" y="7"/>
                  </a:cubicBezTo>
                  <a:cubicBezTo>
                    <a:pt x="7" y="13"/>
                    <a:pt x="3" y="18"/>
                    <a:pt x="0" y="23"/>
                  </a:cubicBezTo>
                  <a:cubicBezTo>
                    <a:pt x="1" y="24"/>
                    <a:pt x="2" y="25"/>
                    <a:pt x="3" y="27"/>
                  </a:cubicBezTo>
                  <a:cubicBezTo>
                    <a:pt x="7" y="22"/>
                    <a:pt x="11" y="16"/>
                    <a:pt x="15" y="9"/>
                  </a:cubicBezTo>
                  <a:cubicBezTo>
                    <a:pt x="16" y="8"/>
                    <a:pt x="18" y="7"/>
                    <a:pt x="19" y="5"/>
                  </a:cubicBezTo>
                  <a:cubicBezTo>
                    <a:pt x="18" y="3"/>
                    <a:pt x="18" y="2"/>
                    <a:pt x="17" y="0"/>
                  </a:cubicBezTo>
                </a:path>
              </a:pathLst>
            </a:custGeom>
            <a:solidFill>
              <a:srgbClr val="C9F1D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4" name="Google Shape;1534;p48"/>
            <p:cNvSpPr/>
            <p:nvPr/>
          </p:nvSpPr>
          <p:spPr>
            <a:xfrm>
              <a:off x="2403476" y="3783013"/>
              <a:ext cx="26988" cy="14288"/>
            </a:xfrm>
            <a:custGeom>
              <a:rect b="b" l="l" r="r" t="t"/>
              <a:pathLst>
                <a:path extrusionOk="0" h="20" w="35">
                  <a:moveTo>
                    <a:pt x="25" y="0"/>
                  </a:moveTo>
                  <a:cubicBezTo>
                    <a:pt x="19" y="0"/>
                    <a:pt x="11" y="4"/>
                    <a:pt x="7" y="7"/>
                  </a:cubicBezTo>
                  <a:cubicBezTo>
                    <a:pt x="7" y="7"/>
                    <a:pt x="4" y="10"/>
                    <a:pt x="2" y="12"/>
                  </a:cubicBezTo>
                  <a:cubicBezTo>
                    <a:pt x="1" y="13"/>
                    <a:pt x="0" y="13"/>
                    <a:pt x="0" y="13"/>
                  </a:cubicBezTo>
                  <a:cubicBezTo>
                    <a:pt x="6" y="16"/>
                    <a:pt x="12" y="19"/>
                    <a:pt x="18" y="20"/>
                  </a:cubicBezTo>
                  <a:cubicBezTo>
                    <a:pt x="19" y="20"/>
                    <a:pt x="19" y="20"/>
                    <a:pt x="20" y="20"/>
                  </a:cubicBezTo>
                  <a:cubicBezTo>
                    <a:pt x="25" y="20"/>
                    <a:pt x="29" y="18"/>
                    <a:pt x="33" y="15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4" y="13"/>
                    <a:pt x="35" y="11"/>
                    <a:pt x="35" y="9"/>
                  </a:cubicBezTo>
                  <a:cubicBezTo>
                    <a:pt x="35" y="6"/>
                    <a:pt x="34" y="3"/>
                    <a:pt x="31" y="2"/>
                  </a:cubicBezTo>
                  <a:cubicBezTo>
                    <a:pt x="29" y="1"/>
                    <a:pt x="27" y="0"/>
                    <a:pt x="25" y="0"/>
                  </a:cubicBezTo>
                </a:path>
              </a:pathLst>
            </a:custGeom>
            <a:solidFill>
              <a:srgbClr val="C9F1D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5" name="Google Shape;1535;p48"/>
            <p:cNvSpPr/>
            <p:nvPr/>
          </p:nvSpPr>
          <p:spPr>
            <a:xfrm>
              <a:off x="2178051" y="3838576"/>
              <a:ext cx="274638" cy="207963"/>
            </a:xfrm>
            <a:custGeom>
              <a:rect b="b" l="l" r="r" t="t"/>
              <a:pathLst>
                <a:path extrusionOk="0" h="270" w="356">
                  <a:moveTo>
                    <a:pt x="242" y="95"/>
                  </a:moveTo>
                  <a:cubicBezTo>
                    <a:pt x="242" y="95"/>
                    <a:pt x="207" y="9"/>
                    <a:pt x="187" y="13"/>
                  </a:cubicBezTo>
                  <a:cubicBezTo>
                    <a:pt x="167" y="16"/>
                    <a:pt x="221" y="150"/>
                    <a:pt x="221" y="150"/>
                  </a:cubicBezTo>
                  <a:cubicBezTo>
                    <a:pt x="221" y="150"/>
                    <a:pt x="158" y="31"/>
                    <a:pt x="115" y="31"/>
                  </a:cubicBezTo>
                  <a:cubicBezTo>
                    <a:pt x="73" y="31"/>
                    <a:pt x="131" y="162"/>
                    <a:pt x="185" y="206"/>
                  </a:cubicBezTo>
                  <a:cubicBezTo>
                    <a:pt x="185" y="206"/>
                    <a:pt x="100" y="114"/>
                    <a:pt x="50" y="134"/>
                  </a:cubicBezTo>
                  <a:cubicBezTo>
                    <a:pt x="0" y="153"/>
                    <a:pt x="150" y="247"/>
                    <a:pt x="150" y="247"/>
                  </a:cubicBezTo>
                  <a:cubicBezTo>
                    <a:pt x="150" y="247"/>
                    <a:pt x="63" y="219"/>
                    <a:pt x="73" y="241"/>
                  </a:cubicBezTo>
                  <a:cubicBezTo>
                    <a:pt x="83" y="262"/>
                    <a:pt x="110" y="266"/>
                    <a:pt x="110" y="266"/>
                  </a:cubicBezTo>
                  <a:cubicBezTo>
                    <a:pt x="11" y="270"/>
                    <a:pt x="11" y="270"/>
                    <a:pt x="11" y="270"/>
                  </a:cubicBezTo>
                  <a:cubicBezTo>
                    <a:pt x="354" y="270"/>
                    <a:pt x="354" y="270"/>
                    <a:pt x="354" y="270"/>
                  </a:cubicBezTo>
                  <a:cubicBezTo>
                    <a:pt x="277" y="263"/>
                    <a:pt x="277" y="263"/>
                    <a:pt x="277" y="263"/>
                  </a:cubicBezTo>
                  <a:cubicBezTo>
                    <a:pt x="277" y="263"/>
                    <a:pt x="356" y="223"/>
                    <a:pt x="335" y="207"/>
                  </a:cubicBezTo>
                  <a:cubicBezTo>
                    <a:pt x="314" y="191"/>
                    <a:pt x="267" y="226"/>
                    <a:pt x="267" y="226"/>
                  </a:cubicBezTo>
                  <a:cubicBezTo>
                    <a:pt x="267" y="226"/>
                    <a:pt x="348" y="136"/>
                    <a:pt x="332" y="102"/>
                  </a:cubicBezTo>
                  <a:cubicBezTo>
                    <a:pt x="317" y="69"/>
                    <a:pt x="247" y="163"/>
                    <a:pt x="247" y="163"/>
                  </a:cubicBezTo>
                  <a:cubicBezTo>
                    <a:pt x="247" y="163"/>
                    <a:pt x="304" y="42"/>
                    <a:pt x="292" y="21"/>
                  </a:cubicBezTo>
                  <a:cubicBezTo>
                    <a:pt x="281" y="0"/>
                    <a:pt x="242" y="95"/>
                    <a:pt x="242" y="95"/>
                  </a:cubicBezTo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6" name="Google Shape;1536;p48"/>
            <p:cNvSpPr/>
            <p:nvPr/>
          </p:nvSpPr>
          <p:spPr>
            <a:xfrm>
              <a:off x="2208213" y="3848101"/>
              <a:ext cx="230188" cy="196850"/>
            </a:xfrm>
            <a:custGeom>
              <a:rect b="b" l="l" r="r" t="t"/>
              <a:pathLst>
                <a:path extrusionOk="0" h="255" w="299">
                  <a:moveTo>
                    <a:pt x="148" y="0"/>
                  </a:moveTo>
                  <a:cubicBezTo>
                    <a:pt x="148" y="0"/>
                    <a:pt x="147" y="0"/>
                    <a:pt x="147" y="0"/>
                  </a:cubicBezTo>
                  <a:cubicBezTo>
                    <a:pt x="144" y="0"/>
                    <a:pt x="142" y="4"/>
                    <a:pt x="142" y="10"/>
                  </a:cubicBezTo>
                  <a:cubicBezTo>
                    <a:pt x="142" y="42"/>
                    <a:pt x="181" y="137"/>
                    <a:pt x="181" y="137"/>
                  </a:cubicBezTo>
                  <a:cubicBezTo>
                    <a:pt x="181" y="137"/>
                    <a:pt x="181" y="137"/>
                    <a:pt x="181" y="137"/>
                  </a:cubicBezTo>
                  <a:cubicBezTo>
                    <a:pt x="181" y="137"/>
                    <a:pt x="181" y="137"/>
                    <a:pt x="181" y="137"/>
                  </a:cubicBezTo>
                  <a:cubicBezTo>
                    <a:pt x="181" y="137"/>
                    <a:pt x="159" y="96"/>
                    <a:pt x="132" y="62"/>
                  </a:cubicBezTo>
                  <a:cubicBezTo>
                    <a:pt x="131" y="60"/>
                    <a:pt x="130" y="59"/>
                    <a:pt x="129" y="58"/>
                  </a:cubicBezTo>
                  <a:cubicBezTo>
                    <a:pt x="127" y="55"/>
                    <a:pt x="125" y="52"/>
                    <a:pt x="122" y="49"/>
                  </a:cubicBezTo>
                  <a:cubicBezTo>
                    <a:pt x="121" y="48"/>
                    <a:pt x="119" y="46"/>
                    <a:pt x="118" y="44"/>
                  </a:cubicBezTo>
                  <a:cubicBezTo>
                    <a:pt x="103" y="29"/>
                    <a:pt x="88" y="18"/>
                    <a:pt x="75" y="18"/>
                  </a:cubicBezTo>
                  <a:cubicBezTo>
                    <a:pt x="65" y="18"/>
                    <a:pt x="61" y="26"/>
                    <a:pt x="61" y="38"/>
                  </a:cubicBezTo>
                  <a:cubicBezTo>
                    <a:pt x="61" y="71"/>
                    <a:pt x="92" y="134"/>
                    <a:pt x="126" y="174"/>
                  </a:cubicBezTo>
                  <a:cubicBezTo>
                    <a:pt x="126" y="174"/>
                    <a:pt x="126" y="174"/>
                    <a:pt x="126" y="174"/>
                  </a:cubicBezTo>
                  <a:cubicBezTo>
                    <a:pt x="126" y="174"/>
                    <a:pt x="126" y="174"/>
                    <a:pt x="126" y="174"/>
                  </a:cubicBezTo>
                  <a:cubicBezTo>
                    <a:pt x="115" y="164"/>
                    <a:pt x="102" y="153"/>
                    <a:pt x="87" y="143"/>
                  </a:cubicBezTo>
                  <a:cubicBezTo>
                    <a:pt x="86" y="142"/>
                    <a:pt x="84" y="141"/>
                    <a:pt x="83" y="140"/>
                  </a:cubicBezTo>
                  <a:cubicBezTo>
                    <a:pt x="76" y="135"/>
                    <a:pt x="69" y="131"/>
                    <a:pt x="61" y="127"/>
                  </a:cubicBezTo>
                  <a:cubicBezTo>
                    <a:pt x="58" y="126"/>
                    <a:pt x="55" y="125"/>
                    <a:pt x="52" y="123"/>
                  </a:cubicBezTo>
                  <a:cubicBezTo>
                    <a:pt x="45" y="120"/>
                    <a:pt x="37" y="118"/>
                    <a:pt x="30" y="118"/>
                  </a:cubicBezTo>
                  <a:cubicBezTo>
                    <a:pt x="29" y="118"/>
                    <a:pt x="27" y="118"/>
                    <a:pt x="26" y="118"/>
                  </a:cubicBezTo>
                  <a:cubicBezTo>
                    <a:pt x="26" y="118"/>
                    <a:pt x="26" y="118"/>
                    <a:pt x="25" y="118"/>
                  </a:cubicBezTo>
                  <a:cubicBezTo>
                    <a:pt x="22" y="118"/>
                    <a:pt x="18" y="118"/>
                    <a:pt x="15" y="119"/>
                  </a:cubicBezTo>
                  <a:cubicBezTo>
                    <a:pt x="14" y="119"/>
                    <a:pt x="12" y="120"/>
                    <a:pt x="11" y="120"/>
                  </a:cubicBezTo>
                  <a:cubicBezTo>
                    <a:pt x="11" y="120"/>
                    <a:pt x="10" y="120"/>
                    <a:pt x="10" y="121"/>
                  </a:cubicBezTo>
                  <a:cubicBezTo>
                    <a:pt x="3" y="123"/>
                    <a:pt x="0" y="128"/>
                    <a:pt x="0" y="133"/>
                  </a:cubicBezTo>
                  <a:cubicBezTo>
                    <a:pt x="0" y="165"/>
                    <a:pt x="110" y="234"/>
                    <a:pt x="110" y="234"/>
                  </a:cubicBezTo>
                  <a:cubicBezTo>
                    <a:pt x="110" y="234"/>
                    <a:pt x="110" y="234"/>
                    <a:pt x="110" y="234"/>
                  </a:cubicBezTo>
                  <a:cubicBezTo>
                    <a:pt x="110" y="234"/>
                    <a:pt x="110" y="234"/>
                    <a:pt x="110" y="234"/>
                  </a:cubicBezTo>
                  <a:cubicBezTo>
                    <a:pt x="110" y="234"/>
                    <a:pt x="100" y="231"/>
                    <a:pt x="87" y="227"/>
                  </a:cubicBezTo>
                  <a:cubicBezTo>
                    <a:pt x="86" y="227"/>
                    <a:pt x="84" y="227"/>
                    <a:pt x="83" y="226"/>
                  </a:cubicBezTo>
                  <a:cubicBezTo>
                    <a:pt x="74" y="224"/>
                    <a:pt x="65" y="222"/>
                    <a:pt x="56" y="221"/>
                  </a:cubicBezTo>
                  <a:cubicBezTo>
                    <a:pt x="55" y="221"/>
                    <a:pt x="55" y="221"/>
                    <a:pt x="54" y="220"/>
                  </a:cubicBezTo>
                  <a:cubicBezTo>
                    <a:pt x="50" y="220"/>
                    <a:pt x="46" y="220"/>
                    <a:pt x="43" y="220"/>
                  </a:cubicBezTo>
                  <a:cubicBezTo>
                    <a:pt x="36" y="220"/>
                    <a:pt x="32" y="221"/>
                    <a:pt x="32" y="225"/>
                  </a:cubicBezTo>
                  <a:cubicBezTo>
                    <a:pt x="32" y="225"/>
                    <a:pt x="32" y="226"/>
                    <a:pt x="33" y="228"/>
                  </a:cubicBezTo>
                  <a:cubicBezTo>
                    <a:pt x="43" y="249"/>
                    <a:pt x="70" y="253"/>
                    <a:pt x="70" y="253"/>
                  </a:cubicBezTo>
                  <a:cubicBezTo>
                    <a:pt x="70" y="253"/>
                    <a:pt x="70" y="253"/>
                    <a:pt x="70" y="253"/>
                  </a:cubicBezTo>
                  <a:cubicBezTo>
                    <a:pt x="70" y="253"/>
                    <a:pt x="70" y="253"/>
                    <a:pt x="70" y="253"/>
                  </a:cubicBezTo>
                  <a:cubicBezTo>
                    <a:pt x="11" y="255"/>
                    <a:pt x="11" y="255"/>
                    <a:pt x="11" y="255"/>
                  </a:cubicBezTo>
                  <a:cubicBezTo>
                    <a:pt x="293" y="255"/>
                    <a:pt x="293" y="255"/>
                    <a:pt x="293" y="255"/>
                  </a:cubicBezTo>
                  <a:cubicBezTo>
                    <a:pt x="262" y="252"/>
                    <a:pt x="262" y="252"/>
                    <a:pt x="262" y="252"/>
                  </a:cubicBezTo>
                  <a:cubicBezTo>
                    <a:pt x="237" y="250"/>
                    <a:pt x="237" y="250"/>
                    <a:pt x="237" y="250"/>
                  </a:cubicBezTo>
                  <a:cubicBezTo>
                    <a:pt x="237" y="250"/>
                    <a:pt x="237" y="250"/>
                    <a:pt x="237" y="250"/>
                  </a:cubicBezTo>
                  <a:cubicBezTo>
                    <a:pt x="237" y="250"/>
                    <a:pt x="298" y="219"/>
                    <a:pt x="299" y="201"/>
                  </a:cubicBezTo>
                  <a:cubicBezTo>
                    <a:pt x="299" y="198"/>
                    <a:pt x="298" y="196"/>
                    <a:pt x="295" y="194"/>
                  </a:cubicBezTo>
                  <a:cubicBezTo>
                    <a:pt x="291" y="191"/>
                    <a:pt x="286" y="190"/>
                    <a:pt x="281" y="190"/>
                  </a:cubicBezTo>
                  <a:cubicBezTo>
                    <a:pt x="258" y="190"/>
                    <a:pt x="227" y="213"/>
                    <a:pt x="227" y="213"/>
                  </a:cubicBezTo>
                  <a:cubicBezTo>
                    <a:pt x="227" y="213"/>
                    <a:pt x="227" y="213"/>
                    <a:pt x="227" y="213"/>
                  </a:cubicBezTo>
                  <a:cubicBezTo>
                    <a:pt x="227" y="213"/>
                    <a:pt x="227" y="213"/>
                    <a:pt x="227" y="213"/>
                  </a:cubicBezTo>
                  <a:cubicBezTo>
                    <a:pt x="227" y="213"/>
                    <a:pt x="294" y="138"/>
                    <a:pt x="294" y="99"/>
                  </a:cubicBezTo>
                  <a:cubicBezTo>
                    <a:pt x="294" y="96"/>
                    <a:pt x="294" y="92"/>
                    <a:pt x="292" y="89"/>
                  </a:cubicBezTo>
                  <a:cubicBezTo>
                    <a:pt x="290" y="84"/>
                    <a:pt x="286" y="82"/>
                    <a:pt x="282" y="82"/>
                  </a:cubicBezTo>
                  <a:cubicBezTo>
                    <a:pt x="257" y="82"/>
                    <a:pt x="207" y="150"/>
                    <a:pt x="207" y="150"/>
                  </a:cubicBezTo>
                  <a:cubicBezTo>
                    <a:pt x="207" y="150"/>
                    <a:pt x="207" y="150"/>
                    <a:pt x="207" y="150"/>
                  </a:cubicBezTo>
                  <a:cubicBezTo>
                    <a:pt x="207" y="150"/>
                    <a:pt x="207" y="150"/>
                    <a:pt x="207" y="150"/>
                  </a:cubicBezTo>
                  <a:cubicBezTo>
                    <a:pt x="207" y="150"/>
                    <a:pt x="254" y="51"/>
                    <a:pt x="254" y="16"/>
                  </a:cubicBezTo>
                  <a:cubicBezTo>
                    <a:pt x="254" y="13"/>
                    <a:pt x="253" y="10"/>
                    <a:pt x="252" y="8"/>
                  </a:cubicBezTo>
                  <a:cubicBezTo>
                    <a:pt x="251" y="6"/>
                    <a:pt x="250" y="5"/>
                    <a:pt x="248" y="5"/>
                  </a:cubicBezTo>
                  <a:cubicBezTo>
                    <a:pt x="234" y="5"/>
                    <a:pt x="202" y="82"/>
                    <a:pt x="202" y="82"/>
                  </a:cubicBezTo>
                  <a:cubicBezTo>
                    <a:pt x="202" y="82"/>
                    <a:pt x="194" y="61"/>
                    <a:pt x="183" y="41"/>
                  </a:cubicBezTo>
                  <a:cubicBezTo>
                    <a:pt x="180" y="35"/>
                    <a:pt x="177" y="30"/>
                    <a:pt x="174" y="25"/>
                  </a:cubicBezTo>
                  <a:cubicBezTo>
                    <a:pt x="172" y="22"/>
                    <a:pt x="169" y="18"/>
                    <a:pt x="167" y="16"/>
                  </a:cubicBezTo>
                  <a:cubicBezTo>
                    <a:pt x="167" y="14"/>
                    <a:pt x="166" y="13"/>
                    <a:pt x="165" y="12"/>
                  </a:cubicBezTo>
                  <a:cubicBezTo>
                    <a:pt x="159" y="5"/>
                    <a:pt x="153" y="0"/>
                    <a:pt x="148" y="0"/>
                  </a:cubicBezTo>
                </a:path>
              </a:pathLst>
            </a:custGeom>
            <a:solidFill>
              <a:srgbClr val="BEEEC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7" name="Google Shape;1537;p48"/>
            <p:cNvSpPr/>
            <p:nvPr/>
          </p:nvSpPr>
          <p:spPr>
            <a:xfrm>
              <a:off x="2349501" y="3914776"/>
              <a:ext cx="57150" cy="122238"/>
            </a:xfrm>
            <a:custGeom>
              <a:rect b="b" l="l" r="r" t="t"/>
              <a:pathLst>
                <a:path extrusionOk="0" h="159" w="76">
                  <a:moveTo>
                    <a:pt x="32" y="0"/>
                  </a:moveTo>
                  <a:cubicBezTo>
                    <a:pt x="0" y="93"/>
                    <a:pt x="0" y="159"/>
                    <a:pt x="0" y="159"/>
                  </a:cubicBezTo>
                  <a:cubicBezTo>
                    <a:pt x="28" y="158"/>
                    <a:pt x="54" y="148"/>
                    <a:pt x="76" y="132"/>
                  </a:cubicBezTo>
                </a:path>
              </a:pathLst>
            </a:custGeom>
            <a:noFill/>
            <a:ln cap="rnd" cmpd="sng" w="9525">
              <a:solidFill>
                <a:srgbClr val="78787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8" name="Google Shape;1538;p48"/>
            <p:cNvSpPr/>
            <p:nvPr/>
          </p:nvSpPr>
          <p:spPr>
            <a:xfrm>
              <a:off x="2341563" y="3890963"/>
              <a:ext cx="19050" cy="61913"/>
            </a:xfrm>
            <a:custGeom>
              <a:rect b="b" l="l" r="r" t="t"/>
              <a:pathLst>
                <a:path extrusionOk="0" h="81" w="26">
                  <a:moveTo>
                    <a:pt x="26" y="81"/>
                  </a:moveTo>
                  <a:cubicBezTo>
                    <a:pt x="20" y="54"/>
                    <a:pt x="11" y="26"/>
                    <a:pt x="0" y="0"/>
                  </a:cubicBezTo>
                </a:path>
              </a:pathLst>
            </a:custGeom>
            <a:noFill/>
            <a:ln cap="rnd" cmpd="sng" w="9525">
              <a:solidFill>
                <a:srgbClr val="78787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9" name="Google Shape;1539;p48"/>
            <p:cNvSpPr/>
            <p:nvPr/>
          </p:nvSpPr>
          <p:spPr>
            <a:xfrm>
              <a:off x="2289176" y="3911601"/>
              <a:ext cx="117475" cy="90488"/>
            </a:xfrm>
            <a:custGeom>
              <a:rect b="b" l="l" r="r" t="t"/>
              <a:pathLst>
                <a:path extrusionOk="0" h="118" w="153">
                  <a:moveTo>
                    <a:pt x="0" y="0"/>
                  </a:moveTo>
                  <a:cubicBezTo>
                    <a:pt x="80" y="118"/>
                    <a:pt x="80" y="118"/>
                    <a:pt x="80" y="118"/>
                  </a:cubicBezTo>
                  <a:cubicBezTo>
                    <a:pt x="80" y="118"/>
                    <a:pt x="135" y="73"/>
                    <a:pt x="153" y="47"/>
                  </a:cubicBezTo>
                </a:path>
              </a:pathLst>
            </a:custGeom>
            <a:noFill/>
            <a:ln cap="rnd" cmpd="sng" w="9525">
              <a:solidFill>
                <a:srgbClr val="78787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0" name="Google Shape;1540;p48"/>
            <p:cNvSpPr/>
            <p:nvPr/>
          </p:nvSpPr>
          <p:spPr>
            <a:xfrm>
              <a:off x="2259013" y="3976688"/>
              <a:ext cx="90488" cy="47625"/>
            </a:xfrm>
            <a:custGeom>
              <a:rect b="b" l="l" r="r" t="t"/>
              <a:pathLst>
                <a:path extrusionOk="0" h="63" w="119">
                  <a:moveTo>
                    <a:pt x="119" y="63"/>
                  </a:moveTo>
                  <a:cubicBezTo>
                    <a:pt x="119" y="63"/>
                    <a:pt x="35" y="23"/>
                    <a:pt x="0" y="0"/>
                  </a:cubicBezTo>
                </a:path>
              </a:pathLst>
            </a:custGeom>
            <a:noFill/>
            <a:ln cap="rnd" cmpd="sng" w="9525">
              <a:solidFill>
                <a:srgbClr val="78787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1" name="Google Shape;1541;p48"/>
            <p:cNvSpPr/>
            <p:nvPr/>
          </p:nvSpPr>
          <p:spPr>
            <a:xfrm>
              <a:off x="2501901" y="3867151"/>
              <a:ext cx="12700" cy="11113"/>
            </a:xfrm>
            <a:custGeom>
              <a:rect b="b" l="l" r="r" t="t"/>
              <a:pathLst>
                <a:path extrusionOk="0" h="16" w="16">
                  <a:moveTo>
                    <a:pt x="0" y="16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2" y="7"/>
                    <a:pt x="7" y="0"/>
                    <a:pt x="11" y="0"/>
                  </a:cubicBezTo>
                  <a:cubicBezTo>
                    <a:pt x="14" y="0"/>
                    <a:pt x="16" y="3"/>
                    <a:pt x="16" y="5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5" y="9"/>
                    <a:pt x="13" y="12"/>
                    <a:pt x="10" y="13"/>
                  </a:cubicBezTo>
                  <a:cubicBezTo>
                    <a:pt x="7" y="15"/>
                    <a:pt x="3" y="15"/>
                    <a:pt x="0" y="16"/>
                  </a:cubicBezTo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2" name="Google Shape;1542;p48"/>
            <p:cNvSpPr/>
            <p:nvPr/>
          </p:nvSpPr>
          <p:spPr>
            <a:xfrm>
              <a:off x="2476501" y="3851276"/>
              <a:ext cx="82550" cy="111125"/>
            </a:xfrm>
            <a:custGeom>
              <a:rect b="b" l="l" r="r" t="t"/>
              <a:pathLst>
                <a:path extrusionOk="0" h="144" w="106">
                  <a:moveTo>
                    <a:pt x="23" y="1"/>
                  </a:moveTo>
                  <a:cubicBezTo>
                    <a:pt x="28" y="3"/>
                    <a:pt x="30" y="10"/>
                    <a:pt x="29" y="14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29" y="21"/>
                    <a:pt x="29" y="22"/>
                    <a:pt x="30" y="23"/>
                  </a:cubicBezTo>
                  <a:cubicBezTo>
                    <a:pt x="30" y="26"/>
                    <a:pt x="31" y="29"/>
                    <a:pt x="31" y="32"/>
                  </a:cubicBezTo>
                  <a:cubicBezTo>
                    <a:pt x="32" y="36"/>
                    <a:pt x="32" y="39"/>
                    <a:pt x="32" y="43"/>
                  </a:cubicBezTo>
                  <a:cubicBezTo>
                    <a:pt x="33" y="47"/>
                    <a:pt x="33" y="51"/>
                    <a:pt x="32" y="55"/>
                  </a:cubicBezTo>
                  <a:cubicBezTo>
                    <a:pt x="34" y="50"/>
                    <a:pt x="34" y="50"/>
                    <a:pt x="34" y="50"/>
                  </a:cubicBezTo>
                  <a:cubicBezTo>
                    <a:pt x="36" y="47"/>
                    <a:pt x="42" y="42"/>
                    <a:pt x="47" y="43"/>
                  </a:cubicBezTo>
                  <a:cubicBezTo>
                    <a:pt x="49" y="44"/>
                    <a:pt x="51" y="47"/>
                    <a:pt x="50" y="49"/>
                  </a:cubicBezTo>
                  <a:cubicBezTo>
                    <a:pt x="50" y="50"/>
                    <a:pt x="50" y="50"/>
                    <a:pt x="50" y="50"/>
                  </a:cubicBezTo>
                  <a:cubicBezTo>
                    <a:pt x="48" y="52"/>
                    <a:pt x="46" y="54"/>
                    <a:pt x="43" y="55"/>
                  </a:cubicBezTo>
                  <a:cubicBezTo>
                    <a:pt x="39" y="56"/>
                    <a:pt x="36" y="56"/>
                    <a:pt x="32" y="55"/>
                  </a:cubicBezTo>
                  <a:cubicBezTo>
                    <a:pt x="31" y="59"/>
                    <a:pt x="31" y="63"/>
                    <a:pt x="29" y="67"/>
                  </a:cubicBezTo>
                  <a:cubicBezTo>
                    <a:pt x="29" y="69"/>
                    <a:pt x="28" y="71"/>
                    <a:pt x="27" y="74"/>
                  </a:cubicBezTo>
                  <a:cubicBezTo>
                    <a:pt x="28" y="73"/>
                    <a:pt x="28" y="72"/>
                    <a:pt x="28" y="72"/>
                  </a:cubicBezTo>
                  <a:cubicBezTo>
                    <a:pt x="30" y="68"/>
                    <a:pt x="36" y="63"/>
                    <a:pt x="41" y="65"/>
                  </a:cubicBezTo>
                  <a:cubicBezTo>
                    <a:pt x="43" y="65"/>
                    <a:pt x="45" y="68"/>
                    <a:pt x="44" y="71"/>
                  </a:cubicBezTo>
                  <a:cubicBezTo>
                    <a:pt x="44" y="71"/>
                    <a:pt x="44" y="71"/>
                    <a:pt x="44" y="71"/>
                  </a:cubicBezTo>
                  <a:cubicBezTo>
                    <a:pt x="42" y="74"/>
                    <a:pt x="40" y="76"/>
                    <a:pt x="37" y="77"/>
                  </a:cubicBezTo>
                  <a:cubicBezTo>
                    <a:pt x="33" y="77"/>
                    <a:pt x="30" y="77"/>
                    <a:pt x="26" y="77"/>
                  </a:cubicBezTo>
                  <a:cubicBezTo>
                    <a:pt x="26" y="78"/>
                    <a:pt x="26" y="78"/>
                    <a:pt x="25" y="79"/>
                  </a:cubicBezTo>
                  <a:cubicBezTo>
                    <a:pt x="24" y="83"/>
                    <a:pt x="23" y="87"/>
                    <a:pt x="21" y="92"/>
                  </a:cubicBezTo>
                  <a:cubicBezTo>
                    <a:pt x="21" y="93"/>
                    <a:pt x="20" y="94"/>
                    <a:pt x="20" y="96"/>
                  </a:cubicBezTo>
                  <a:cubicBezTo>
                    <a:pt x="20" y="95"/>
                    <a:pt x="21" y="94"/>
                    <a:pt x="21" y="94"/>
                  </a:cubicBezTo>
                  <a:cubicBezTo>
                    <a:pt x="23" y="91"/>
                    <a:pt x="29" y="86"/>
                    <a:pt x="33" y="87"/>
                  </a:cubicBezTo>
                  <a:cubicBezTo>
                    <a:pt x="36" y="88"/>
                    <a:pt x="37" y="91"/>
                    <a:pt x="36" y="94"/>
                  </a:cubicBezTo>
                  <a:cubicBezTo>
                    <a:pt x="36" y="94"/>
                    <a:pt x="36" y="94"/>
                    <a:pt x="36" y="94"/>
                  </a:cubicBezTo>
                  <a:cubicBezTo>
                    <a:pt x="35" y="97"/>
                    <a:pt x="32" y="99"/>
                    <a:pt x="29" y="100"/>
                  </a:cubicBezTo>
                  <a:cubicBezTo>
                    <a:pt x="26" y="100"/>
                    <a:pt x="22" y="100"/>
                    <a:pt x="19" y="100"/>
                  </a:cubicBezTo>
                  <a:cubicBezTo>
                    <a:pt x="19" y="101"/>
                    <a:pt x="18" y="102"/>
                    <a:pt x="18" y="104"/>
                  </a:cubicBezTo>
                  <a:cubicBezTo>
                    <a:pt x="18" y="105"/>
                    <a:pt x="18" y="106"/>
                    <a:pt x="18" y="107"/>
                  </a:cubicBezTo>
                  <a:cubicBezTo>
                    <a:pt x="17" y="110"/>
                    <a:pt x="17" y="110"/>
                    <a:pt x="17" y="110"/>
                  </a:cubicBezTo>
                  <a:cubicBezTo>
                    <a:pt x="17" y="112"/>
                    <a:pt x="17" y="114"/>
                    <a:pt x="17" y="116"/>
                  </a:cubicBezTo>
                  <a:cubicBezTo>
                    <a:pt x="16" y="117"/>
                    <a:pt x="17" y="118"/>
                    <a:pt x="17" y="119"/>
                  </a:cubicBezTo>
                  <a:cubicBezTo>
                    <a:pt x="17" y="118"/>
                    <a:pt x="18" y="115"/>
                    <a:pt x="18" y="115"/>
                  </a:cubicBezTo>
                  <a:cubicBezTo>
                    <a:pt x="20" y="112"/>
                    <a:pt x="22" y="109"/>
                    <a:pt x="25" y="107"/>
                  </a:cubicBezTo>
                  <a:cubicBezTo>
                    <a:pt x="25" y="106"/>
                    <a:pt x="25" y="106"/>
                    <a:pt x="25" y="106"/>
                  </a:cubicBezTo>
                  <a:cubicBezTo>
                    <a:pt x="27" y="104"/>
                    <a:pt x="30" y="103"/>
                    <a:pt x="32" y="105"/>
                  </a:cubicBezTo>
                  <a:cubicBezTo>
                    <a:pt x="33" y="105"/>
                    <a:pt x="33" y="105"/>
                    <a:pt x="33" y="105"/>
                  </a:cubicBezTo>
                  <a:cubicBezTo>
                    <a:pt x="36" y="108"/>
                    <a:pt x="35" y="116"/>
                    <a:pt x="34" y="119"/>
                  </a:cubicBezTo>
                  <a:cubicBezTo>
                    <a:pt x="32" y="123"/>
                    <a:pt x="32" y="123"/>
                    <a:pt x="32" y="123"/>
                  </a:cubicBezTo>
                  <a:cubicBezTo>
                    <a:pt x="33" y="121"/>
                    <a:pt x="33" y="121"/>
                    <a:pt x="33" y="121"/>
                  </a:cubicBezTo>
                  <a:cubicBezTo>
                    <a:pt x="37" y="116"/>
                    <a:pt x="37" y="116"/>
                    <a:pt x="37" y="116"/>
                  </a:cubicBezTo>
                  <a:cubicBezTo>
                    <a:pt x="39" y="114"/>
                    <a:pt x="39" y="114"/>
                    <a:pt x="39" y="114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3" y="110"/>
                    <a:pt x="45" y="109"/>
                    <a:pt x="47" y="107"/>
                  </a:cubicBezTo>
                  <a:cubicBezTo>
                    <a:pt x="44" y="105"/>
                    <a:pt x="42" y="102"/>
                    <a:pt x="40" y="100"/>
                  </a:cubicBezTo>
                  <a:cubicBezTo>
                    <a:pt x="39" y="97"/>
                    <a:pt x="38" y="94"/>
                    <a:pt x="39" y="91"/>
                  </a:cubicBezTo>
                  <a:cubicBezTo>
                    <a:pt x="40" y="88"/>
                    <a:pt x="43" y="87"/>
                    <a:pt x="46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50" y="91"/>
                    <a:pt x="51" y="99"/>
                    <a:pt x="50" y="102"/>
                  </a:cubicBezTo>
                  <a:cubicBezTo>
                    <a:pt x="50" y="102"/>
                    <a:pt x="49" y="105"/>
                    <a:pt x="48" y="107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5" y="101"/>
                    <a:pt x="58" y="99"/>
                    <a:pt x="62" y="96"/>
                  </a:cubicBezTo>
                  <a:cubicBezTo>
                    <a:pt x="65" y="94"/>
                    <a:pt x="65" y="94"/>
                    <a:pt x="65" y="94"/>
                  </a:cubicBezTo>
                  <a:cubicBezTo>
                    <a:pt x="62" y="91"/>
                    <a:pt x="60" y="89"/>
                    <a:pt x="58" y="86"/>
                  </a:cubicBezTo>
                  <a:cubicBezTo>
                    <a:pt x="56" y="83"/>
                    <a:pt x="56" y="80"/>
                    <a:pt x="57" y="77"/>
                  </a:cubicBezTo>
                  <a:cubicBezTo>
                    <a:pt x="58" y="74"/>
                    <a:pt x="61" y="73"/>
                    <a:pt x="64" y="74"/>
                  </a:cubicBezTo>
                  <a:cubicBezTo>
                    <a:pt x="64" y="75"/>
                    <a:pt x="64" y="75"/>
                    <a:pt x="64" y="75"/>
                  </a:cubicBezTo>
                  <a:cubicBezTo>
                    <a:pt x="68" y="77"/>
                    <a:pt x="68" y="85"/>
                    <a:pt x="67" y="88"/>
                  </a:cubicBezTo>
                  <a:cubicBezTo>
                    <a:pt x="67" y="88"/>
                    <a:pt x="66" y="92"/>
                    <a:pt x="65" y="93"/>
                  </a:cubicBezTo>
                  <a:cubicBezTo>
                    <a:pt x="68" y="92"/>
                    <a:pt x="70" y="90"/>
                    <a:pt x="72" y="88"/>
                  </a:cubicBezTo>
                  <a:cubicBezTo>
                    <a:pt x="75" y="86"/>
                    <a:pt x="78" y="83"/>
                    <a:pt x="81" y="80"/>
                  </a:cubicBezTo>
                  <a:cubicBezTo>
                    <a:pt x="78" y="78"/>
                    <a:pt x="75" y="75"/>
                    <a:pt x="73" y="72"/>
                  </a:cubicBezTo>
                  <a:cubicBezTo>
                    <a:pt x="72" y="70"/>
                    <a:pt x="71" y="66"/>
                    <a:pt x="72" y="63"/>
                  </a:cubicBezTo>
                  <a:cubicBezTo>
                    <a:pt x="73" y="61"/>
                    <a:pt x="76" y="60"/>
                    <a:pt x="79" y="61"/>
                  </a:cubicBezTo>
                  <a:cubicBezTo>
                    <a:pt x="80" y="61"/>
                    <a:pt x="80" y="61"/>
                    <a:pt x="80" y="61"/>
                  </a:cubicBezTo>
                  <a:cubicBezTo>
                    <a:pt x="83" y="63"/>
                    <a:pt x="84" y="71"/>
                    <a:pt x="83" y="75"/>
                  </a:cubicBezTo>
                  <a:cubicBezTo>
                    <a:pt x="83" y="75"/>
                    <a:pt x="82" y="78"/>
                    <a:pt x="81" y="79"/>
                  </a:cubicBezTo>
                  <a:cubicBezTo>
                    <a:pt x="84" y="76"/>
                    <a:pt x="86" y="73"/>
                    <a:pt x="88" y="70"/>
                  </a:cubicBezTo>
                  <a:cubicBezTo>
                    <a:pt x="89" y="68"/>
                    <a:pt x="90" y="66"/>
                    <a:pt x="91" y="65"/>
                  </a:cubicBezTo>
                  <a:cubicBezTo>
                    <a:pt x="88" y="63"/>
                    <a:pt x="85" y="60"/>
                    <a:pt x="83" y="58"/>
                  </a:cubicBezTo>
                  <a:cubicBezTo>
                    <a:pt x="81" y="55"/>
                    <a:pt x="80" y="52"/>
                    <a:pt x="81" y="49"/>
                  </a:cubicBezTo>
                  <a:cubicBezTo>
                    <a:pt x="82" y="46"/>
                    <a:pt x="85" y="45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92" y="48"/>
                    <a:pt x="93" y="55"/>
                    <a:pt x="92" y="59"/>
                  </a:cubicBezTo>
                  <a:cubicBezTo>
                    <a:pt x="92" y="59"/>
                    <a:pt x="92" y="62"/>
                    <a:pt x="91" y="63"/>
                  </a:cubicBezTo>
                  <a:cubicBezTo>
                    <a:pt x="92" y="62"/>
                    <a:pt x="92" y="61"/>
                    <a:pt x="93" y="61"/>
                  </a:cubicBezTo>
                  <a:cubicBezTo>
                    <a:pt x="94" y="58"/>
                    <a:pt x="95" y="55"/>
                    <a:pt x="96" y="53"/>
                  </a:cubicBezTo>
                  <a:cubicBezTo>
                    <a:pt x="97" y="51"/>
                    <a:pt x="97" y="50"/>
                    <a:pt x="97" y="49"/>
                  </a:cubicBezTo>
                  <a:cubicBezTo>
                    <a:pt x="96" y="46"/>
                    <a:pt x="94" y="42"/>
                    <a:pt x="93" y="39"/>
                  </a:cubicBezTo>
                  <a:cubicBezTo>
                    <a:pt x="93" y="36"/>
                    <a:pt x="94" y="33"/>
                    <a:pt x="96" y="30"/>
                  </a:cubicBezTo>
                  <a:cubicBezTo>
                    <a:pt x="98" y="28"/>
                    <a:pt x="101" y="28"/>
                    <a:pt x="103" y="30"/>
                  </a:cubicBezTo>
                  <a:cubicBezTo>
                    <a:pt x="103" y="31"/>
                    <a:pt x="103" y="31"/>
                    <a:pt x="103" y="31"/>
                  </a:cubicBezTo>
                  <a:cubicBezTo>
                    <a:pt x="106" y="34"/>
                    <a:pt x="103" y="42"/>
                    <a:pt x="101" y="45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6" y="53"/>
                    <a:pt x="96" y="53"/>
                    <a:pt x="96" y="53"/>
                  </a:cubicBezTo>
                  <a:cubicBezTo>
                    <a:pt x="95" y="55"/>
                    <a:pt x="94" y="58"/>
                    <a:pt x="93" y="61"/>
                  </a:cubicBezTo>
                  <a:cubicBezTo>
                    <a:pt x="92" y="64"/>
                    <a:pt x="90" y="67"/>
                    <a:pt x="88" y="70"/>
                  </a:cubicBezTo>
                  <a:cubicBezTo>
                    <a:pt x="86" y="74"/>
                    <a:pt x="84" y="77"/>
                    <a:pt x="81" y="80"/>
                  </a:cubicBezTo>
                  <a:cubicBezTo>
                    <a:pt x="86" y="78"/>
                    <a:pt x="86" y="78"/>
                    <a:pt x="86" y="78"/>
                  </a:cubicBezTo>
                  <a:cubicBezTo>
                    <a:pt x="89" y="76"/>
                    <a:pt x="97" y="75"/>
                    <a:pt x="100" y="78"/>
                  </a:cubicBezTo>
                  <a:cubicBezTo>
                    <a:pt x="102" y="81"/>
                    <a:pt x="101" y="84"/>
                    <a:pt x="99" y="86"/>
                  </a:cubicBezTo>
                  <a:cubicBezTo>
                    <a:pt x="99" y="86"/>
                    <a:pt x="99" y="86"/>
                    <a:pt x="99" y="86"/>
                  </a:cubicBezTo>
                  <a:cubicBezTo>
                    <a:pt x="96" y="87"/>
                    <a:pt x="93" y="88"/>
                    <a:pt x="90" y="86"/>
                  </a:cubicBezTo>
                  <a:cubicBezTo>
                    <a:pt x="87" y="85"/>
                    <a:pt x="84" y="83"/>
                    <a:pt x="81" y="80"/>
                  </a:cubicBezTo>
                  <a:cubicBezTo>
                    <a:pt x="78" y="83"/>
                    <a:pt x="76" y="86"/>
                    <a:pt x="72" y="89"/>
                  </a:cubicBezTo>
                  <a:cubicBezTo>
                    <a:pt x="71" y="90"/>
                    <a:pt x="69" y="92"/>
                    <a:pt x="67" y="93"/>
                  </a:cubicBezTo>
                  <a:cubicBezTo>
                    <a:pt x="69" y="92"/>
                    <a:pt x="69" y="92"/>
                    <a:pt x="69" y="92"/>
                  </a:cubicBezTo>
                  <a:cubicBezTo>
                    <a:pt x="72" y="91"/>
                    <a:pt x="80" y="90"/>
                    <a:pt x="83" y="93"/>
                  </a:cubicBezTo>
                  <a:cubicBezTo>
                    <a:pt x="85" y="95"/>
                    <a:pt x="85" y="99"/>
                    <a:pt x="82" y="100"/>
                  </a:cubicBezTo>
                  <a:cubicBezTo>
                    <a:pt x="82" y="101"/>
                    <a:pt x="82" y="101"/>
                    <a:pt x="82" y="101"/>
                  </a:cubicBezTo>
                  <a:cubicBezTo>
                    <a:pt x="79" y="102"/>
                    <a:pt x="76" y="102"/>
                    <a:pt x="73" y="101"/>
                  </a:cubicBezTo>
                  <a:cubicBezTo>
                    <a:pt x="70" y="100"/>
                    <a:pt x="67" y="98"/>
                    <a:pt x="64" y="95"/>
                  </a:cubicBezTo>
                  <a:cubicBezTo>
                    <a:pt x="64" y="96"/>
                    <a:pt x="63" y="96"/>
                    <a:pt x="62" y="97"/>
                  </a:cubicBezTo>
                  <a:cubicBezTo>
                    <a:pt x="59" y="100"/>
                    <a:pt x="55" y="102"/>
                    <a:pt x="52" y="105"/>
                  </a:cubicBezTo>
                  <a:cubicBezTo>
                    <a:pt x="51" y="106"/>
                    <a:pt x="50" y="107"/>
                    <a:pt x="49" y="108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4" y="105"/>
                    <a:pt x="62" y="105"/>
                    <a:pt x="64" y="108"/>
                  </a:cubicBezTo>
                  <a:cubicBezTo>
                    <a:pt x="66" y="110"/>
                    <a:pt x="66" y="113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0" y="117"/>
                    <a:pt x="57" y="117"/>
                    <a:pt x="54" y="116"/>
                  </a:cubicBezTo>
                  <a:cubicBezTo>
                    <a:pt x="51" y="114"/>
                    <a:pt x="48" y="113"/>
                    <a:pt x="46" y="110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42" y="114"/>
                    <a:pt x="41" y="115"/>
                    <a:pt x="41" y="115"/>
                  </a:cubicBezTo>
                  <a:cubicBezTo>
                    <a:pt x="39" y="118"/>
                    <a:pt x="39" y="118"/>
                    <a:pt x="39" y="118"/>
                  </a:cubicBezTo>
                  <a:cubicBezTo>
                    <a:pt x="35" y="122"/>
                    <a:pt x="35" y="122"/>
                    <a:pt x="35" y="122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36" y="122"/>
                    <a:pt x="36" y="122"/>
                    <a:pt x="36" y="122"/>
                  </a:cubicBezTo>
                  <a:cubicBezTo>
                    <a:pt x="40" y="120"/>
                    <a:pt x="47" y="118"/>
                    <a:pt x="50" y="121"/>
                  </a:cubicBezTo>
                  <a:cubicBezTo>
                    <a:pt x="53" y="123"/>
                    <a:pt x="53" y="126"/>
                    <a:pt x="51" y="128"/>
                  </a:cubicBezTo>
                  <a:cubicBezTo>
                    <a:pt x="50" y="129"/>
                    <a:pt x="50" y="129"/>
                    <a:pt x="50" y="129"/>
                  </a:cubicBezTo>
                  <a:cubicBezTo>
                    <a:pt x="48" y="130"/>
                    <a:pt x="45" y="131"/>
                    <a:pt x="42" y="130"/>
                  </a:cubicBezTo>
                  <a:cubicBezTo>
                    <a:pt x="38" y="129"/>
                    <a:pt x="35" y="128"/>
                    <a:pt x="32" y="126"/>
                  </a:cubicBezTo>
                  <a:cubicBezTo>
                    <a:pt x="31" y="127"/>
                    <a:pt x="30" y="129"/>
                    <a:pt x="29" y="131"/>
                  </a:cubicBezTo>
                  <a:cubicBezTo>
                    <a:pt x="25" y="136"/>
                    <a:pt x="22" y="140"/>
                    <a:pt x="20" y="144"/>
                  </a:cubicBezTo>
                  <a:cubicBezTo>
                    <a:pt x="17" y="142"/>
                    <a:pt x="17" y="142"/>
                    <a:pt x="17" y="142"/>
                  </a:cubicBezTo>
                  <a:cubicBezTo>
                    <a:pt x="18" y="142"/>
                    <a:pt x="18" y="142"/>
                    <a:pt x="18" y="142"/>
                  </a:cubicBezTo>
                  <a:cubicBezTo>
                    <a:pt x="20" y="139"/>
                    <a:pt x="23" y="134"/>
                    <a:pt x="27" y="129"/>
                  </a:cubicBezTo>
                  <a:cubicBezTo>
                    <a:pt x="31" y="124"/>
                    <a:pt x="31" y="124"/>
                    <a:pt x="31" y="124"/>
                  </a:cubicBezTo>
                  <a:cubicBezTo>
                    <a:pt x="31" y="123"/>
                    <a:pt x="28" y="121"/>
                    <a:pt x="27" y="119"/>
                  </a:cubicBezTo>
                  <a:cubicBezTo>
                    <a:pt x="23" y="119"/>
                    <a:pt x="20" y="120"/>
                    <a:pt x="17" y="120"/>
                  </a:cubicBezTo>
                  <a:cubicBezTo>
                    <a:pt x="17" y="122"/>
                    <a:pt x="17" y="124"/>
                    <a:pt x="16" y="126"/>
                  </a:cubicBezTo>
                  <a:cubicBezTo>
                    <a:pt x="16" y="132"/>
                    <a:pt x="16" y="138"/>
                    <a:pt x="16" y="141"/>
                  </a:cubicBezTo>
                  <a:cubicBezTo>
                    <a:pt x="16" y="142"/>
                    <a:pt x="16" y="142"/>
                    <a:pt x="16" y="142"/>
                  </a:cubicBezTo>
                  <a:cubicBezTo>
                    <a:pt x="13" y="140"/>
                    <a:pt x="13" y="140"/>
                    <a:pt x="13" y="140"/>
                  </a:cubicBezTo>
                  <a:cubicBezTo>
                    <a:pt x="13" y="137"/>
                    <a:pt x="13" y="132"/>
                    <a:pt x="14" y="126"/>
                  </a:cubicBezTo>
                  <a:cubicBezTo>
                    <a:pt x="14" y="123"/>
                    <a:pt x="14" y="121"/>
                    <a:pt x="14" y="119"/>
                  </a:cubicBezTo>
                  <a:cubicBezTo>
                    <a:pt x="11" y="118"/>
                    <a:pt x="8" y="117"/>
                    <a:pt x="4" y="115"/>
                  </a:cubicBezTo>
                  <a:cubicBezTo>
                    <a:pt x="2" y="113"/>
                    <a:pt x="0" y="110"/>
                    <a:pt x="0" y="107"/>
                  </a:cubicBezTo>
                  <a:cubicBezTo>
                    <a:pt x="0" y="104"/>
                    <a:pt x="2" y="102"/>
                    <a:pt x="5" y="102"/>
                  </a:cubicBezTo>
                  <a:cubicBezTo>
                    <a:pt x="6" y="102"/>
                    <a:pt x="6" y="102"/>
                    <a:pt x="6" y="102"/>
                  </a:cubicBezTo>
                  <a:cubicBezTo>
                    <a:pt x="10" y="103"/>
                    <a:pt x="13" y="109"/>
                    <a:pt x="14" y="113"/>
                  </a:cubicBezTo>
                  <a:cubicBezTo>
                    <a:pt x="14" y="113"/>
                    <a:pt x="14" y="116"/>
                    <a:pt x="14" y="118"/>
                  </a:cubicBezTo>
                  <a:cubicBezTo>
                    <a:pt x="14" y="117"/>
                    <a:pt x="14" y="116"/>
                    <a:pt x="14" y="115"/>
                  </a:cubicBezTo>
                  <a:cubicBezTo>
                    <a:pt x="14" y="114"/>
                    <a:pt x="15" y="111"/>
                    <a:pt x="15" y="109"/>
                  </a:cubicBezTo>
                  <a:cubicBezTo>
                    <a:pt x="15" y="106"/>
                    <a:pt x="15" y="106"/>
                    <a:pt x="15" y="106"/>
                  </a:cubicBezTo>
                  <a:cubicBezTo>
                    <a:pt x="15" y="105"/>
                    <a:pt x="16" y="104"/>
                    <a:pt x="16" y="103"/>
                  </a:cubicBezTo>
                  <a:cubicBezTo>
                    <a:pt x="17" y="101"/>
                    <a:pt x="17" y="98"/>
                    <a:pt x="18" y="96"/>
                  </a:cubicBezTo>
                  <a:cubicBezTo>
                    <a:pt x="14" y="96"/>
                    <a:pt x="11" y="95"/>
                    <a:pt x="8" y="94"/>
                  </a:cubicBezTo>
                  <a:cubicBezTo>
                    <a:pt x="5" y="92"/>
                    <a:pt x="3" y="90"/>
                    <a:pt x="2" y="87"/>
                  </a:cubicBezTo>
                  <a:cubicBezTo>
                    <a:pt x="2" y="84"/>
                    <a:pt x="4" y="81"/>
                    <a:pt x="6" y="81"/>
                  </a:cubicBezTo>
                  <a:cubicBezTo>
                    <a:pt x="7" y="81"/>
                    <a:pt x="7" y="81"/>
                    <a:pt x="7" y="81"/>
                  </a:cubicBezTo>
                  <a:cubicBezTo>
                    <a:pt x="11" y="81"/>
                    <a:pt x="16" y="87"/>
                    <a:pt x="17" y="91"/>
                  </a:cubicBezTo>
                  <a:cubicBezTo>
                    <a:pt x="17" y="91"/>
                    <a:pt x="18" y="94"/>
                    <a:pt x="18" y="95"/>
                  </a:cubicBezTo>
                  <a:cubicBezTo>
                    <a:pt x="19" y="94"/>
                    <a:pt x="19" y="92"/>
                    <a:pt x="19" y="91"/>
                  </a:cubicBezTo>
                  <a:cubicBezTo>
                    <a:pt x="21" y="87"/>
                    <a:pt x="22" y="83"/>
                    <a:pt x="24" y="79"/>
                  </a:cubicBezTo>
                  <a:cubicBezTo>
                    <a:pt x="25" y="75"/>
                    <a:pt x="25" y="75"/>
                    <a:pt x="25" y="75"/>
                  </a:cubicBezTo>
                  <a:cubicBezTo>
                    <a:pt x="22" y="75"/>
                    <a:pt x="18" y="74"/>
                    <a:pt x="15" y="73"/>
                  </a:cubicBezTo>
                  <a:cubicBezTo>
                    <a:pt x="12" y="71"/>
                    <a:pt x="10" y="69"/>
                    <a:pt x="9" y="66"/>
                  </a:cubicBezTo>
                  <a:cubicBezTo>
                    <a:pt x="9" y="63"/>
                    <a:pt x="11" y="60"/>
                    <a:pt x="13" y="60"/>
                  </a:cubicBezTo>
                  <a:cubicBezTo>
                    <a:pt x="14" y="60"/>
                    <a:pt x="14" y="60"/>
                    <a:pt x="14" y="60"/>
                  </a:cubicBezTo>
                  <a:cubicBezTo>
                    <a:pt x="18" y="60"/>
                    <a:pt x="23" y="66"/>
                    <a:pt x="24" y="70"/>
                  </a:cubicBezTo>
                  <a:cubicBezTo>
                    <a:pt x="24" y="70"/>
                    <a:pt x="25" y="74"/>
                    <a:pt x="25" y="75"/>
                  </a:cubicBezTo>
                  <a:cubicBezTo>
                    <a:pt x="26" y="72"/>
                    <a:pt x="27" y="69"/>
                    <a:pt x="28" y="67"/>
                  </a:cubicBezTo>
                  <a:cubicBezTo>
                    <a:pt x="29" y="63"/>
                    <a:pt x="30" y="59"/>
                    <a:pt x="31" y="55"/>
                  </a:cubicBezTo>
                  <a:cubicBezTo>
                    <a:pt x="27" y="55"/>
                    <a:pt x="24" y="54"/>
                    <a:pt x="20" y="53"/>
                  </a:cubicBezTo>
                  <a:cubicBezTo>
                    <a:pt x="18" y="52"/>
                    <a:pt x="16" y="49"/>
                    <a:pt x="15" y="46"/>
                  </a:cubicBezTo>
                  <a:cubicBezTo>
                    <a:pt x="14" y="43"/>
                    <a:pt x="16" y="41"/>
                    <a:pt x="19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4" y="40"/>
                    <a:pt x="29" y="46"/>
                    <a:pt x="30" y="50"/>
                  </a:cubicBezTo>
                  <a:cubicBezTo>
                    <a:pt x="31" y="55"/>
                    <a:pt x="31" y="55"/>
                    <a:pt x="31" y="55"/>
                  </a:cubicBezTo>
                  <a:cubicBezTo>
                    <a:pt x="31" y="51"/>
                    <a:pt x="32" y="47"/>
                    <a:pt x="32" y="43"/>
                  </a:cubicBezTo>
                  <a:cubicBezTo>
                    <a:pt x="32" y="41"/>
                    <a:pt x="31" y="39"/>
                    <a:pt x="31" y="37"/>
                  </a:cubicBezTo>
                  <a:cubicBezTo>
                    <a:pt x="28" y="37"/>
                    <a:pt x="24" y="37"/>
                    <a:pt x="21" y="36"/>
                  </a:cubicBezTo>
                  <a:cubicBezTo>
                    <a:pt x="18" y="35"/>
                    <a:pt x="15" y="32"/>
                    <a:pt x="14" y="29"/>
                  </a:cubicBezTo>
                  <a:cubicBezTo>
                    <a:pt x="13" y="27"/>
                    <a:pt x="15" y="24"/>
                    <a:pt x="18" y="23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23" y="22"/>
                    <a:pt x="28" y="28"/>
                    <a:pt x="30" y="31"/>
                  </a:cubicBezTo>
                  <a:cubicBezTo>
                    <a:pt x="30" y="31"/>
                    <a:pt x="30" y="33"/>
                    <a:pt x="31" y="35"/>
                  </a:cubicBezTo>
                  <a:cubicBezTo>
                    <a:pt x="31" y="34"/>
                    <a:pt x="31" y="33"/>
                    <a:pt x="31" y="32"/>
                  </a:cubicBezTo>
                  <a:cubicBezTo>
                    <a:pt x="30" y="29"/>
                    <a:pt x="30" y="26"/>
                    <a:pt x="29" y="23"/>
                  </a:cubicBezTo>
                  <a:cubicBezTo>
                    <a:pt x="29" y="22"/>
                    <a:pt x="28" y="21"/>
                    <a:pt x="28" y="19"/>
                  </a:cubicBezTo>
                  <a:cubicBezTo>
                    <a:pt x="25" y="18"/>
                    <a:pt x="22" y="16"/>
                    <a:pt x="19" y="14"/>
                  </a:cubicBezTo>
                  <a:cubicBezTo>
                    <a:pt x="17" y="11"/>
                    <a:pt x="16" y="8"/>
                    <a:pt x="17" y="5"/>
                  </a:cubicBezTo>
                  <a:cubicBezTo>
                    <a:pt x="17" y="2"/>
                    <a:pt x="20" y="0"/>
                    <a:pt x="22" y="1"/>
                  </a:cubicBezTo>
                  <a:cubicBezTo>
                    <a:pt x="23" y="1"/>
                    <a:pt x="23" y="1"/>
                    <a:pt x="23" y="1"/>
                  </a:cubicBezTo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3" name="Google Shape;1543;p48"/>
            <p:cNvSpPr/>
            <p:nvPr/>
          </p:nvSpPr>
          <p:spPr>
            <a:xfrm>
              <a:off x="2547938" y="3894138"/>
              <a:ext cx="15875" cy="9525"/>
            </a:xfrm>
            <a:custGeom>
              <a:rect b="b" l="l" r="r" t="t"/>
              <a:pathLst>
                <a:path extrusionOk="0" h="13" w="20">
                  <a:moveTo>
                    <a:pt x="10" y="13"/>
                  </a:moveTo>
                  <a:cubicBezTo>
                    <a:pt x="6" y="12"/>
                    <a:pt x="3" y="11"/>
                    <a:pt x="0" y="9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6" y="3"/>
                    <a:pt x="14" y="0"/>
                    <a:pt x="17" y="2"/>
                  </a:cubicBezTo>
                  <a:cubicBezTo>
                    <a:pt x="20" y="4"/>
                    <a:pt x="20" y="7"/>
                    <a:pt x="19" y="9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6" y="12"/>
                    <a:pt x="13" y="13"/>
                    <a:pt x="10" y="13"/>
                  </a:cubicBezTo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4" name="Google Shape;1544;p48"/>
            <p:cNvSpPr/>
            <p:nvPr/>
          </p:nvSpPr>
          <p:spPr>
            <a:xfrm>
              <a:off x="2501901" y="3867151"/>
              <a:ext cx="12700" cy="11113"/>
            </a:xfrm>
            <a:custGeom>
              <a:rect b="b" l="l" r="r" t="t"/>
              <a:pathLst>
                <a:path extrusionOk="0" h="16" w="16">
                  <a:moveTo>
                    <a:pt x="11" y="0"/>
                  </a:moveTo>
                  <a:cubicBezTo>
                    <a:pt x="7" y="0"/>
                    <a:pt x="2" y="7"/>
                    <a:pt x="1" y="1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3" y="15"/>
                    <a:pt x="7" y="14"/>
                    <a:pt x="10" y="13"/>
                  </a:cubicBezTo>
                  <a:cubicBezTo>
                    <a:pt x="13" y="12"/>
                    <a:pt x="15" y="9"/>
                    <a:pt x="16" y="6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2"/>
                    <a:pt x="14" y="0"/>
                    <a:pt x="11" y="0"/>
                  </a:cubicBezTo>
                </a:path>
              </a:pathLst>
            </a:custGeom>
            <a:solidFill>
              <a:srgbClr val="C9F1D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5" name="Google Shape;1545;p48"/>
            <p:cNvSpPr/>
            <p:nvPr/>
          </p:nvSpPr>
          <p:spPr>
            <a:xfrm>
              <a:off x="2476501" y="3851276"/>
              <a:ext cx="39688" cy="103188"/>
            </a:xfrm>
            <a:custGeom>
              <a:rect b="b" l="l" r="r" t="t"/>
              <a:pathLst>
                <a:path extrusionOk="0" h="133" w="50">
                  <a:moveTo>
                    <a:pt x="22" y="0"/>
                  </a:moveTo>
                  <a:cubicBezTo>
                    <a:pt x="19" y="0"/>
                    <a:pt x="17" y="1"/>
                    <a:pt x="17" y="4"/>
                  </a:cubicBezTo>
                  <a:cubicBezTo>
                    <a:pt x="17" y="4"/>
                    <a:pt x="17" y="5"/>
                    <a:pt x="17" y="5"/>
                  </a:cubicBezTo>
                  <a:cubicBezTo>
                    <a:pt x="17" y="8"/>
                    <a:pt x="18" y="11"/>
                    <a:pt x="19" y="13"/>
                  </a:cubicBezTo>
                  <a:cubicBezTo>
                    <a:pt x="22" y="15"/>
                    <a:pt x="25" y="17"/>
                    <a:pt x="28" y="18"/>
                  </a:cubicBezTo>
                  <a:cubicBezTo>
                    <a:pt x="28" y="20"/>
                    <a:pt x="29" y="21"/>
                    <a:pt x="29" y="22"/>
                  </a:cubicBezTo>
                  <a:cubicBezTo>
                    <a:pt x="30" y="25"/>
                    <a:pt x="30" y="28"/>
                    <a:pt x="31" y="31"/>
                  </a:cubicBezTo>
                  <a:cubicBezTo>
                    <a:pt x="31" y="32"/>
                    <a:pt x="31" y="33"/>
                    <a:pt x="31" y="34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0" y="32"/>
                    <a:pt x="30" y="30"/>
                    <a:pt x="30" y="30"/>
                  </a:cubicBezTo>
                  <a:cubicBezTo>
                    <a:pt x="28" y="27"/>
                    <a:pt x="23" y="22"/>
                    <a:pt x="19" y="22"/>
                  </a:cubicBezTo>
                  <a:cubicBezTo>
                    <a:pt x="19" y="22"/>
                    <a:pt x="19" y="22"/>
                    <a:pt x="18" y="22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5" y="22"/>
                    <a:pt x="14" y="24"/>
                    <a:pt x="14" y="27"/>
                  </a:cubicBezTo>
                  <a:cubicBezTo>
                    <a:pt x="14" y="27"/>
                    <a:pt x="14" y="28"/>
                    <a:pt x="14" y="28"/>
                  </a:cubicBezTo>
                  <a:cubicBezTo>
                    <a:pt x="15" y="31"/>
                    <a:pt x="18" y="34"/>
                    <a:pt x="21" y="35"/>
                  </a:cubicBezTo>
                  <a:cubicBezTo>
                    <a:pt x="24" y="35"/>
                    <a:pt x="27" y="36"/>
                    <a:pt x="30" y="36"/>
                  </a:cubicBezTo>
                  <a:cubicBezTo>
                    <a:pt x="30" y="36"/>
                    <a:pt x="31" y="36"/>
                    <a:pt x="31" y="36"/>
                  </a:cubicBezTo>
                  <a:cubicBezTo>
                    <a:pt x="31" y="38"/>
                    <a:pt x="32" y="40"/>
                    <a:pt x="32" y="42"/>
                  </a:cubicBezTo>
                  <a:cubicBezTo>
                    <a:pt x="32" y="43"/>
                    <a:pt x="32" y="43"/>
                    <a:pt x="32" y="44"/>
                  </a:cubicBezTo>
                  <a:cubicBezTo>
                    <a:pt x="32" y="47"/>
                    <a:pt x="31" y="51"/>
                    <a:pt x="31" y="54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29" y="45"/>
                    <a:pt x="24" y="39"/>
                    <a:pt x="20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6" y="40"/>
                    <a:pt x="15" y="42"/>
                    <a:pt x="15" y="44"/>
                  </a:cubicBezTo>
                  <a:cubicBezTo>
                    <a:pt x="15" y="45"/>
                    <a:pt x="15" y="45"/>
                    <a:pt x="15" y="45"/>
                  </a:cubicBezTo>
                  <a:cubicBezTo>
                    <a:pt x="16" y="48"/>
                    <a:pt x="18" y="51"/>
                    <a:pt x="20" y="52"/>
                  </a:cubicBezTo>
                  <a:cubicBezTo>
                    <a:pt x="24" y="53"/>
                    <a:pt x="27" y="54"/>
                    <a:pt x="31" y="54"/>
                  </a:cubicBezTo>
                  <a:cubicBezTo>
                    <a:pt x="31" y="54"/>
                    <a:pt x="31" y="54"/>
                    <a:pt x="31" y="54"/>
                  </a:cubicBezTo>
                  <a:cubicBezTo>
                    <a:pt x="31" y="54"/>
                    <a:pt x="31" y="54"/>
                    <a:pt x="31" y="54"/>
                  </a:cubicBezTo>
                  <a:cubicBezTo>
                    <a:pt x="30" y="58"/>
                    <a:pt x="29" y="62"/>
                    <a:pt x="28" y="66"/>
                  </a:cubicBezTo>
                  <a:cubicBezTo>
                    <a:pt x="27" y="68"/>
                    <a:pt x="26" y="71"/>
                    <a:pt x="25" y="74"/>
                  </a:cubicBezTo>
                  <a:cubicBezTo>
                    <a:pt x="25" y="73"/>
                    <a:pt x="24" y="69"/>
                    <a:pt x="24" y="69"/>
                  </a:cubicBezTo>
                  <a:cubicBezTo>
                    <a:pt x="23" y="65"/>
                    <a:pt x="18" y="59"/>
                    <a:pt x="14" y="59"/>
                  </a:cubicBezTo>
                  <a:cubicBezTo>
                    <a:pt x="13" y="59"/>
                    <a:pt x="13" y="59"/>
                    <a:pt x="13" y="59"/>
                  </a:cubicBezTo>
                  <a:cubicBezTo>
                    <a:pt x="11" y="59"/>
                    <a:pt x="9" y="62"/>
                    <a:pt x="9" y="64"/>
                  </a:cubicBezTo>
                  <a:cubicBezTo>
                    <a:pt x="9" y="64"/>
                    <a:pt x="9" y="65"/>
                    <a:pt x="9" y="65"/>
                  </a:cubicBezTo>
                  <a:cubicBezTo>
                    <a:pt x="10" y="68"/>
                    <a:pt x="12" y="70"/>
                    <a:pt x="15" y="72"/>
                  </a:cubicBezTo>
                  <a:cubicBezTo>
                    <a:pt x="18" y="73"/>
                    <a:pt x="22" y="74"/>
                    <a:pt x="25" y="74"/>
                  </a:cubicBezTo>
                  <a:cubicBezTo>
                    <a:pt x="25" y="74"/>
                    <a:pt x="25" y="74"/>
                    <a:pt x="25" y="74"/>
                  </a:cubicBezTo>
                  <a:cubicBezTo>
                    <a:pt x="25" y="74"/>
                    <a:pt x="25" y="74"/>
                    <a:pt x="25" y="74"/>
                  </a:cubicBezTo>
                  <a:cubicBezTo>
                    <a:pt x="24" y="78"/>
                    <a:pt x="24" y="78"/>
                    <a:pt x="24" y="78"/>
                  </a:cubicBezTo>
                  <a:cubicBezTo>
                    <a:pt x="22" y="82"/>
                    <a:pt x="21" y="86"/>
                    <a:pt x="19" y="90"/>
                  </a:cubicBezTo>
                  <a:cubicBezTo>
                    <a:pt x="19" y="91"/>
                    <a:pt x="19" y="93"/>
                    <a:pt x="18" y="94"/>
                  </a:cubicBezTo>
                  <a:cubicBezTo>
                    <a:pt x="18" y="93"/>
                    <a:pt x="17" y="90"/>
                    <a:pt x="17" y="90"/>
                  </a:cubicBezTo>
                  <a:cubicBezTo>
                    <a:pt x="16" y="86"/>
                    <a:pt x="11" y="80"/>
                    <a:pt x="7" y="80"/>
                  </a:cubicBezTo>
                  <a:cubicBezTo>
                    <a:pt x="6" y="80"/>
                    <a:pt x="6" y="80"/>
                    <a:pt x="6" y="80"/>
                  </a:cubicBezTo>
                  <a:cubicBezTo>
                    <a:pt x="4" y="80"/>
                    <a:pt x="2" y="83"/>
                    <a:pt x="2" y="85"/>
                  </a:cubicBezTo>
                  <a:cubicBezTo>
                    <a:pt x="2" y="85"/>
                    <a:pt x="2" y="86"/>
                    <a:pt x="2" y="86"/>
                  </a:cubicBezTo>
                  <a:cubicBezTo>
                    <a:pt x="3" y="89"/>
                    <a:pt x="5" y="91"/>
                    <a:pt x="8" y="93"/>
                  </a:cubicBezTo>
                  <a:cubicBezTo>
                    <a:pt x="11" y="94"/>
                    <a:pt x="14" y="95"/>
                    <a:pt x="18" y="95"/>
                  </a:cubicBezTo>
                  <a:cubicBezTo>
                    <a:pt x="18" y="95"/>
                    <a:pt x="18" y="95"/>
                    <a:pt x="18" y="95"/>
                  </a:cubicBezTo>
                  <a:cubicBezTo>
                    <a:pt x="18" y="95"/>
                    <a:pt x="18" y="95"/>
                    <a:pt x="18" y="95"/>
                  </a:cubicBezTo>
                  <a:cubicBezTo>
                    <a:pt x="17" y="97"/>
                    <a:pt x="17" y="100"/>
                    <a:pt x="16" y="102"/>
                  </a:cubicBezTo>
                  <a:cubicBezTo>
                    <a:pt x="16" y="103"/>
                    <a:pt x="15" y="104"/>
                    <a:pt x="15" y="105"/>
                  </a:cubicBezTo>
                  <a:cubicBezTo>
                    <a:pt x="15" y="108"/>
                    <a:pt x="15" y="108"/>
                    <a:pt x="15" y="108"/>
                  </a:cubicBezTo>
                  <a:cubicBezTo>
                    <a:pt x="15" y="110"/>
                    <a:pt x="14" y="113"/>
                    <a:pt x="14" y="114"/>
                  </a:cubicBezTo>
                  <a:cubicBezTo>
                    <a:pt x="14" y="115"/>
                    <a:pt x="14" y="116"/>
                    <a:pt x="14" y="117"/>
                  </a:cubicBezTo>
                  <a:cubicBezTo>
                    <a:pt x="14" y="116"/>
                    <a:pt x="14" y="115"/>
                    <a:pt x="14" y="114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4" y="115"/>
                    <a:pt x="14" y="116"/>
                    <a:pt x="14" y="117"/>
                  </a:cubicBezTo>
                  <a:cubicBezTo>
                    <a:pt x="14" y="115"/>
                    <a:pt x="14" y="112"/>
                    <a:pt x="14" y="112"/>
                  </a:cubicBezTo>
                  <a:cubicBezTo>
                    <a:pt x="13" y="108"/>
                    <a:pt x="10" y="102"/>
                    <a:pt x="6" y="101"/>
                  </a:cubicBezTo>
                  <a:cubicBezTo>
                    <a:pt x="5" y="101"/>
                    <a:pt x="5" y="101"/>
                    <a:pt x="5" y="101"/>
                  </a:cubicBezTo>
                  <a:cubicBezTo>
                    <a:pt x="5" y="101"/>
                    <a:pt x="5" y="101"/>
                    <a:pt x="5" y="101"/>
                  </a:cubicBezTo>
                  <a:cubicBezTo>
                    <a:pt x="2" y="101"/>
                    <a:pt x="0" y="103"/>
                    <a:pt x="0" y="106"/>
                  </a:cubicBezTo>
                  <a:cubicBezTo>
                    <a:pt x="0" y="109"/>
                    <a:pt x="2" y="112"/>
                    <a:pt x="4" y="114"/>
                  </a:cubicBezTo>
                  <a:cubicBezTo>
                    <a:pt x="8" y="116"/>
                    <a:pt x="11" y="117"/>
                    <a:pt x="14" y="118"/>
                  </a:cubicBezTo>
                  <a:cubicBezTo>
                    <a:pt x="14" y="118"/>
                    <a:pt x="14" y="118"/>
                    <a:pt x="14" y="118"/>
                  </a:cubicBezTo>
                  <a:cubicBezTo>
                    <a:pt x="14" y="118"/>
                    <a:pt x="14" y="118"/>
                    <a:pt x="14" y="118"/>
                  </a:cubicBezTo>
                  <a:cubicBezTo>
                    <a:pt x="14" y="120"/>
                    <a:pt x="14" y="122"/>
                    <a:pt x="14" y="125"/>
                  </a:cubicBezTo>
                  <a:cubicBezTo>
                    <a:pt x="14" y="126"/>
                    <a:pt x="14" y="128"/>
                    <a:pt x="13" y="130"/>
                  </a:cubicBezTo>
                  <a:cubicBezTo>
                    <a:pt x="14" y="131"/>
                    <a:pt x="15" y="132"/>
                    <a:pt x="16" y="133"/>
                  </a:cubicBezTo>
                  <a:cubicBezTo>
                    <a:pt x="16" y="131"/>
                    <a:pt x="16" y="128"/>
                    <a:pt x="16" y="125"/>
                  </a:cubicBezTo>
                  <a:cubicBezTo>
                    <a:pt x="16" y="125"/>
                    <a:pt x="16" y="125"/>
                    <a:pt x="16" y="125"/>
                  </a:cubicBezTo>
                  <a:cubicBezTo>
                    <a:pt x="16" y="125"/>
                    <a:pt x="16" y="125"/>
                    <a:pt x="16" y="125"/>
                  </a:cubicBezTo>
                  <a:cubicBezTo>
                    <a:pt x="17" y="123"/>
                    <a:pt x="17" y="121"/>
                    <a:pt x="17" y="119"/>
                  </a:cubicBezTo>
                  <a:cubicBezTo>
                    <a:pt x="17" y="119"/>
                    <a:pt x="17" y="119"/>
                    <a:pt x="17" y="119"/>
                  </a:cubicBezTo>
                  <a:cubicBezTo>
                    <a:pt x="20" y="119"/>
                    <a:pt x="24" y="118"/>
                    <a:pt x="27" y="118"/>
                  </a:cubicBezTo>
                  <a:cubicBezTo>
                    <a:pt x="27" y="118"/>
                    <a:pt x="28" y="119"/>
                    <a:pt x="29" y="120"/>
                  </a:cubicBezTo>
                  <a:cubicBezTo>
                    <a:pt x="28" y="116"/>
                    <a:pt x="28" y="113"/>
                    <a:pt x="28" y="110"/>
                  </a:cubicBezTo>
                  <a:cubicBezTo>
                    <a:pt x="28" y="107"/>
                    <a:pt x="28" y="105"/>
                    <a:pt x="30" y="104"/>
                  </a:cubicBezTo>
                  <a:cubicBezTo>
                    <a:pt x="30" y="104"/>
                    <a:pt x="31" y="104"/>
                    <a:pt x="31" y="104"/>
                  </a:cubicBezTo>
                  <a:cubicBezTo>
                    <a:pt x="32" y="104"/>
                    <a:pt x="33" y="104"/>
                    <a:pt x="33" y="105"/>
                  </a:cubicBezTo>
                  <a:cubicBezTo>
                    <a:pt x="33" y="105"/>
                    <a:pt x="33" y="104"/>
                    <a:pt x="33" y="104"/>
                  </a:cubicBezTo>
                  <a:cubicBezTo>
                    <a:pt x="32" y="104"/>
                    <a:pt x="32" y="104"/>
                    <a:pt x="32" y="104"/>
                  </a:cubicBezTo>
                  <a:cubicBezTo>
                    <a:pt x="32" y="103"/>
                    <a:pt x="31" y="103"/>
                    <a:pt x="30" y="103"/>
                  </a:cubicBezTo>
                  <a:cubicBezTo>
                    <a:pt x="28" y="103"/>
                    <a:pt x="26" y="104"/>
                    <a:pt x="25" y="105"/>
                  </a:cubicBezTo>
                  <a:cubicBezTo>
                    <a:pt x="25" y="106"/>
                    <a:pt x="25" y="106"/>
                    <a:pt x="25" y="106"/>
                  </a:cubicBezTo>
                  <a:cubicBezTo>
                    <a:pt x="22" y="108"/>
                    <a:pt x="20" y="111"/>
                    <a:pt x="18" y="114"/>
                  </a:cubicBezTo>
                  <a:cubicBezTo>
                    <a:pt x="18" y="114"/>
                    <a:pt x="17" y="117"/>
                    <a:pt x="17" y="118"/>
                  </a:cubicBezTo>
                  <a:cubicBezTo>
                    <a:pt x="17" y="117"/>
                    <a:pt x="17" y="117"/>
                    <a:pt x="17" y="116"/>
                  </a:cubicBezTo>
                  <a:cubicBezTo>
                    <a:pt x="17" y="116"/>
                    <a:pt x="17" y="115"/>
                    <a:pt x="17" y="115"/>
                  </a:cubicBezTo>
                  <a:cubicBezTo>
                    <a:pt x="17" y="113"/>
                    <a:pt x="17" y="111"/>
                    <a:pt x="17" y="109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18" y="105"/>
                    <a:pt x="18" y="104"/>
                    <a:pt x="18" y="103"/>
                  </a:cubicBezTo>
                  <a:cubicBezTo>
                    <a:pt x="18" y="101"/>
                    <a:pt x="19" y="100"/>
                    <a:pt x="19" y="99"/>
                  </a:cubicBezTo>
                  <a:cubicBezTo>
                    <a:pt x="21" y="99"/>
                    <a:pt x="22" y="99"/>
                    <a:pt x="24" y="99"/>
                  </a:cubicBezTo>
                  <a:cubicBezTo>
                    <a:pt x="26" y="99"/>
                    <a:pt x="28" y="99"/>
                    <a:pt x="29" y="99"/>
                  </a:cubicBezTo>
                  <a:cubicBezTo>
                    <a:pt x="32" y="98"/>
                    <a:pt x="35" y="96"/>
                    <a:pt x="36" y="93"/>
                  </a:cubicBezTo>
                  <a:cubicBezTo>
                    <a:pt x="36" y="93"/>
                    <a:pt x="36" y="93"/>
                    <a:pt x="36" y="93"/>
                  </a:cubicBezTo>
                  <a:cubicBezTo>
                    <a:pt x="37" y="92"/>
                    <a:pt x="37" y="92"/>
                    <a:pt x="37" y="91"/>
                  </a:cubicBezTo>
                  <a:cubicBezTo>
                    <a:pt x="37" y="89"/>
                    <a:pt x="35" y="87"/>
                    <a:pt x="33" y="86"/>
                  </a:cubicBezTo>
                  <a:cubicBezTo>
                    <a:pt x="33" y="86"/>
                    <a:pt x="32" y="86"/>
                    <a:pt x="32" y="86"/>
                  </a:cubicBezTo>
                  <a:cubicBezTo>
                    <a:pt x="28" y="86"/>
                    <a:pt x="23" y="90"/>
                    <a:pt x="21" y="93"/>
                  </a:cubicBezTo>
                  <a:cubicBezTo>
                    <a:pt x="21" y="93"/>
                    <a:pt x="20" y="94"/>
                    <a:pt x="20" y="95"/>
                  </a:cubicBezTo>
                  <a:cubicBezTo>
                    <a:pt x="20" y="95"/>
                    <a:pt x="20" y="95"/>
                    <a:pt x="20" y="95"/>
                  </a:cubicBezTo>
                  <a:cubicBezTo>
                    <a:pt x="20" y="95"/>
                    <a:pt x="20" y="95"/>
                    <a:pt x="20" y="95"/>
                  </a:cubicBezTo>
                  <a:cubicBezTo>
                    <a:pt x="20" y="93"/>
                    <a:pt x="21" y="92"/>
                    <a:pt x="21" y="91"/>
                  </a:cubicBezTo>
                  <a:cubicBezTo>
                    <a:pt x="23" y="86"/>
                    <a:pt x="24" y="82"/>
                    <a:pt x="25" y="78"/>
                  </a:cubicBezTo>
                  <a:cubicBezTo>
                    <a:pt x="26" y="77"/>
                    <a:pt x="26" y="77"/>
                    <a:pt x="26" y="76"/>
                  </a:cubicBezTo>
                  <a:cubicBezTo>
                    <a:pt x="28" y="76"/>
                    <a:pt x="30" y="76"/>
                    <a:pt x="31" y="76"/>
                  </a:cubicBezTo>
                  <a:cubicBezTo>
                    <a:pt x="33" y="76"/>
                    <a:pt x="35" y="76"/>
                    <a:pt x="37" y="76"/>
                  </a:cubicBezTo>
                  <a:cubicBezTo>
                    <a:pt x="40" y="75"/>
                    <a:pt x="42" y="73"/>
                    <a:pt x="44" y="70"/>
                  </a:cubicBezTo>
                  <a:cubicBezTo>
                    <a:pt x="44" y="70"/>
                    <a:pt x="44" y="70"/>
                    <a:pt x="44" y="70"/>
                  </a:cubicBezTo>
                  <a:cubicBezTo>
                    <a:pt x="44" y="70"/>
                    <a:pt x="44" y="69"/>
                    <a:pt x="44" y="68"/>
                  </a:cubicBezTo>
                  <a:cubicBezTo>
                    <a:pt x="44" y="66"/>
                    <a:pt x="43" y="64"/>
                    <a:pt x="41" y="64"/>
                  </a:cubicBezTo>
                  <a:cubicBezTo>
                    <a:pt x="40" y="63"/>
                    <a:pt x="40" y="63"/>
                    <a:pt x="39" y="63"/>
                  </a:cubicBezTo>
                  <a:cubicBezTo>
                    <a:pt x="35" y="63"/>
                    <a:pt x="30" y="68"/>
                    <a:pt x="28" y="71"/>
                  </a:cubicBezTo>
                  <a:cubicBezTo>
                    <a:pt x="28" y="71"/>
                    <a:pt x="28" y="72"/>
                    <a:pt x="27" y="73"/>
                  </a:cubicBezTo>
                  <a:cubicBezTo>
                    <a:pt x="27" y="73"/>
                    <a:pt x="27" y="73"/>
                    <a:pt x="27" y="73"/>
                  </a:cubicBezTo>
                  <a:cubicBezTo>
                    <a:pt x="27" y="73"/>
                    <a:pt x="27" y="73"/>
                    <a:pt x="27" y="73"/>
                  </a:cubicBezTo>
                  <a:cubicBezTo>
                    <a:pt x="28" y="70"/>
                    <a:pt x="29" y="68"/>
                    <a:pt x="29" y="66"/>
                  </a:cubicBezTo>
                  <a:cubicBezTo>
                    <a:pt x="31" y="62"/>
                    <a:pt x="31" y="58"/>
                    <a:pt x="32" y="54"/>
                  </a:cubicBezTo>
                  <a:cubicBezTo>
                    <a:pt x="34" y="54"/>
                    <a:pt x="36" y="54"/>
                    <a:pt x="37" y="54"/>
                  </a:cubicBezTo>
                  <a:cubicBezTo>
                    <a:pt x="39" y="54"/>
                    <a:pt x="41" y="54"/>
                    <a:pt x="43" y="54"/>
                  </a:cubicBezTo>
                  <a:cubicBezTo>
                    <a:pt x="46" y="53"/>
                    <a:pt x="48" y="51"/>
                    <a:pt x="50" y="49"/>
                  </a:cubicBezTo>
                  <a:cubicBezTo>
                    <a:pt x="50" y="48"/>
                    <a:pt x="50" y="48"/>
                    <a:pt x="50" y="48"/>
                  </a:cubicBezTo>
                  <a:cubicBezTo>
                    <a:pt x="50" y="48"/>
                    <a:pt x="50" y="47"/>
                    <a:pt x="50" y="47"/>
                  </a:cubicBezTo>
                  <a:cubicBezTo>
                    <a:pt x="50" y="45"/>
                    <a:pt x="49" y="43"/>
                    <a:pt x="47" y="42"/>
                  </a:cubicBezTo>
                  <a:cubicBezTo>
                    <a:pt x="46" y="42"/>
                    <a:pt x="46" y="42"/>
                    <a:pt x="45" y="42"/>
                  </a:cubicBezTo>
                  <a:cubicBezTo>
                    <a:pt x="41" y="42"/>
                    <a:pt x="36" y="46"/>
                    <a:pt x="34" y="49"/>
                  </a:cubicBezTo>
                  <a:cubicBezTo>
                    <a:pt x="32" y="54"/>
                    <a:pt x="32" y="54"/>
                    <a:pt x="32" y="54"/>
                  </a:cubicBezTo>
                  <a:cubicBezTo>
                    <a:pt x="32" y="54"/>
                    <a:pt x="32" y="54"/>
                    <a:pt x="32" y="54"/>
                  </a:cubicBezTo>
                  <a:cubicBezTo>
                    <a:pt x="32" y="51"/>
                    <a:pt x="33" y="48"/>
                    <a:pt x="33" y="46"/>
                  </a:cubicBezTo>
                  <a:cubicBezTo>
                    <a:pt x="33" y="44"/>
                    <a:pt x="33" y="43"/>
                    <a:pt x="32" y="42"/>
                  </a:cubicBezTo>
                  <a:cubicBezTo>
                    <a:pt x="32" y="39"/>
                    <a:pt x="32" y="37"/>
                    <a:pt x="32" y="35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2" y="33"/>
                    <a:pt x="32" y="32"/>
                    <a:pt x="31" y="31"/>
                  </a:cubicBezTo>
                  <a:cubicBezTo>
                    <a:pt x="31" y="28"/>
                    <a:pt x="30" y="25"/>
                    <a:pt x="30" y="22"/>
                  </a:cubicBezTo>
                  <a:cubicBezTo>
                    <a:pt x="29" y="21"/>
                    <a:pt x="29" y="20"/>
                    <a:pt x="29" y="18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9"/>
                    <a:pt x="27" y="1"/>
                    <a:pt x="23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</a:path>
              </a:pathLst>
            </a:custGeom>
            <a:solidFill>
              <a:srgbClr val="C9F1D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6" name="Google Shape;1546;p48"/>
            <p:cNvSpPr/>
            <p:nvPr/>
          </p:nvSpPr>
          <p:spPr>
            <a:xfrm>
              <a:off x="2506663" y="3873501"/>
              <a:ext cx="50800" cy="68263"/>
            </a:xfrm>
            <a:custGeom>
              <a:rect b="b" l="l" r="r" t="t"/>
              <a:pathLst>
                <a:path extrusionOk="0" h="88" w="66">
                  <a:moveTo>
                    <a:pt x="60" y="0"/>
                  </a:moveTo>
                  <a:cubicBezTo>
                    <a:pt x="59" y="0"/>
                    <a:pt x="58" y="0"/>
                    <a:pt x="57" y="1"/>
                  </a:cubicBezTo>
                  <a:cubicBezTo>
                    <a:pt x="55" y="3"/>
                    <a:pt x="54" y="6"/>
                    <a:pt x="54" y="8"/>
                  </a:cubicBezTo>
                  <a:cubicBezTo>
                    <a:pt x="54" y="9"/>
                    <a:pt x="54" y="9"/>
                    <a:pt x="54" y="10"/>
                  </a:cubicBezTo>
                  <a:cubicBezTo>
                    <a:pt x="55" y="13"/>
                    <a:pt x="57" y="17"/>
                    <a:pt x="58" y="20"/>
                  </a:cubicBezTo>
                  <a:cubicBezTo>
                    <a:pt x="58" y="20"/>
                    <a:pt x="58" y="20"/>
                    <a:pt x="58" y="20"/>
                  </a:cubicBezTo>
                  <a:cubicBezTo>
                    <a:pt x="58" y="20"/>
                    <a:pt x="58" y="20"/>
                    <a:pt x="58" y="20"/>
                  </a:cubicBezTo>
                  <a:cubicBezTo>
                    <a:pt x="58" y="21"/>
                    <a:pt x="58" y="22"/>
                    <a:pt x="57" y="24"/>
                  </a:cubicBezTo>
                  <a:cubicBezTo>
                    <a:pt x="56" y="26"/>
                    <a:pt x="55" y="29"/>
                    <a:pt x="54" y="32"/>
                  </a:cubicBezTo>
                  <a:cubicBezTo>
                    <a:pt x="53" y="32"/>
                    <a:pt x="53" y="33"/>
                    <a:pt x="52" y="34"/>
                  </a:cubicBezTo>
                  <a:cubicBezTo>
                    <a:pt x="52" y="34"/>
                    <a:pt x="52" y="34"/>
                    <a:pt x="52" y="34"/>
                  </a:cubicBezTo>
                  <a:cubicBezTo>
                    <a:pt x="52" y="34"/>
                    <a:pt x="52" y="34"/>
                    <a:pt x="52" y="34"/>
                  </a:cubicBezTo>
                  <a:cubicBezTo>
                    <a:pt x="53" y="33"/>
                    <a:pt x="53" y="30"/>
                    <a:pt x="53" y="30"/>
                  </a:cubicBezTo>
                  <a:cubicBezTo>
                    <a:pt x="53" y="30"/>
                    <a:pt x="53" y="29"/>
                    <a:pt x="53" y="28"/>
                  </a:cubicBezTo>
                  <a:cubicBezTo>
                    <a:pt x="53" y="24"/>
                    <a:pt x="52" y="18"/>
                    <a:pt x="49" y="17"/>
                  </a:cubicBezTo>
                  <a:cubicBezTo>
                    <a:pt x="49" y="17"/>
                    <a:pt x="49" y="17"/>
                    <a:pt x="49" y="17"/>
                  </a:cubicBezTo>
                  <a:cubicBezTo>
                    <a:pt x="48" y="17"/>
                    <a:pt x="47" y="17"/>
                    <a:pt x="47" y="17"/>
                  </a:cubicBezTo>
                  <a:cubicBezTo>
                    <a:pt x="45" y="17"/>
                    <a:pt x="43" y="18"/>
                    <a:pt x="42" y="20"/>
                  </a:cubicBezTo>
                  <a:cubicBezTo>
                    <a:pt x="42" y="21"/>
                    <a:pt x="42" y="21"/>
                    <a:pt x="42" y="22"/>
                  </a:cubicBezTo>
                  <a:cubicBezTo>
                    <a:pt x="42" y="25"/>
                    <a:pt x="42" y="27"/>
                    <a:pt x="44" y="29"/>
                  </a:cubicBezTo>
                  <a:cubicBezTo>
                    <a:pt x="46" y="31"/>
                    <a:pt x="49" y="34"/>
                    <a:pt x="52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1" y="37"/>
                    <a:pt x="50" y="39"/>
                    <a:pt x="49" y="41"/>
                  </a:cubicBezTo>
                  <a:cubicBezTo>
                    <a:pt x="47" y="44"/>
                    <a:pt x="45" y="47"/>
                    <a:pt x="42" y="50"/>
                  </a:cubicBezTo>
                  <a:cubicBezTo>
                    <a:pt x="42" y="50"/>
                    <a:pt x="42" y="50"/>
                    <a:pt x="42" y="50"/>
                  </a:cubicBezTo>
                  <a:cubicBezTo>
                    <a:pt x="42" y="50"/>
                    <a:pt x="42" y="50"/>
                    <a:pt x="42" y="50"/>
                  </a:cubicBezTo>
                  <a:cubicBezTo>
                    <a:pt x="43" y="49"/>
                    <a:pt x="44" y="46"/>
                    <a:pt x="44" y="46"/>
                  </a:cubicBezTo>
                  <a:cubicBezTo>
                    <a:pt x="44" y="45"/>
                    <a:pt x="44" y="43"/>
                    <a:pt x="44" y="42"/>
                  </a:cubicBezTo>
                  <a:cubicBezTo>
                    <a:pt x="44" y="38"/>
                    <a:pt x="43" y="34"/>
                    <a:pt x="41" y="32"/>
                  </a:cubicBezTo>
                  <a:cubicBezTo>
                    <a:pt x="40" y="32"/>
                    <a:pt x="40" y="32"/>
                    <a:pt x="40" y="32"/>
                  </a:cubicBezTo>
                  <a:cubicBezTo>
                    <a:pt x="39" y="32"/>
                    <a:pt x="39" y="31"/>
                    <a:pt x="38" y="31"/>
                  </a:cubicBezTo>
                  <a:cubicBezTo>
                    <a:pt x="36" y="31"/>
                    <a:pt x="34" y="32"/>
                    <a:pt x="33" y="34"/>
                  </a:cubicBezTo>
                  <a:cubicBezTo>
                    <a:pt x="33" y="36"/>
                    <a:pt x="33" y="37"/>
                    <a:pt x="33" y="38"/>
                  </a:cubicBezTo>
                  <a:cubicBezTo>
                    <a:pt x="33" y="40"/>
                    <a:pt x="33" y="42"/>
                    <a:pt x="34" y="43"/>
                  </a:cubicBezTo>
                  <a:cubicBezTo>
                    <a:pt x="36" y="46"/>
                    <a:pt x="39" y="49"/>
                    <a:pt x="42" y="51"/>
                  </a:cubicBezTo>
                  <a:cubicBezTo>
                    <a:pt x="42" y="51"/>
                    <a:pt x="42" y="51"/>
                    <a:pt x="42" y="51"/>
                  </a:cubicBezTo>
                  <a:cubicBezTo>
                    <a:pt x="42" y="51"/>
                    <a:pt x="42" y="51"/>
                    <a:pt x="42" y="51"/>
                  </a:cubicBezTo>
                  <a:cubicBezTo>
                    <a:pt x="39" y="54"/>
                    <a:pt x="36" y="57"/>
                    <a:pt x="33" y="59"/>
                  </a:cubicBezTo>
                  <a:cubicBezTo>
                    <a:pt x="31" y="61"/>
                    <a:pt x="29" y="63"/>
                    <a:pt x="26" y="64"/>
                  </a:cubicBezTo>
                  <a:cubicBezTo>
                    <a:pt x="26" y="64"/>
                    <a:pt x="26" y="64"/>
                    <a:pt x="26" y="64"/>
                  </a:cubicBezTo>
                  <a:cubicBezTo>
                    <a:pt x="26" y="64"/>
                    <a:pt x="26" y="64"/>
                    <a:pt x="26" y="64"/>
                  </a:cubicBezTo>
                  <a:cubicBezTo>
                    <a:pt x="27" y="63"/>
                    <a:pt x="28" y="59"/>
                    <a:pt x="28" y="59"/>
                  </a:cubicBezTo>
                  <a:cubicBezTo>
                    <a:pt x="29" y="58"/>
                    <a:pt x="29" y="57"/>
                    <a:pt x="29" y="55"/>
                  </a:cubicBezTo>
                  <a:cubicBezTo>
                    <a:pt x="29" y="52"/>
                    <a:pt x="28" y="47"/>
                    <a:pt x="25" y="46"/>
                  </a:cubicBezTo>
                  <a:cubicBezTo>
                    <a:pt x="25" y="45"/>
                    <a:pt x="25" y="45"/>
                    <a:pt x="25" y="45"/>
                  </a:cubicBezTo>
                  <a:cubicBezTo>
                    <a:pt x="24" y="45"/>
                    <a:pt x="23" y="45"/>
                    <a:pt x="23" y="45"/>
                  </a:cubicBezTo>
                  <a:cubicBezTo>
                    <a:pt x="21" y="45"/>
                    <a:pt x="19" y="46"/>
                    <a:pt x="18" y="48"/>
                  </a:cubicBezTo>
                  <a:cubicBezTo>
                    <a:pt x="17" y="49"/>
                    <a:pt x="17" y="50"/>
                    <a:pt x="17" y="51"/>
                  </a:cubicBezTo>
                  <a:cubicBezTo>
                    <a:pt x="17" y="53"/>
                    <a:pt x="18" y="55"/>
                    <a:pt x="19" y="57"/>
                  </a:cubicBezTo>
                  <a:cubicBezTo>
                    <a:pt x="21" y="60"/>
                    <a:pt x="23" y="62"/>
                    <a:pt x="26" y="65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3" y="67"/>
                    <a:pt x="23" y="67"/>
                    <a:pt x="23" y="67"/>
                  </a:cubicBezTo>
                  <a:cubicBezTo>
                    <a:pt x="19" y="70"/>
                    <a:pt x="16" y="72"/>
                    <a:pt x="12" y="75"/>
                  </a:cubicBezTo>
                  <a:cubicBezTo>
                    <a:pt x="9" y="78"/>
                    <a:pt x="9" y="78"/>
                    <a:pt x="9" y="78"/>
                  </a:cubicBezTo>
                  <a:cubicBezTo>
                    <a:pt x="9" y="78"/>
                    <a:pt x="9" y="78"/>
                    <a:pt x="9" y="78"/>
                  </a:cubicBezTo>
                  <a:cubicBezTo>
                    <a:pt x="10" y="76"/>
                    <a:pt x="11" y="73"/>
                    <a:pt x="11" y="73"/>
                  </a:cubicBezTo>
                  <a:cubicBezTo>
                    <a:pt x="11" y="72"/>
                    <a:pt x="11" y="71"/>
                    <a:pt x="11" y="69"/>
                  </a:cubicBezTo>
                  <a:cubicBezTo>
                    <a:pt x="11" y="65"/>
                    <a:pt x="10" y="61"/>
                    <a:pt x="8" y="59"/>
                  </a:cubicBezTo>
                  <a:cubicBezTo>
                    <a:pt x="7" y="59"/>
                    <a:pt x="7" y="59"/>
                    <a:pt x="7" y="59"/>
                  </a:cubicBezTo>
                  <a:cubicBezTo>
                    <a:pt x="6" y="59"/>
                    <a:pt x="6" y="59"/>
                    <a:pt x="5" y="59"/>
                  </a:cubicBezTo>
                  <a:cubicBezTo>
                    <a:pt x="3" y="59"/>
                    <a:pt x="1" y="60"/>
                    <a:pt x="0" y="62"/>
                  </a:cubicBezTo>
                  <a:cubicBezTo>
                    <a:pt x="0" y="63"/>
                    <a:pt x="0" y="64"/>
                    <a:pt x="0" y="65"/>
                  </a:cubicBezTo>
                  <a:cubicBezTo>
                    <a:pt x="0" y="67"/>
                    <a:pt x="0" y="69"/>
                    <a:pt x="1" y="71"/>
                  </a:cubicBezTo>
                  <a:cubicBezTo>
                    <a:pt x="3" y="73"/>
                    <a:pt x="5" y="76"/>
                    <a:pt x="8" y="78"/>
                  </a:cubicBezTo>
                  <a:cubicBezTo>
                    <a:pt x="8" y="78"/>
                    <a:pt x="8" y="78"/>
                    <a:pt x="8" y="78"/>
                  </a:cubicBezTo>
                  <a:cubicBezTo>
                    <a:pt x="8" y="78"/>
                    <a:pt x="8" y="78"/>
                    <a:pt x="8" y="78"/>
                  </a:cubicBezTo>
                  <a:cubicBezTo>
                    <a:pt x="6" y="80"/>
                    <a:pt x="4" y="81"/>
                    <a:pt x="2" y="83"/>
                  </a:cubicBezTo>
                  <a:cubicBezTo>
                    <a:pt x="2" y="84"/>
                    <a:pt x="2" y="84"/>
                    <a:pt x="2" y="84"/>
                  </a:cubicBezTo>
                  <a:cubicBezTo>
                    <a:pt x="2" y="84"/>
                    <a:pt x="3" y="84"/>
                    <a:pt x="3" y="85"/>
                  </a:cubicBezTo>
                  <a:cubicBezTo>
                    <a:pt x="3" y="85"/>
                    <a:pt x="3" y="85"/>
                    <a:pt x="4" y="84"/>
                  </a:cubicBezTo>
                  <a:cubicBezTo>
                    <a:pt x="7" y="81"/>
                    <a:pt x="7" y="81"/>
                    <a:pt x="7" y="81"/>
                  </a:cubicBezTo>
                  <a:cubicBezTo>
                    <a:pt x="9" y="84"/>
                    <a:pt x="12" y="85"/>
                    <a:pt x="15" y="87"/>
                  </a:cubicBezTo>
                  <a:cubicBezTo>
                    <a:pt x="17" y="87"/>
                    <a:pt x="18" y="88"/>
                    <a:pt x="19" y="88"/>
                  </a:cubicBezTo>
                  <a:cubicBezTo>
                    <a:pt x="21" y="88"/>
                    <a:pt x="23" y="87"/>
                    <a:pt x="24" y="86"/>
                  </a:cubicBezTo>
                  <a:cubicBezTo>
                    <a:pt x="25" y="86"/>
                    <a:pt x="25" y="86"/>
                    <a:pt x="25" y="86"/>
                  </a:cubicBezTo>
                  <a:cubicBezTo>
                    <a:pt x="26" y="85"/>
                    <a:pt x="27" y="84"/>
                    <a:pt x="26" y="82"/>
                  </a:cubicBezTo>
                  <a:cubicBezTo>
                    <a:pt x="26" y="81"/>
                    <a:pt x="26" y="80"/>
                    <a:pt x="25" y="79"/>
                  </a:cubicBezTo>
                  <a:cubicBezTo>
                    <a:pt x="24" y="77"/>
                    <a:pt x="21" y="77"/>
                    <a:pt x="18" y="77"/>
                  </a:cubicBezTo>
                  <a:cubicBezTo>
                    <a:pt x="16" y="77"/>
                    <a:pt x="13" y="77"/>
                    <a:pt x="11" y="78"/>
                  </a:cubicBezTo>
                  <a:cubicBezTo>
                    <a:pt x="10" y="79"/>
                    <a:pt x="10" y="79"/>
                    <a:pt x="10" y="79"/>
                  </a:cubicBezTo>
                  <a:cubicBezTo>
                    <a:pt x="10" y="79"/>
                    <a:pt x="10" y="79"/>
                    <a:pt x="10" y="79"/>
                  </a:cubicBezTo>
                  <a:cubicBezTo>
                    <a:pt x="11" y="78"/>
                    <a:pt x="12" y="77"/>
                    <a:pt x="13" y="76"/>
                  </a:cubicBezTo>
                  <a:cubicBezTo>
                    <a:pt x="16" y="73"/>
                    <a:pt x="20" y="71"/>
                    <a:pt x="23" y="68"/>
                  </a:cubicBezTo>
                  <a:cubicBezTo>
                    <a:pt x="24" y="67"/>
                    <a:pt x="25" y="67"/>
                    <a:pt x="25" y="66"/>
                  </a:cubicBezTo>
                  <a:cubicBezTo>
                    <a:pt x="28" y="69"/>
                    <a:pt x="31" y="71"/>
                    <a:pt x="34" y="72"/>
                  </a:cubicBezTo>
                  <a:cubicBezTo>
                    <a:pt x="35" y="73"/>
                    <a:pt x="37" y="73"/>
                    <a:pt x="38" y="73"/>
                  </a:cubicBezTo>
                  <a:cubicBezTo>
                    <a:pt x="40" y="73"/>
                    <a:pt x="41" y="73"/>
                    <a:pt x="43" y="72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5" y="70"/>
                    <a:pt x="45" y="69"/>
                    <a:pt x="45" y="67"/>
                  </a:cubicBezTo>
                  <a:cubicBezTo>
                    <a:pt x="45" y="66"/>
                    <a:pt x="45" y="65"/>
                    <a:pt x="44" y="64"/>
                  </a:cubicBezTo>
                  <a:cubicBezTo>
                    <a:pt x="43" y="62"/>
                    <a:pt x="40" y="62"/>
                    <a:pt x="37" y="62"/>
                  </a:cubicBezTo>
                  <a:cubicBezTo>
                    <a:pt x="34" y="62"/>
                    <a:pt x="32" y="62"/>
                    <a:pt x="30" y="63"/>
                  </a:cubicBezTo>
                  <a:cubicBezTo>
                    <a:pt x="28" y="64"/>
                    <a:pt x="28" y="64"/>
                    <a:pt x="28" y="64"/>
                  </a:cubicBezTo>
                  <a:cubicBezTo>
                    <a:pt x="28" y="64"/>
                    <a:pt x="28" y="64"/>
                    <a:pt x="28" y="64"/>
                  </a:cubicBezTo>
                  <a:cubicBezTo>
                    <a:pt x="30" y="63"/>
                    <a:pt x="32" y="61"/>
                    <a:pt x="33" y="60"/>
                  </a:cubicBezTo>
                  <a:cubicBezTo>
                    <a:pt x="37" y="57"/>
                    <a:pt x="39" y="54"/>
                    <a:pt x="42" y="51"/>
                  </a:cubicBezTo>
                  <a:cubicBezTo>
                    <a:pt x="45" y="54"/>
                    <a:pt x="48" y="56"/>
                    <a:pt x="51" y="57"/>
                  </a:cubicBezTo>
                  <a:cubicBezTo>
                    <a:pt x="52" y="58"/>
                    <a:pt x="53" y="58"/>
                    <a:pt x="55" y="58"/>
                  </a:cubicBezTo>
                  <a:cubicBezTo>
                    <a:pt x="57" y="58"/>
                    <a:pt x="58" y="58"/>
                    <a:pt x="60" y="57"/>
                  </a:cubicBezTo>
                  <a:cubicBezTo>
                    <a:pt x="60" y="57"/>
                    <a:pt x="60" y="57"/>
                    <a:pt x="60" y="57"/>
                  </a:cubicBezTo>
                  <a:cubicBezTo>
                    <a:pt x="61" y="56"/>
                    <a:pt x="62" y="54"/>
                    <a:pt x="62" y="53"/>
                  </a:cubicBezTo>
                  <a:cubicBezTo>
                    <a:pt x="62" y="51"/>
                    <a:pt x="62" y="50"/>
                    <a:pt x="61" y="49"/>
                  </a:cubicBezTo>
                  <a:cubicBezTo>
                    <a:pt x="60" y="48"/>
                    <a:pt x="57" y="47"/>
                    <a:pt x="54" y="47"/>
                  </a:cubicBezTo>
                  <a:cubicBezTo>
                    <a:pt x="51" y="47"/>
                    <a:pt x="49" y="48"/>
                    <a:pt x="47" y="49"/>
                  </a:cubicBezTo>
                  <a:cubicBezTo>
                    <a:pt x="42" y="51"/>
                    <a:pt x="42" y="51"/>
                    <a:pt x="42" y="51"/>
                  </a:cubicBezTo>
                  <a:cubicBezTo>
                    <a:pt x="42" y="51"/>
                    <a:pt x="42" y="51"/>
                    <a:pt x="42" y="51"/>
                  </a:cubicBezTo>
                  <a:cubicBezTo>
                    <a:pt x="45" y="48"/>
                    <a:pt x="47" y="45"/>
                    <a:pt x="49" y="41"/>
                  </a:cubicBezTo>
                  <a:cubicBezTo>
                    <a:pt x="51" y="38"/>
                    <a:pt x="53" y="35"/>
                    <a:pt x="54" y="32"/>
                  </a:cubicBezTo>
                  <a:cubicBezTo>
                    <a:pt x="55" y="29"/>
                    <a:pt x="56" y="26"/>
                    <a:pt x="57" y="24"/>
                  </a:cubicBezTo>
                  <a:cubicBezTo>
                    <a:pt x="59" y="20"/>
                    <a:pt x="59" y="20"/>
                    <a:pt x="59" y="20"/>
                  </a:cubicBezTo>
                  <a:cubicBezTo>
                    <a:pt x="62" y="16"/>
                    <a:pt x="62" y="16"/>
                    <a:pt x="62" y="16"/>
                  </a:cubicBezTo>
                  <a:cubicBezTo>
                    <a:pt x="64" y="14"/>
                    <a:pt x="66" y="9"/>
                    <a:pt x="66" y="6"/>
                  </a:cubicBezTo>
                  <a:cubicBezTo>
                    <a:pt x="66" y="4"/>
                    <a:pt x="65" y="3"/>
                    <a:pt x="64" y="2"/>
                  </a:cubicBezTo>
                  <a:cubicBezTo>
                    <a:pt x="64" y="1"/>
                    <a:pt x="64" y="1"/>
                    <a:pt x="64" y="1"/>
                  </a:cubicBezTo>
                  <a:cubicBezTo>
                    <a:pt x="63" y="0"/>
                    <a:pt x="62" y="0"/>
                    <a:pt x="60" y="0"/>
                  </a:cubicBezTo>
                </a:path>
              </a:pathLst>
            </a:custGeom>
            <a:solidFill>
              <a:srgbClr val="C9F1D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7" name="Google Shape;1547;p48"/>
            <p:cNvSpPr/>
            <p:nvPr/>
          </p:nvSpPr>
          <p:spPr>
            <a:xfrm>
              <a:off x="2513013" y="3943351"/>
              <a:ext cx="4763" cy="6350"/>
            </a:xfrm>
            <a:custGeom>
              <a:rect b="b" l="l" r="r" t="t"/>
              <a:pathLst>
                <a:path extrusionOk="0" h="8" w="6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2"/>
                    <a:pt x="3" y="5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6" y="7"/>
                    <a:pt x="6" y="6"/>
                    <a:pt x="6" y="5"/>
                  </a:cubicBezTo>
                  <a:cubicBezTo>
                    <a:pt x="6" y="3"/>
                    <a:pt x="6" y="2"/>
                    <a:pt x="4" y="1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C9F1D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8" name="Google Shape;1548;p48"/>
            <p:cNvSpPr/>
            <p:nvPr/>
          </p:nvSpPr>
          <p:spPr>
            <a:xfrm>
              <a:off x="2492376" y="3948113"/>
              <a:ext cx="7938" cy="12700"/>
            </a:xfrm>
            <a:custGeom>
              <a:rect b="b" l="l" r="r" t="t"/>
              <a:pathLst>
                <a:path extrusionOk="0" h="16" w="10">
                  <a:moveTo>
                    <a:pt x="10" y="0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4" y="7"/>
                    <a:pt x="2" y="11"/>
                    <a:pt x="0" y="13"/>
                  </a:cubicBezTo>
                  <a:cubicBezTo>
                    <a:pt x="0" y="14"/>
                    <a:pt x="1" y="15"/>
                    <a:pt x="2" y="16"/>
                  </a:cubicBezTo>
                  <a:cubicBezTo>
                    <a:pt x="4" y="13"/>
                    <a:pt x="6" y="9"/>
                    <a:pt x="9" y="6"/>
                  </a:cubicBezTo>
                  <a:cubicBezTo>
                    <a:pt x="9" y="5"/>
                    <a:pt x="10" y="4"/>
                    <a:pt x="10" y="3"/>
                  </a:cubicBezTo>
                  <a:cubicBezTo>
                    <a:pt x="10" y="2"/>
                    <a:pt x="10" y="1"/>
                    <a:pt x="10" y="0"/>
                  </a:cubicBezTo>
                </a:path>
              </a:pathLst>
            </a:custGeom>
            <a:solidFill>
              <a:srgbClr val="C9F1D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9" name="Google Shape;1549;p48"/>
            <p:cNvSpPr/>
            <p:nvPr/>
          </p:nvSpPr>
          <p:spPr>
            <a:xfrm>
              <a:off x="2547938" y="3894138"/>
              <a:ext cx="14288" cy="9525"/>
            </a:xfrm>
            <a:custGeom>
              <a:rect b="b" l="l" r="r" t="t"/>
              <a:pathLst>
                <a:path extrusionOk="0" h="12" w="19">
                  <a:moveTo>
                    <a:pt x="14" y="0"/>
                  </a:moveTo>
                  <a:cubicBezTo>
                    <a:pt x="10" y="0"/>
                    <a:pt x="6" y="2"/>
                    <a:pt x="3" y="4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" y="10"/>
                    <a:pt x="6" y="11"/>
                    <a:pt x="10" y="12"/>
                  </a:cubicBezTo>
                  <a:cubicBezTo>
                    <a:pt x="10" y="12"/>
                    <a:pt x="10" y="12"/>
                    <a:pt x="11" y="12"/>
                  </a:cubicBezTo>
                  <a:cubicBezTo>
                    <a:pt x="14" y="12"/>
                    <a:pt x="16" y="11"/>
                    <a:pt x="18" y="9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9" y="8"/>
                    <a:pt x="19" y="7"/>
                    <a:pt x="19" y="5"/>
                  </a:cubicBezTo>
                  <a:cubicBezTo>
                    <a:pt x="19" y="4"/>
                    <a:pt x="19" y="2"/>
                    <a:pt x="17" y="1"/>
                  </a:cubicBezTo>
                  <a:cubicBezTo>
                    <a:pt x="16" y="1"/>
                    <a:pt x="15" y="0"/>
                    <a:pt x="14" y="0"/>
                  </a:cubicBezTo>
                </a:path>
              </a:pathLst>
            </a:custGeom>
            <a:solidFill>
              <a:srgbClr val="C9F1D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0" name="Google Shape;1550;p48"/>
            <p:cNvSpPr/>
            <p:nvPr/>
          </p:nvSpPr>
          <p:spPr>
            <a:xfrm>
              <a:off x="2417763" y="3927476"/>
              <a:ext cx="158750" cy="120650"/>
            </a:xfrm>
            <a:custGeom>
              <a:rect b="b" l="l" r="r" t="t"/>
              <a:pathLst>
                <a:path extrusionOk="0" h="156" w="205">
                  <a:moveTo>
                    <a:pt x="139" y="54"/>
                  </a:moveTo>
                  <a:cubicBezTo>
                    <a:pt x="139" y="54"/>
                    <a:pt x="119" y="5"/>
                    <a:pt x="107" y="7"/>
                  </a:cubicBezTo>
                  <a:cubicBezTo>
                    <a:pt x="95" y="10"/>
                    <a:pt x="127" y="86"/>
                    <a:pt x="127" y="86"/>
                  </a:cubicBezTo>
                  <a:cubicBezTo>
                    <a:pt x="127" y="86"/>
                    <a:pt x="91" y="18"/>
                    <a:pt x="66" y="18"/>
                  </a:cubicBezTo>
                  <a:cubicBezTo>
                    <a:pt x="42" y="18"/>
                    <a:pt x="75" y="93"/>
                    <a:pt x="107" y="118"/>
                  </a:cubicBezTo>
                  <a:cubicBezTo>
                    <a:pt x="107" y="118"/>
                    <a:pt x="57" y="65"/>
                    <a:pt x="29" y="77"/>
                  </a:cubicBezTo>
                  <a:cubicBezTo>
                    <a:pt x="0" y="88"/>
                    <a:pt x="86" y="142"/>
                    <a:pt x="86" y="142"/>
                  </a:cubicBezTo>
                  <a:cubicBezTo>
                    <a:pt x="86" y="142"/>
                    <a:pt x="36" y="126"/>
                    <a:pt x="42" y="138"/>
                  </a:cubicBezTo>
                  <a:cubicBezTo>
                    <a:pt x="46" y="146"/>
                    <a:pt x="54" y="151"/>
                    <a:pt x="63" y="153"/>
                  </a:cubicBezTo>
                  <a:cubicBezTo>
                    <a:pt x="7" y="156"/>
                    <a:pt x="7" y="156"/>
                    <a:pt x="7" y="156"/>
                  </a:cubicBezTo>
                  <a:cubicBezTo>
                    <a:pt x="203" y="156"/>
                    <a:pt x="203" y="156"/>
                    <a:pt x="203" y="156"/>
                  </a:cubicBezTo>
                  <a:cubicBezTo>
                    <a:pt x="159" y="151"/>
                    <a:pt x="159" y="151"/>
                    <a:pt x="159" y="151"/>
                  </a:cubicBezTo>
                  <a:cubicBezTo>
                    <a:pt x="159" y="151"/>
                    <a:pt x="205" y="128"/>
                    <a:pt x="193" y="119"/>
                  </a:cubicBezTo>
                  <a:cubicBezTo>
                    <a:pt x="181" y="110"/>
                    <a:pt x="153" y="130"/>
                    <a:pt x="153" y="130"/>
                  </a:cubicBezTo>
                  <a:cubicBezTo>
                    <a:pt x="153" y="130"/>
                    <a:pt x="200" y="78"/>
                    <a:pt x="191" y="59"/>
                  </a:cubicBezTo>
                  <a:cubicBezTo>
                    <a:pt x="182" y="39"/>
                    <a:pt x="142" y="94"/>
                    <a:pt x="142" y="94"/>
                  </a:cubicBezTo>
                  <a:cubicBezTo>
                    <a:pt x="142" y="94"/>
                    <a:pt x="175" y="24"/>
                    <a:pt x="168" y="12"/>
                  </a:cubicBezTo>
                  <a:cubicBezTo>
                    <a:pt x="162" y="0"/>
                    <a:pt x="139" y="54"/>
                    <a:pt x="139" y="54"/>
                  </a:cubicBezTo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1" name="Google Shape;1551;p48"/>
            <p:cNvSpPr/>
            <p:nvPr/>
          </p:nvSpPr>
          <p:spPr>
            <a:xfrm>
              <a:off x="2435226" y="3932238"/>
              <a:ext cx="133350" cy="112713"/>
            </a:xfrm>
            <a:custGeom>
              <a:rect b="b" l="l" r="r" t="t"/>
              <a:pathLst>
                <a:path extrusionOk="0" h="146" w="172">
                  <a:moveTo>
                    <a:pt x="85" y="0"/>
                  </a:moveTo>
                  <a:cubicBezTo>
                    <a:pt x="85" y="0"/>
                    <a:pt x="84" y="0"/>
                    <a:pt x="84" y="0"/>
                  </a:cubicBezTo>
                  <a:cubicBezTo>
                    <a:pt x="82" y="1"/>
                    <a:pt x="82" y="3"/>
                    <a:pt x="82" y="6"/>
                  </a:cubicBezTo>
                  <a:cubicBezTo>
                    <a:pt x="82" y="25"/>
                    <a:pt x="104" y="79"/>
                    <a:pt x="104" y="79"/>
                  </a:cubicBezTo>
                  <a:cubicBezTo>
                    <a:pt x="104" y="79"/>
                    <a:pt x="104" y="79"/>
                    <a:pt x="104" y="79"/>
                  </a:cubicBezTo>
                  <a:cubicBezTo>
                    <a:pt x="104" y="79"/>
                    <a:pt x="104" y="79"/>
                    <a:pt x="104" y="79"/>
                  </a:cubicBezTo>
                  <a:cubicBezTo>
                    <a:pt x="104" y="79"/>
                    <a:pt x="91" y="55"/>
                    <a:pt x="76" y="36"/>
                  </a:cubicBezTo>
                  <a:cubicBezTo>
                    <a:pt x="75" y="35"/>
                    <a:pt x="74" y="34"/>
                    <a:pt x="74" y="33"/>
                  </a:cubicBezTo>
                  <a:cubicBezTo>
                    <a:pt x="73" y="32"/>
                    <a:pt x="71" y="30"/>
                    <a:pt x="70" y="29"/>
                  </a:cubicBezTo>
                  <a:cubicBezTo>
                    <a:pt x="69" y="28"/>
                    <a:pt x="68" y="27"/>
                    <a:pt x="67" y="26"/>
                  </a:cubicBezTo>
                  <a:cubicBezTo>
                    <a:pt x="59" y="17"/>
                    <a:pt x="51" y="11"/>
                    <a:pt x="43" y="11"/>
                  </a:cubicBezTo>
                  <a:cubicBezTo>
                    <a:pt x="37" y="11"/>
                    <a:pt x="35" y="15"/>
                    <a:pt x="35" y="22"/>
                  </a:cubicBezTo>
                  <a:cubicBezTo>
                    <a:pt x="35" y="41"/>
                    <a:pt x="52" y="78"/>
                    <a:pt x="72" y="100"/>
                  </a:cubicBezTo>
                  <a:cubicBezTo>
                    <a:pt x="72" y="100"/>
                    <a:pt x="72" y="100"/>
                    <a:pt x="72" y="100"/>
                  </a:cubicBezTo>
                  <a:cubicBezTo>
                    <a:pt x="72" y="100"/>
                    <a:pt x="72" y="100"/>
                    <a:pt x="72" y="100"/>
                  </a:cubicBezTo>
                  <a:cubicBezTo>
                    <a:pt x="58" y="87"/>
                    <a:pt x="34" y="68"/>
                    <a:pt x="15" y="68"/>
                  </a:cubicBezTo>
                  <a:cubicBezTo>
                    <a:pt x="14" y="68"/>
                    <a:pt x="13" y="68"/>
                    <a:pt x="12" y="68"/>
                  </a:cubicBezTo>
                  <a:cubicBezTo>
                    <a:pt x="10" y="69"/>
                    <a:pt x="8" y="69"/>
                    <a:pt x="6" y="70"/>
                  </a:cubicBezTo>
                  <a:cubicBezTo>
                    <a:pt x="2" y="71"/>
                    <a:pt x="0" y="74"/>
                    <a:pt x="0" y="77"/>
                  </a:cubicBezTo>
                  <a:cubicBezTo>
                    <a:pt x="0" y="95"/>
                    <a:pt x="63" y="135"/>
                    <a:pt x="63" y="135"/>
                  </a:cubicBezTo>
                  <a:cubicBezTo>
                    <a:pt x="63" y="135"/>
                    <a:pt x="63" y="135"/>
                    <a:pt x="63" y="135"/>
                  </a:cubicBezTo>
                  <a:cubicBezTo>
                    <a:pt x="63" y="135"/>
                    <a:pt x="63" y="135"/>
                    <a:pt x="63" y="135"/>
                  </a:cubicBezTo>
                  <a:cubicBezTo>
                    <a:pt x="63" y="135"/>
                    <a:pt x="37" y="127"/>
                    <a:pt x="25" y="127"/>
                  </a:cubicBezTo>
                  <a:cubicBezTo>
                    <a:pt x="21" y="127"/>
                    <a:pt x="18" y="128"/>
                    <a:pt x="18" y="130"/>
                  </a:cubicBezTo>
                  <a:cubicBezTo>
                    <a:pt x="18" y="130"/>
                    <a:pt x="18" y="131"/>
                    <a:pt x="19" y="131"/>
                  </a:cubicBezTo>
                  <a:cubicBezTo>
                    <a:pt x="23" y="139"/>
                    <a:pt x="31" y="144"/>
                    <a:pt x="40" y="146"/>
                  </a:cubicBezTo>
                  <a:cubicBezTo>
                    <a:pt x="40" y="146"/>
                    <a:pt x="40" y="146"/>
                    <a:pt x="40" y="146"/>
                  </a:cubicBezTo>
                  <a:cubicBezTo>
                    <a:pt x="40" y="146"/>
                    <a:pt x="40" y="146"/>
                    <a:pt x="40" y="146"/>
                  </a:cubicBezTo>
                  <a:cubicBezTo>
                    <a:pt x="26" y="146"/>
                    <a:pt x="26" y="146"/>
                    <a:pt x="26" y="146"/>
                  </a:cubicBezTo>
                  <a:cubicBezTo>
                    <a:pt x="159" y="146"/>
                    <a:pt x="159" y="146"/>
                    <a:pt x="159" y="146"/>
                  </a:cubicBezTo>
                  <a:cubicBezTo>
                    <a:pt x="136" y="144"/>
                    <a:pt x="136" y="144"/>
                    <a:pt x="136" y="144"/>
                  </a:cubicBezTo>
                  <a:cubicBezTo>
                    <a:pt x="136" y="144"/>
                    <a:pt x="136" y="144"/>
                    <a:pt x="136" y="144"/>
                  </a:cubicBezTo>
                  <a:cubicBezTo>
                    <a:pt x="136" y="144"/>
                    <a:pt x="172" y="126"/>
                    <a:pt x="172" y="116"/>
                  </a:cubicBezTo>
                  <a:cubicBezTo>
                    <a:pt x="172" y="114"/>
                    <a:pt x="171" y="113"/>
                    <a:pt x="170" y="112"/>
                  </a:cubicBezTo>
                  <a:cubicBezTo>
                    <a:pt x="168" y="110"/>
                    <a:pt x="165" y="110"/>
                    <a:pt x="162" y="110"/>
                  </a:cubicBezTo>
                  <a:cubicBezTo>
                    <a:pt x="148" y="110"/>
                    <a:pt x="130" y="123"/>
                    <a:pt x="130" y="123"/>
                  </a:cubicBezTo>
                  <a:cubicBezTo>
                    <a:pt x="130" y="123"/>
                    <a:pt x="130" y="123"/>
                    <a:pt x="130" y="123"/>
                  </a:cubicBezTo>
                  <a:cubicBezTo>
                    <a:pt x="130" y="123"/>
                    <a:pt x="130" y="123"/>
                    <a:pt x="130" y="123"/>
                  </a:cubicBezTo>
                  <a:cubicBezTo>
                    <a:pt x="130" y="123"/>
                    <a:pt x="169" y="80"/>
                    <a:pt x="169" y="58"/>
                  </a:cubicBezTo>
                  <a:cubicBezTo>
                    <a:pt x="169" y="56"/>
                    <a:pt x="169" y="54"/>
                    <a:pt x="168" y="52"/>
                  </a:cubicBezTo>
                  <a:cubicBezTo>
                    <a:pt x="167" y="49"/>
                    <a:pt x="165" y="48"/>
                    <a:pt x="162" y="48"/>
                  </a:cubicBezTo>
                  <a:cubicBezTo>
                    <a:pt x="148" y="48"/>
                    <a:pt x="119" y="87"/>
                    <a:pt x="119" y="87"/>
                  </a:cubicBezTo>
                  <a:cubicBezTo>
                    <a:pt x="119" y="87"/>
                    <a:pt x="119" y="87"/>
                    <a:pt x="119" y="87"/>
                  </a:cubicBezTo>
                  <a:cubicBezTo>
                    <a:pt x="119" y="87"/>
                    <a:pt x="119" y="87"/>
                    <a:pt x="119" y="87"/>
                  </a:cubicBezTo>
                  <a:cubicBezTo>
                    <a:pt x="119" y="87"/>
                    <a:pt x="146" y="29"/>
                    <a:pt x="146" y="10"/>
                  </a:cubicBezTo>
                  <a:cubicBezTo>
                    <a:pt x="146" y="8"/>
                    <a:pt x="146" y="6"/>
                    <a:pt x="145" y="5"/>
                  </a:cubicBezTo>
                  <a:cubicBezTo>
                    <a:pt x="145" y="4"/>
                    <a:pt x="144" y="4"/>
                    <a:pt x="143" y="4"/>
                  </a:cubicBezTo>
                  <a:cubicBezTo>
                    <a:pt x="134" y="4"/>
                    <a:pt x="116" y="47"/>
                    <a:pt x="116" y="47"/>
                  </a:cubicBezTo>
                  <a:cubicBezTo>
                    <a:pt x="116" y="47"/>
                    <a:pt x="111" y="35"/>
                    <a:pt x="105" y="23"/>
                  </a:cubicBezTo>
                  <a:cubicBezTo>
                    <a:pt x="103" y="20"/>
                    <a:pt x="102" y="17"/>
                    <a:pt x="100" y="15"/>
                  </a:cubicBezTo>
                  <a:cubicBezTo>
                    <a:pt x="99" y="13"/>
                    <a:pt x="97" y="11"/>
                    <a:pt x="96" y="9"/>
                  </a:cubicBezTo>
                  <a:cubicBezTo>
                    <a:pt x="96" y="8"/>
                    <a:pt x="95" y="8"/>
                    <a:pt x="95" y="8"/>
                  </a:cubicBezTo>
                  <a:cubicBezTo>
                    <a:pt x="91" y="3"/>
                    <a:pt x="88" y="0"/>
                    <a:pt x="85" y="0"/>
                  </a:cubicBezTo>
                </a:path>
              </a:pathLst>
            </a:custGeom>
            <a:solidFill>
              <a:srgbClr val="BEEEC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2" name="Google Shape;1552;p48"/>
            <p:cNvSpPr/>
            <p:nvPr/>
          </p:nvSpPr>
          <p:spPr>
            <a:xfrm>
              <a:off x="2516188" y="3970338"/>
              <a:ext cx="33338" cy="71438"/>
            </a:xfrm>
            <a:custGeom>
              <a:rect b="b" l="l" r="r" t="t"/>
              <a:pathLst>
                <a:path extrusionOk="0" h="91" w="43">
                  <a:moveTo>
                    <a:pt x="18" y="0"/>
                  </a:moveTo>
                  <a:cubicBezTo>
                    <a:pt x="7" y="29"/>
                    <a:pt x="1" y="60"/>
                    <a:pt x="0" y="91"/>
                  </a:cubicBezTo>
                  <a:cubicBezTo>
                    <a:pt x="16" y="91"/>
                    <a:pt x="31" y="85"/>
                    <a:pt x="43" y="76"/>
                  </a:cubicBezTo>
                </a:path>
              </a:pathLst>
            </a:custGeom>
            <a:noFill/>
            <a:ln cap="rnd" cmpd="sng" w="9525">
              <a:solidFill>
                <a:srgbClr val="78787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3" name="Google Shape;1553;p48"/>
            <p:cNvSpPr/>
            <p:nvPr/>
          </p:nvSpPr>
          <p:spPr>
            <a:xfrm>
              <a:off x="2511426" y="3957638"/>
              <a:ext cx="11113" cy="34925"/>
            </a:xfrm>
            <a:custGeom>
              <a:rect b="b" l="l" r="r" t="t"/>
              <a:pathLst>
                <a:path extrusionOk="0" h="47" w="15">
                  <a:moveTo>
                    <a:pt x="15" y="47"/>
                  </a:moveTo>
                  <a:cubicBezTo>
                    <a:pt x="11" y="31"/>
                    <a:pt x="6" y="15"/>
                    <a:pt x="0" y="0"/>
                  </a:cubicBezTo>
                </a:path>
              </a:pathLst>
            </a:custGeom>
            <a:noFill/>
            <a:ln cap="rnd" cmpd="sng" w="9525">
              <a:solidFill>
                <a:srgbClr val="78787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4" name="Google Shape;1554;p48"/>
            <p:cNvSpPr/>
            <p:nvPr/>
          </p:nvSpPr>
          <p:spPr>
            <a:xfrm>
              <a:off x="2482851" y="3968751"/>
              <a:ext cx="66675" cy="52388"/>
            </a:xfrm>
            <a:custGeom>
              <a:rect b="b" l="l" r="r" t="t"/>
              <a:pathLst>
                <a:path extrusionOk="0" h="68" w="87">
                  <a:moveTo>
                    <a:pt x="0" y="0"/>
                  </a:moveTo>
                  <a:cubicBezTo>
                    <a:pt x="46" y="68"/>
                    <a:pt x="46" y="68"/>
                    <a:pt x="46" y="68"/>
                  </a:cubicBezTo>
                  <a:cubicBezTo>
                    <a:pt x="46" y="68"/>
                    <a:pt x="77" y="41"/>
                    <a:pt x="87" y="27"/>
                  </a:cubicBezTo>
                </a:path>
              </a:pathLst>
            </a:custGeom>
            <a:noFill/>
            <a:ln cap="rnd" cmpd="sng" w="9525">
              <a:solidFill>
                <a:srgbClr val="78787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5" name="Google Shape;1555;p48"/>
            <p:cNvSpPr/>
            <p:nvPr/>
          </p:nvSpPr>
          <p:spPr>
            <a:xfrm>
              <a:off x="2463801" y="4006851"/>
              <a:ext cx="53975" cy="26988"/>
            </a:xfrm>
            <a:custGeom>
              <a:rect b="b" l="l" r="r" t="t"/>
              <a:pathLst>
                <a:path extrusionOk="0" h="36" w="69">
                  <a:moveTo>
                    <a:pt x="69" y="36"/>
                  </a:moveTo>
                  <a:cubicBezTo>
                    <a:pt x="69" y="36"/>
                    <a:pt x="20" y="13"/>
                    <a:pt x="0" y="0"/>
                  </a:cubicBezTo>
                </a:path>
              </a:pathLst>
            </a:custGeom>
            <a:noFill/>
            <a:ln cap="rnd" cmpd="sng" w="9525">
              <a:solidFill>
                <a:srgbClr val="78787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6" name="Google Shape;1556;p48"/>
            <p:cNvSpPr/>
            <p:nvPr/>
          </p:nvSpPr>
          <p:spPr>
            <a:xfrm>
              <a:off x="2732088" y="3927476"/>
              <a:ext cx="157163" cy="120650"/>
            </a:xfrm>
            <a:custGeom>
              <a:rect b="b" l="l" r="r" t="t"/>
              <a:pathLst>
                <a:path extrusionOk="0" h="156" w="205">
                  <a:moveTo>
                    <a:pt x="66" y="54"/>
                  </a:moveTo>
                  <a:cubicBezTo>
                    <a:pt x="66" y="54"/>
                    <a:pt x="86" y="5"/>
                    <a:pt x="98" y="7"/>
                  </a:cubicBezTo>
                  <a:cubicBezTo>
                    <a:pt x="109" y="10"/>
                    <a:pt x="78" y="86"/>
                    <a:pt x="78" y="86"/>
                  </a:cubicBezTo>
                  <a:cubicBezTo>
                    <a:pt x="78" y="86"/>
                    <a:pt x="114" y="18"/>
                    <a:pt x="139" y="18"/>
                  </a:cubicBezTo>
                  <a:cubicBezTo>
                    <a:pt x="163" y="18"/>
                    <a:pt x="130" y="93"/>
                    <a:pt x="98" y="118"/>
                  </a:cubicBezTo>
                  <a:cubicBezTo>
                    <a:pt x="98" y="118"/>
                    <a:pt x="147" y="65"/>
                    <a:pt x="176" y="77"/>
                  </a:cubicBezTo>
                  <a:cubicBezTo>
                    <a:pt x="205" y="88"/>
                    <a:pt x="119" y="142"/>
                    <a:pt x="119" y="142"/>
                  </a:cubicBezTo>
                  <a:cubicBezTo>
                    <a:pt x="119" y="142"/>
                    <a:pt x="169" y="126"/>
                    <a:pt x="163" y="138"/>
                  </a:cubicBezTo>
                  <a:cubicBezTo>
                    <a:pt x="158" y="146"/>
                    <a:pt x="151" y="151"/>
                    <a:pt x="142" y="153"/>
                  </a:cubicBezTo>
                  <a:cubicBezTo>
                    <a:pt x="198" y="156"/>
                    <a:pt x="198" y="156"/>
                    <a:pt x="198" y="156"/>
                  </a:cubicBezTo>
                  <a:cubicBezTo>
                    <a:pt x="2" y="156"/>
                    <a:pt x="2" y="156"/>
                    <a:pt x="2" y="156"/>
                  </a:cubicBezTo>
                  <a:cubicBezTo>
                    <a:pt x="46" y="151"/>
                    <a:pt x="46" y="151"/>
                    <a:pt x="46" y="151"/>
                  </a:cubicBezTo>
                  <a:cubicBezTo>
                    <a:pt x="46" y="151"/>
                    <a:pt x="0" y="128"/>
                    <a:pt x="12" y="119"/>
                  </a:cubicBezTo>
                  <a:cubicBezTo>
                    <a:pt x="25" y="110"/>
                    <a:pt x="52" y="130"/>
                    <a:pt x="52" y="130"/>
                  </a:cubicBezTo>
                  <a:cubicBezTo>
                    <a:pt x="52" y="130"/>
                    <a:pt x="5" y="78"/>
                    <a:pt x="14" y="59"/>
                  </a:cubicBezTo>
                  <a:cubicBezTo>
                    <a:pt x="23" y="39"/>
                    <a:pt x="63" y="94"/>
                    <a:pt x="63" y="94"/>
                  </a:cubicBezTo>
                  <a:cubicBezTo>
                    <a:pt x="63" y="94"/>
                    <a:pt x="30" y="24"/>
                    <a:pt x="37" y="12"/>
                  </a:cubicBezTo>
                  <a:cubicBezTo>
                    <a:pt x="43" y="0"/>
                    <a:pt x="66" y="54"/>
                    <a:pt x="66" y="54"/>
                  </a:cubicBezTo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7" name="Google Shape;1557;p48"/>
            <p:cNvSpPr/>
            <p:nvPr/>
          </p:nvSpPr>
          <p:spPr>
            <a:xfrm>
              <a:off x="2740026" y="3933826"/>
              <a:ext cx="131763" cy="111125"/>
            </a:xfrm>
            <a:custGeom>
              <a:rect b="b" l="l" r="r" t="t"/>
              <a:pathLst>
                <a:path extrusionOk="0" h="144" w="172">
                  <a:moveTo>
                    <a:pt x="98" y="32"/>
                  </a:moveTo>
                  <a:cubicBezTo>
                    <a:pt x="98" y="32"/>
                    <a:pt x="98" y="32"/>
                    <a:pt x="98" y="32"/>
                  </a:cubicBezTo>
                  <a:cubicBezTo>
                    <a:pt x="98" y="32"/>
                    <a:pt x="98" y="32"/>
                    <a:pt x="98" y="32"/>
                  </a:cubicBezTo>
                  <a:cubicBezTo>
                    <a:pt x="98" y="32"/>
                    <a:pt x="98" y="32"/>
                    <a:pt x="98" y="32"/>
                  </a:cubicBezTo>
                  <a:moveTo>
                    <a:pt x="117" y="13"/>
                  </a:moveTo>
                  <a:cubicBezTo>
                    <a:pt x="116" y="14"/>
                    <a:pt x="115" y="15"/>
                    <a:pt x="114" y="16"/>
                  </a:cubicBezTo>
                  <a:cubicBezTo>
                    <a:pt x="115" y="17"/>
                    <a:pt x="115" y="18"/>
                    <a:pt x="116" y="19"/>
                  </a:cubicBezTo>
                  <a:cubicBezTo>
                    <a:pt x="116" y="20"/>
                    <a:pt x="117" y="23"/>
                    <a:pt x="118" y="25"/>
                  </a:cubicBezTo>
                  <a:cubicBezTo>
                    <a:pt x="118" y="23"/>
                    <a:pt x="118" y="22"/>
                    <a:pt x="118" y="20"/>
                  </a:cubicBezTo>
                  <a:cubicBezTo>
                    <a:pt x="117" y="18"/>
                    <a:pt x="117" y="16"/>
                    <a:pt x="117" y="14"/>
                  </a:cubicBezTo>
                  <a:cubicBezTo>
                    <a:pt x="117" y="13"/>
                    <a:pt x="117" y="13"/>
                    <a:pt x="117" y="13"/>
                  </a:cubicBezTo>
                  <a:moveTo>
                    <a:pt x="124" y="10"/>
                  </a:moveTo>
                  <a:cubicBezTo>
                    <a:pt x="122" y="10"/>
                    <a:pt x="121" y="11"/>
                    <a:pt x="119" y="12"/>
                  </a:cubicBezTo>
                  <a:cubicBezTo>
                    <a:pt x="119" y="13"/>
                    <a:pt x="119" y="13"/>
                    <a:pt x="119" y="13"/>
                  </a:cubicBezTo>
                  <a:cubicBezTo>
                    <a:pt x="120" y="15"/>
                    <a:pt x="120" y="17"/>
                    <a:pt x="120" y="20"/>
                  </a:cubicBezTo>
                  <a:cubicBezTo>
                    <a:pt x="120" y="21"/>
                    <a:pt x="120" y="22"/>
                    <a:pt x="120" y="23"/>
                  </a:cubicBezTo>
                  <a:cubicBezTo>
                    <a:pt x="121" y="21"/>
                    <a:pt x="121" y="18"/>
                    <a:pt x="121" y="18"/>
                  </a:cubicBezTo>
                  <a:cubicBezTo>
                    <a:pt x="121" y="18"/>
                    <a:pt x="121" y="18"/>
                    <a:pt x="121" y="18"/>
                  </a:cubicBezTo>
                  <a:cubicBezTo>
                    <a:pt x="121" y="18"/>
                    <a:pt x="121" y="18"/>
                    <a:pt x="121" y="18"/>
                  </a:cubicBezTo>
                  <a:cubicBezTo>
                    <a:pt x="121" y="18"/>
                    <a:pt x="121" y="18"/>
                    <a:pt x="121" y="18"/>
                  </a:cubicBezTo>
                  <a:cubicBezTo>
                    <a:pt x="121" y="18"/>
                    <a:pt x="121" y="18"/>
                    <a:pt x="121" y="18"/>
                  </a:cubicBezTo>
                  <a:cubicBezTo>
                    <a:pt x="121" y="16"/>
                    <a:pt x="122" y="13"/>
                    <a:pt x="124" y="10"/>
                  </a:cubicBezTo>
                  <a:moveTo>
                    <a:pt x="75" y="8"/>
                  </a:moveTo>
                  <a:cubicBezTo>
                    <a:pt x="75" y="8"/>
                    <a:pt x="75" y="9"/>
                    <a:pt x="75" y="9"/>
                  </a:cubicBezTo>
                  <a:cubicBezTo>
                    <a:pt x="75" y="9"/>
                    <a:pt x="76" y="9"/>
                    <a:pt x="76" y="9"/>
                  </a:cubicBezTo>
                  <a:cubicBezTo>
                    <a:pt x="78" y="10"/>
                    <a:pt x="78" y="10"/>
                    <a:pt x="78" y="10"/>
                  </a:cubicBezTo>
                  <a:cubicBezTo>
                    <a:pt x="75" y="8"/>
                    <a:pt x="75" y="8"/>
                    <a:pt x="75" y="8"/>
                  </a:cubicBezTo>
                  <a:moveTo>
                    <a:pt x="78" y="5"/>
                  </a:moveTo>
                  <a:cubicBezTo>
                    <a:pt x="77" y="5"/>
                    <a:pt x="77" y="6"/>
                    <a:pt x="76" y="6"/>
                  </a:cubicBezTo>
                  <a:cubicBezTo>
                    <a:pt x="79" y="9"/>
                    <a:pt x="79" y="9"/>
                    <a:pt x="79" y="9"/>
                  </a:cubicBezTo>
                  <a:cubicBezTo>
                    <a:pt x="79" y="8"/>
                    <a:pt x="78" y="6"/>
                    <a:pt x="78" y="5"/>
                  </a:cubicBezTo>
                  <a:moveTo>
                    <a:pt x="29" y="2"/>
                  </a:moveTo>
                  <a:cubicBezTo>
                    <a:pt x="28" y="2"/>
                    <a:pt x="28" y="2"/>
                    <a:pt x="27" y="3"/>
                  </a:cubicBezTo>
                  <a:cubicBezTo>
                    <a:pt x="26" y="4"/>
                    <a:pt x="26" y="6"/>
                    <a:pt x="26" y="8"/>
                  </a:cubicBezTo>
                  <a:cubicBezTo>
                    <a:pt x="26" y="27"/>
                    <a:pt x="53" y="85"/>
                    <a:pt x="53" y="85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53" y="85"/>
                    <a:pt x="24" y="46"/>
                    <a:pt x="10" y="46"/>
                  </a:cubicBezTo>
                  <a:cubicBezTo>
                    <a:pt x="7" y="46"/>
                    <a:pt x="5" y="47"/>
                    <a:pt x="4" y="50"/>
                  </a:cubicBezTo>
                  <a:cubicBezTo>
                    <a:pt x="3" y="52"/>
                    <a:pt x="3" y="54"/>
                    <a:pt x="3" y="56"/>
                  </a:cubicBezTo>
                  <a:cubicBezTo>
                    <a:pt x="3" y="78"/>
                    <a:pt x="42" y="121"/>
                    <a:pt x="42" y="121"/>
                  </a:cubicBezTo>
                  <a:cubicBezTo>
                    <a:pt x="42" y="121"/>
                    <a:pt x="42" y="121"/>
                    <a:pt x="42" y="121"/>
                  </a:cubicBezTo>
                  <a:cubicBezTo>
                    <a:pt x="42" y="121"/>
                    <a:pt x="42" y="121"/>
                    <a:pt x="42" y="121"/>
                  </a:cubicBezTo>
                  <a:cubicBezTo>
                    <a:pt x="42" y="121"/>
                    <a:pt x="24" y="108"/>
                    <a:pt x="11" y="108"/>
                  </a:cubicBezTo>
                  <a:cubicBezTo>
                    <a:pt x="8" y="108"/>
                    <a:pt x="5" y="108"/>
                    <a:pt x="2" y="110"/>
                  </a:cubicBezTo>
                  <a:cubicBezTo>
                    <a:pt x="1" y="111"/>
                    <a:pt x="0" y="112"/>
                    <a:pt x="0" y="114"/>
                  </a:cubicBezTo>
                  <a:cubicBezTo>
                    <a:pt x="0" y="124"/>
                    <a:pt x="36" y="142"/>
                    <a:pt x="36" y="142"/>
                  </a:cubicBezTo>
                  <a:cubicBezTo>
                    <a:pt x="36" y="142"/>
                    <a:pt x="36" y="142"/>
                    <a:pt x="36" y="142"/>
                  </a:cubicBezTo>
                  <a:cubicBezTo>
                    <a:pt x="36" y="142"/>
                    <a:pt x="36" y="142"/>
                    <a:pt x="36" y="142"/>
                  </a:cubicBezTo>
                  <a:cubicBezTo>
                    <a:pt x="14" y="144"/>
                    <a:pt x="14" y="144"/>
                    <a:pt x="14" y="144"/>
                  </a:cubicBezTo>
                  <a:cubicBezTo>
                    <a:pt x="146" y="144"/>
                    <a:pt x="146" y="144"/>
                    <a:pt x="146" y="144"/>
                  </a:cubicBezTo>
                  <a:cubicBezTo>
                    <a:pt x="132" y="144"/>
                    <a:pt x="132" y="144"/>
                    <a:pt x="132" y="144"/>
                  </a:cubicBezTo>
                  <a:cubicBezTo>
                    <a:pt x="132" y="144"/>
                    <a:pt x="132" y="144"/>
                    <a:pt x="132" y="144"/>
                  </a:cubicBezTo>
                  <a:cubicBezTo>
                    <a:pt x="141" y="142"/>
                    <a:pt x="148" y="137"/>
                    <a:pt x="153" y="129"/>
                  </a:cubicBezTo>
                  <a:cubicBezTo>
                    <a:pt x="153" y="129"/>
                    <a:pt x="154" y="128"/>
                    <a:pt x="154" y="128"/>
                  </a:cubicBezTo>
                  <a:cubicBezTo>
                    <a:pt x="154" y="126"/>
                    <a:pt x="151" y="125"/>
                    <a:pt x="147" y="125"/>
                  </a:cubicBezTo>
                  <a:cubicBezTo>
                    <a:pt x="135" y="125"/>
                    <a:pt x="109" y="133"/>
                    <a:pt x="109" y="133"/>
                  </a:cubicBezTo>
                  <a:cubicBezTo>
                    <a:pt x="109" y="133"/>
                    <a:pt x="109" y="133"/>
                    <a:pt x="109" y="133"/>
                  </a:cubicBezTo>
                  <a:cubicBezTo>
                    <a:pt x="109" y="133"/>
                    <a:pt x="109" y="133"/>
                    <a:pt x="109" y="133"/>
                  </a:cubicBezTo>
                  <a:cubicBezTo>
                    <a:pt x="109" y="133"/>
                    <a:pt x="140" y="113"/>
                    <a:pt x="159" y="95"/>
                  </a:cubicBezTo>
                  <a:cubicBezTo>
                    <a:pt x="158" y="94"/>
                    <a:pt x="158" y="93"/>
                    <a:pt x="158" y="91"/>
                  </a:cubicBezTo>
                  <a:cubicBezTo>
                    <a:pt x="158" y="89"/>
                    <a:pt x="159" y="87"/>
                    <a:pt x="162" y="86"/>
                  </a:cubicBezTo>
                  <a:cubicBezTo>
                    <a:pt x="164" y="85"/>
                    <a:pt x="166" y="85"/>
                    <a:pt x="168" y="85"/>
                  </a:cubicBezTo>
                  <a:cubicBezTo>
                    <a:pt x="171" y="81"/>
                    <a:pt x="172" y="78"/>
                    <a:pt x="172" y="75"/>
                  </a:cubicBezTo>
                  <a:cubicBezTo>
                    <a:pt x="172" y="72"/>
                    <a:pt x="170" y="69"/>
                    <a:pt x="166" y="68"/>
                  </a:cubicBezTo>
                  <a:cubicBezTo>
                    <a:pt x="163" y="67"/>
                    <a:pt x="160" y="66"/>
                    <a:pt x="157" y="66"/>
                  </a:cubicBezTo>
                  <a:cubicBezTo>
                    <a:pt x="138" y="66"/>
                    <a:pt x="114" y="85"/>
                    <a:pt x="100" y="98"/>
                  </a:cubicBezTo>
                  <a:cubicBezTo>
                    <a:pt x="100" y="98"/>
                    <a:pt x="100" y="98"/>
                    <a:pt x="100" y="98"/>
                  </a:cubicBezTo>
                  <a:cubicBezTo>
                    <a:pt x="100" y="98"/>
                    <a:pt x="100" y="98"/>
                    <a:pt x="100" y="98"/>
                  </a:cubicBezTo>
                  <a:cubicBezTo>
                    <a:pt x="119" y="76"/>
                    <a:pt x="137" y="39"/>
                    <a:pt x="137" y="20"/>
                  </a:cubicBezTo>
                  <a:cubicBezTo>
                    <a:pt x="137" y="18"/>
                    <a:pt x="137" y="17"/>
                    <a:pt x="136" y="15"/>
                  </a:cubicBezTo>
                  <a:cubicBezTo>
                    <a:pt x="136" y="17"/>
                    <a:pt x="134" y="19"/>
                    <a:pt x="132" y="20"/>
                  </a:cubicBezTo>
                  <a:cubicBezTo>
                    <a:pt x="128" y="22"/>
                    <a:pt x="124" y="24"/>
                    <a:pt x="120" y="25"/>
                  </a:cubicBezTo>
                  <a:cubicBezTo>
                    <a:pt x="121" y="28"/>
                    <a:pt x="121" y="30"/>
                    <a:pt x="121" y="33"/>
                  </a:cubicBezTo>
                  <a:cubicBezTo>
                    <a:pt x="121" y="40"/>
                    <a:pt x="121" y="47"/>
                    <a:pt x="121" y="51"/>
                  </a:cubicBezTo>
                  <a:cubicBezTo>
                    <a:pt x="121" y="51"/>
                    <a:pt x="121" y="51"/>
                    <a:pt x="121" y="51"/>
                  </a:cubicBezTo>
                  <a:cubicBezTo>
                    <a:pt x="121" y="51"/>
                    <a:pt x="121" y="51"/>
                    <a:pt x="121" y="51"/>
                  </a:cubicBezTo>
                  <a:cubicBezTo>
                    <a:pt x="118" y="53"/>
                    <a:pt x="118" y="53"/>
                    <a:pt x="118" y="53"/>
                  </a:cubicBezTo>
                  <a:cubicBezTo>
                    <a:pt x="118" y="52"/>
                    <a:pt x="118" y="52"/>
                    <a:pt x="118" y="52"/>
                  </a:cubicBezTo>
                  <a:cubicBezTo>
                    <a:pt x="118" y="48"/>
                    <a:pt x="118" y="41"/>
                    <a:pt x="118" y="33"/>
                  </a:cubicBezTo>
                  <a:cubicBezTo>
                    <a:pt x="117" y="31"/>
                    <a:pt x="117" y="28"/>
                    <a:pt x="117" y="26"/>
                  </a:cubicBezTo>
                  <a:cubicBezTo>
                    <a:pt x="117" y="26"/>
                    <a:pt x="117" y="26"/>
                    <a:pt x="117" y="26"/>
                  </a:cubicBezTo>
                  <a:cubicBezTo>
                    <a:pt x="113" y="26"/>
                    <a:pt x="109" y="25"/>
                    <a:pt x="105" y="24"/>
                  </a:cubicBezTo>
                  <a:cubicBezTo>
                    <a:pt x="103" y="27"/>
                    <a:pt x="100" y="30"/>
                    <a:pt x="100" y="30"/>
                  </a:cubicBezTo>
                  <a:cubicBezTo>
                    <a:pt x="102" y="33"/>
                    <a:pt x="103" y="35"/>
                    <a:pt x="105" y="37"/>
                  </a:cubicBezTo>
                  <a:cubicBezTo>
                    <a:pt x="107" y="39"/>
                    <a:pt x="108" y="42"/>
                    <a:pt x="110" y="44"/>
                  </a:cubicBezTo>
                  <a:cubicBezTo>
                    <a:pt x="111" y="44"/>
                    <a:pt x="111" y="44"/>
                    <a:pt x="112" y="44"/>
                  </a:cubicBezTo>
                  <a:cubicBezTo>
                    <a:pt x="112" y="44"/>
                    <a:pt x="112" y="44"/>
                    <a:pt x="113" y="44"/>
                  </a:cubicBezTo>
                  <a:cubicBezTo>
                    <a:pt x="114" y="45"/>
                    <a:pt x="114" y="46"/>
                    <a:pt x="113" y="47"/>
                  </a:cubicBezTo>
                  <a:cubicBezTo>
                    <a:pt x="113" y="48"/>
                    <a:pt x="113" y="48"/>
                    <a:pt x="113" y="48"/>
                  </a:cubicBezTo>
                  <a:cubicBezTo>
                    <a:pt x="114" y="50"/>
                    <a:pt x="115" y="51"/>
                    <a:pt x="116" y="53"/>
                  </a:cubicBezTo>
                  <a:cubicBezTo>
                    <a:pt x="117" y="54"/>
                    <a:pt x="117" y="54"/>
                    <a:pt x="117" y="54"/>
                  </a:cubicBezTo>
                  <a:cubicBezTo>
                    <a:pt x="113" y="55"/>
                    <a:pt x="113" y="55"/>
                    <a:pt x="113" y="55"/>
                  </a:cubicBezTo>
                  <a:cubicBezTo>
                    <a:pt x="113" y="55"/>
                    <a:pt x="113" y="55"/>
                    <a:pt x="113" y="55"/>
                  </a:cubicBezTo>
                  <a:cubicBezTo>
                    <a:pt x="113" y="54"/>
                    <a:pt x="112" y="52"/>
                    <a:pt x="111" y="51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7" y="115"/>
                    <a:pt x="66" y="116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4" y="115"/>
                  </a:cubicBezTo>
                  <a:cubicBezTo>
                    <a:pt x="49" y="103"/>
                    <a:pt x="35" y="89"/>
                    <a:pt x="22" y="74"/>
                  </a:cubicBezTo>
                  <a:cubicBezTo>
                    <a:pt x="21" y="73"/>
                    <a:pt x="22" y="72"/>
                    <a:pt x="22" y="71"/>
                  </a:cubicBezTo>
                  <a:cubicBezTo>
                    <a:pt x="23" y="71"/>
                    <a:pt x="23" y="71"/>
                    <a:pt x="24" y="71"/>
                  </a:cubicBezTo>
                  <a:cubicBezTo>
                    <a:pt x="24" y="71"/>
                    <a:pt x="25" y="71"/>
                    <a:pt x="25" y="71"/>
                  </a:cubicBezTo>
                  <a:cubicBezTo>
                    <a:pt x="37" y="86"/>
                    <a:pt x="51" y="99"/>
                    <a:pt x="65" y="111"/>
                  </a:cubicBezTo>
                  <a:cubicBezTo>
                    <a:pt x="108" y="47"/>
                    <a:pt x="108" y="47"/>
                    <a:pt x="108" y="47"/>
                  </a:cubicBezTo>
                  <a:cubicBezTo>
                    <a:pt x="107" y="44"/>
                    <a:pt x="105" y="42"/>
                    <a:pt x="103" y="39"/>
                  </a:cubicBezTo>
                  <a:cubicBezTo>
                    <a:pt x="101" y="37"/>
                    <a:pt x="100" y="35"/>
                    <a:pt x="98" y="33"/>
                  </a:cubicBezTo>
                  <a:cubicBezTo>
                    <a:pt x="97" y="33"/>
                    <a:pt x="96" y="34"/>
                    <a:pt x="96" y="35"/>
                  </a:cubicBezTo>
                  <a:cubicBezTo>
                    <a:pt x="80" y="54"/>
                    <a:pt x="68" y="77"/>
                    <a:pt x="68" y="77"/>
                  </a:cubicBezTo>
                  <a:cubicBezTo>
                    <a:pt x="68" y="77"/>
                    <a:pt x="68" y="77"/>
                    <a:pt x="68" y="77"/>
                  </a:cubicBezTo>
                  <a:cubicBezTo>
                    <a:pt x="68" y="77"/>
                    <a:pt x="68" y="77"/>
                    <a:pt x="68" y="77"/>
                  </a:cubicBezTo>
                  <a:cubicBezTo>
                    <a:pt x="68" y="77"/>
                    <a:pt x="76" y="58"/>
                    <a:pt x="82" y="39"/>
                  </a:cubicBezTo>
                  <a:cubicBezTo>
                    <a:pt x="80" y="39"/>
                    <a:pt x="78" y="38"/>
                    <a:pt x="76" y="36"/>
                  </a:cubicBezTo>
                  <a:cubicBezTo>
                    <a:pt x="75" y="36"/>
                    <a:pt x="75" y="36"/>
                    <a:pt x="75" y="36"/>
                  </a:cubicBezTo>
                  <a:cubicBezTo>
                    <a:pt x="74" y="35"/>
                    <a:pt x="74" y="34"/>
                    <a:pt x="74" y="33"/>
                  </a:cubicBezTo>
                  <a:cubicBezTo>
                    <a:pt x="68" y="48"/>
                    <a:pt x="64" y="62"/>
                    <a:pt x="60" y="77"/>
                  </a:cubicBezTo>
                  <a:cubicBezTo>
                    <a:pt x="60" y="78"/>
                    <a:pt x="59" y="79"/>
                    <a:pt x="58" y="79"/>
                  </a:cubicBezTo>
                  <a:cubicBezTo>
                    <a:pt x="58" y="79"/>
                    <a:pt x="58" y="79"/>
                    <a:pt x="58" y="79"/>
                  </a:cubicBezTo>
                  <a:cubicBezTo>
                    <a:pt x="57" y="78"/>
                    <a:pt x="56" y="77"/>
                    <a:pt x="56" y="76"/>
                  </a:cubicBezTo>
                  <a:cubicBezTo>
                    <a:pt x="60" y="60"/>
                    <a:pt x="65" y="45"/>
                    <a:pt x="71" y="29"/>
                  </a:cubicBezTo>
                  <a:cubicBezTo>
                    <a:pt x="71" y="28"/>
                    <a:pt x="72" y="28"/>
                    <a:pt x="73" y="28"/>
                  </a:cubicBezTo>
                  <a:cubicBezTo>
                    <a:pt x="73" y="28"/>
                    <a:pt x="73" y="28"/>
                    <a:pt x="74" y="28"/>
                  </a:cubicBezTo>
                  <a:cubicBezTo>
                    <a:pt x="74" y="28"/>
                    <a:pt x="74" y="28"/>
                    <a:pt x="74" y="28"/>
                  </a:cubicBezTo>
                  <a:cubicBezTo>
                    <a:pt x="75" y="28"/>
                    <a:pt x="75" y="27"/>
                    <a:pt x="76" y="27"/>
                  </a:cubicBezTo>
                  <a:cubicBezTo>
                    <a:pt x="77" y="26"/>
                    <a:pt x="79" y="25"/>
                    <a:pt x="81" y="25"/>
                  </a:cubicBezTo>
                  <a:cubicBezTo>
                    <a:pt x="83" y="25"/>
                    <a:pt x="85" y="25"/>
                    <a:pt x="86" y="26"/>
                  </a:cubicBezTo>
                  <a:cubicBezTo>
                    <a:pt x="87" y="24"/>
                    <a:pt x="87" y="22"/>
                    <a:pt x="88" y="20"/>
                  </a:cubicBezTo>
                  <a:cubicBezTo>
                    <a:pt x="87" y="19"/>
                    <a:pt x="86" y="19"/>
                    <a:pt x="85" y="17"/>
                  </a:cubicBezTo>
                  <a:cubicBezTo>
                    <a:pt x="84" y="16"/>
                    <a:pt x="83" y="15"/>
                    <a:pt x="81" y="14"/>
                  </a:cubicBezTo>
                  <a:cubicBezTo>
                    <a:pt x="78" y="16"/>
                    <a:pt x="75" y="19"/>
                    <a:pt x="71" y="20"/>
                  </a:cubicBezTo>
                  <a:cubicBezTo>
                    <a:pt x="70" y="21"/>
                    <a:pt x="69" y="21"/>
                    <a:pt x="67" y="21"/>
                  </a:cubicBezTo>
                  <a:cubicBezTo>
                    <a:pt x="61" y="33"/>
                    <a:pt x="56" y="45"/>
                    <a:pt x="56" y="45"/>
                  </a:cubicBezTo>
                  <a:cubicBezTo>
                    <a:pt x="56" y="45"/>
                    <a:pt x="38" y="2"/>
                    <a:pt x="29" y="2"/>
                  </a:cubicBezTo>
                  <a:moveTo>
                    <a:pt x="90" y="0"/>
                  </a:moveTo>
                  <a:cubicBezTo>
                    <a:pt x="89" y="0"/>
                    <a:pt x="89" y="0"/>
                    <a:pt x="89" y="0"/>
                  </a:cubicBezTo>
                  <a:cubicBezTo>
                    <a:pt x="87" y="4"/>
                    <a:pt x="84" y="7"/>
                    <a:pt x="80" y="10"/>
                  </a:cubicBezTo>
                  <a:cubicBezTo>
                    <a:pt x="83" y="12"/>
                    <a:pt x="85" y="14"/>
                    <a:pt x="87" y="16"/>
                  </a:cubicBezTo>
                  <a:cubicBezTo>
                    <a:pt x="88" y="16"/>
                    <a:pt x="88" y="17"/>
                    <a:pt x="88" y="17"/>
                  </a:cubicBezTo>
                  <a:cubicBezTo>
                    <a:pt x="90" y="12"/>
                    <a:pt x="90" y="7"/>
                    <a:pt x="90" y="4"/>
                  </a:cubicBezTo>
                  <a:cubicBezTo>
                    <a:pt x="90" y="2"/>
                    <a:pt x="90" y="1"/>
                    <a:pt x="90" y="0"/>
                  </a:cubicBezTo>
                </a:path>
              </a:pathLst>
            </a:custGeom>
            <a:solidFill>
              <a:srgbClr val="BEEEC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8" name="Google Shape;1558;p48"/>
            <p:cNvSpPr/>
            <p:nvPr/>
          </p:nvSpPr>
          <p:spPr>
            <a:xfrm>
              <a:off x="2757488" y="3970338"/>
              <a:ext cx="33338" cy="71438"/>
            </a:xfrm>
            <a:custGeom>
              <a:rect b="b" l="l" r="r" t="t"/>
              <a:pathLst>
                <a:path extrusionOk="0" h="91" w="43">
                  <a:moveTo>
                    <a:pt x="25" y="0"/>
                  </a:moveTo>
                  <a:cubicBezTo>
                    <a:pt x="36" y="29"/>
                    <a:pt x="42" y="60"/>
                    <a:pt x="43" y="91"/>
                  </a:cubicBezTo>
                  <a:cubicBezTo>
                    <a:pt x="27" y="91"/>
                    <a:pt x="12" y="85"/>
                    <a:pt x="0" y="76"/>
                  </a:cubicBezTo>
                </a:path>
              </a:pathLst>
            </a:custGeom>
            <a:noFill/>
            <a:ln cap="rnd" cmpd="sng" w="9525">
              <a:solidFill>
                <a:srgbClr val="78787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9" name="Google Shape;1559;p48"/>
            <p:cNvSpPr/>
            <p:nvPr/>
          </p:nvSpPr>
          <p:spPr>
            <a:xfrm>
              <a:off x="2782888" y="3956051"/>
              <a:ext cx="14288" cy="38100"/>
            </a:xfrm>
            <a:custGeom>
              <a:rect b="b" l="l" r="r" t="t"/>
              <a:pathLst>
                <a:path extrusionOk="0" h="51" w="19">
                  <a:moveTo>
                    <a:pt x="4" y="49"/>
                  </a:moveTo>
                  <a:cubicBezTo>
                    <a:pt x="8" y="33"/>
                    <a:pt x="13" y="18"/>
                    <a:pt x="19" y="3"/>
                  </a:cubicBezTo>
                  <a:cubicBezTo>
                    <a:pt x="19" y="2"/>
                    <a:pt x="19" y="1"/>
                    <a:pt x="18" y="0"/>
                  </a:cubicBezTo>
                  <a:cubicBezTo>
                    <a:pt x="17" y="0"/>
                    <a:pt x="16" y="0"/>
                    <a:pt x="15" y="1"/>
                  </a:cubicBezTo>
                  <a:cubicBezTo>
                    <a:pt x="9" y="17"/>
                    <a:pt x="4" y="32"/>
                    <a:pt x="0" y="48"/>
                  </a:cubicBezTo>
                  <a:cubicBezTo>
                    <a:pt x="0" y="49"/>
                    <a:pt x="1" y="50"/>
                    <a:pt x="2" y="51"/>
                  </a:cubicBezTo>
                  <a:cubicBezTo>
                    <a:pt x="3" y="51"/>
                    <a:pt x="4" y="50"/>
                    <a:pt x="4" y="49"/>
                  </a:cubicBezTo>
                </a:path>
              </a:pathLst>
            </a:custGeom>
            <a:solidFill>
              <a:srgbClr val="78787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0" name="Google Shape;1560;p48"/>
            <p:cNvSpPr/>
            <p:nvPr/>
          </p:nvSpPr>
          <p:spPr>
            <a:xfrm>
              <a:off x="2755901" y="3967163"/>
              <a:ext cx="71438" cy="55563"/>
            </a:xfrm>
            <a:custGeom>
              <a:rect b="b" l="l" r="r" t="t"/>
              <a:pathLst>
                <a:path extrusionOk="0" h="73" w="93">
                  <a:moveTo>
                    <a:pt x="89" y="1"/>
                  </a:moveTo>
                  <a:cubicBezTo>
                    <a:pt x="43" y="70"/>
                    <a:pt x="43" y="70"/>
                    <a:pt x="43" y="70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6" y="69"/>
                    <a:pt x="46" y="69"/>
                    <a:pt x="46" y="69"/>
                  </a:cubicBezTo>
                  <a:cubicBezTo>
                    <a:pt x="31" y="57"/>
                    <a:pt x="17" y="43"/>
                    <a:pt x="4" y="28"/>
                  </a:cubicBezTo>
                  <a:cubicBezTo>
                    <a:pt x="4" y="28"/>
                    <a:pt x="2" y="27"/>
                    <a:pt x="1" y="28"/>
                  </a:cubicBezTo>
                  <a:cubicBezTo>
                    <a:pt x="1" y="29"/>
                    <a:pt x="0" y="30"/>
                    <a:pt x="1" y="31"/>
                  </a:cubicBezTo>
                  <a:cubicBezTo>
                    <a:pt x="14" y="46"/>
                    <a:pt x="28" y="60"/>
                    <a:pt x="43" y="72"/>
                  </a:cubicBezTo>
                  <a:cubicBezTo>
                    <a:pt x="44" y="73"/>
                    <a:pt x="44" y="73"/>
                    <a:pt x="45" y="73"/>
                  </a:cubicBezTo>
                  <a:cubicBezTo>
                    <a:pt x="45" y="73"/>
                    <a:pt x="46" y="72"/>
                    <a:pt x="46" y="72"/>
                  </a:cubicBezTo>
                  <a:cubicBezTo>
                    <a:pt x="92" y="4"/>
                    <a:pt x="92" y="4"/>
                    <a:pt x="92" y="4"/>
                  </a:cubicBezTo>
                  <a:cubicBezTo>
                    <a:pt x="93" y="3"/>
                    <a:pt x="93" y="2"/>
                    <a:pt x="92" y="1"/>
                  </a:cubicBezTo>
                  <a:cubicBezTo>
                    <a:pt x="91" y="0"/>
                    <a:pt x="90" y="1"/>
                    <a:pt x="89" y="1"/>
                  </a:cubicBezTo>
                </a:path>
              </a:pathLst>
            </a:custGeom>
            <a:solidFill>
              <a:srgbClr val="78787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1" name="Google Shape;1561;p48"/>
            <p:cNvSpPr/>
            <p:nvPr/>
          </p:nvSpPr>
          <p:spPr>
            <a:xfrm>
              <a:off x="2790826" y="4006851"/>
              <a:ext cx="52388" cy="26988"/>
            </a:xfrm>
            <a:custGeom>
              <a:rect b="b" l="l" r="r" t="t"/>
              <a:pathLst>
                <a:path extrusionOk="0" h="36" w="69">
                  <a:moveTo>
                    <a:pt x="0" y="36"/>
                  </a:moveTo>
                  <a:cubicBezTo>
                    <a:pt x="0" y="36"/>
                    <a:pt x="49" y="13"/>
                    <a:pt x="69" y="0"/>
                  </a:cubicBezTo>
                </a:path>
              </a:pathLst>
            </a:custGeom>
            <a:noFill/>
            <a:ln cap="rnd" cmpd="sng" w="9525">
              <a:solidFill>
                <a:srgbClr val="78787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2" name="Google Shape;1562;p48"/>
            <p:cNvSpPr/>
            <p:nvPr/>
          </p:nvSpPr>
          <p:spPr>
            <a:xfrm>
              <a:off x="3033713" y="3954463"/>
              <a:ext cx="122238" cy="93663"/>
            </a:xfrm>
            <a:custGeom>
              <a:rect b="b" l="l" r="r" t="t"/>
              <a:pathLst>
                <a:path extrusionOk="0" h="120" w="158">
                  <a:moveTo>
                    <a:pt x="107" y="42"/>
                  </a:moveTo>
                  <a:cubicBezTo>
                    <a:pt x="107" y="42"/>
                    <a:pt x="92" y="4"/>
                    <a:pt x="83" y="6"/>
                  </a:cubicBezTo>
                  <a:cubicBezTo>
                    <a:pt x="74" y="7"/>
                    <a:pt x="98" y="66"/>
                    <a:pt x="98" y="66"/>
                  </a:cubicBezTo>
                  <a:cubicBezTo>
                    <a:pt x="98" y="66"/>
                    <a:pt x="70" y="14"/>
                    <a:pt x="51" y="14"/>
                  </a:cubicBezTo>
                  <a:cubicBezTo>
                    <a:pt x="32" y="14"/>
                    <a:pt x="58" y="72"/>
                    <a:pt x="82" y="91"/>
                  </a:cubicBezTo>
                  <a:cubicBezTo>
                    <a:pt x="82" y="91"/>
                    <a:pt x="44" y="51"/>
                    <a:pt x="22" y="59"/>
                  </a:cubicBezTo>
                  <a:cubicBezTo>
                    <a:pt x="0" y="67"/>
                    <a:pt x="66" y="109"/>
                    <a:pt x="66" y="109"/>
                  </a:cubicBezTo>
                  <a:cubicBezTo>
                    <a:pt x="66" y="109"/>
                    <a:pt x="28" y="97"/>
                    <a:pt x="32" y="106"/>
                  </a:cubicBezTo>
                  <a:cubicBezTo>
                    <a:pt x="36" y="112"/>
                    <a:pt x="42" y="116"/>
                    <a:pt x="49" y="117"/>
                  </a:cubicBezTo>
                  <a:cubicBezTo>
                    <a:pt x="5" y="120"/>
                    <a:pt x="5" y="120"/>
                    <a:pt x="5" y="120"/>
                  </a:cubicBezTo>
                  <a:cubicBezTo>
                    <a:pt x="157" y="120"/>
                    <a:pt x="157" y="120"/>
                    <a:pt x="157" y="120"/>
                  </a:cubicBezTo>
                  <a:cubicBezTo>
                    <a:pt x="123" y="116"/>
                    <a:pt x="123" y="116"/>
                    <a:pt x="123" y="116"/>
                  </a:cubicBezTo>
                  <a:cubicBezTo>
                    <a:pt x="123" y="116"/>
                    <a:pt x="158" y="99"/>
                    <a:pt x="148" y="91"/>
                  </a:cubicBezTo>
                  <a:cubicBezTo>
                    <a:pt x="139" y="84"/>
                    <a:pt x="118" y="100"/>
                    <a:pt x="118" y="100"/>
                  </a:cubicBezTo>
                  <a:cubicBezTo>
                    <a:pt x="118" y="100"/>
                    <a:pt x="154" y="60"/>
                    <a:pt x="147" y="45"/>
                  </a:cubicBezTo>
                  <a:cubicBezTo>
                    <a:pt x="140" y="30"/>
                    <a:pt x="109" y="72"/>
                    <a:pt x="109" y="72"/>
                  </a:cubicBezTo>
                  <a:cubicBezTo>
                    <a:pt x="109" y="72"/>
                    <a:pt x="134" y="19"/>
                    <a:pt x="129" y="10"/>
                  </a:cubicBezTo>
                  <a:cubicBezTo>
                    <a:pt x="124" y="0"/>
                    <a:pt x="107" y="42"/>
                    <a:pt x="107" y="42"/>
                  </a:cubicBezTo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3" name="Google Shape;1563;p48"/>
            <p:cNvSpPr/>
            <p:nvPr/>
          </p:nvSpPr>
          <p:spPr>
            <a:xfrm>
              <a:off x="3048001" y="3959226"/>
              <a:ext cx="101600" cy="82550"/>
            </a:xfrm>
            <a:custGeom>
              <a:rect b="b" l="l" r="r" t="t"/>
              <a:pathLst>
                <a:path extrusionOk="0" h="106" w="131">
                  <a:moveTo>
                    <a:pt x="36" y="80"/>
                  </a:moveTo>
                  <a:cubicBezTo>
                    <a:pt x="32" y="83"/>
                    <a:pt x="29" y="86"/>
                    <a:pt x="26" y="88"/>
                  </a:cubicBezTo>
                  <a:cubicBezTo>
                    <a:pt x="28" y="90"/>
                    <a:pt x="31" y="92"/>
                    <a:pt x="33" y="93"/>
                  </a:cubicBezTo>
                  <a:cubicBezTo>
                    <a:pt x="38" y="92"/>
                    <a:pt x="43" y="92"/>
                    <a:pt x="46" y="92"/>
                  </a:cubicBezTo>
                  <a:cubicBezTo>
                    <a:pt x="50" y="92"/>
                    <a:pt x="53" y="92"/>
                    <a:pt x="53" y="95"/>
                  </a:cubicBezTo>
                  <a:cubicBezTo>
                    <a:pt x="53" y="95"/>
                    <a:pt x="53" y="96"/>
                    <a:pt x="52" y="96"/>
                  </a:cubicBezTo>
                  <a:cubicBezTo>
                    <a:pt x="52" y="97"/>
                    <a:pt x="52" y="97"/>
                    <a:pt x="51" y="98"/>
                  </a:cubicBezTo>
                  <a:cubicBezTo>
                    <a:pt x="59" y="98"/>
                    <a:pt x="66" y="99"/>
                    <a:pt x="73" y="100"/>
                  </a:cubicBezTo>
                  <a:cubicBezTo>
                    <a:pt x="70" y="98"/>
                    <a:pt x="65" y="95"/>
                    <a:pt x="59" y="93"/>
                  </a:cubicBezTo>
                  <a:cubicBezTo>
                    <a:pt x="51" y="89"/>
                    <a:pt x="43" y="84"/>
                    <a:pt x="36" y="80"/>
                  </a:cubicBezTo>
                  <a:moveTo>
                    <a:pt x="60" y="60"/>
                  </a:moveTo>
                  <a:cubicBezTo>
                    <a:pt x="57" y="64"/>
                    <a:pt x="53" y="67"/>
                    <a:pt x="49" y="70"/>
                  </a:cubicBezTo>
                  <a:cubicBezTo>
                    <a:pt x="51" y="72"/>
                    <a:pt x="53" y="75"/>
                    <a:pt x="55" y="77"/>
                  </a:cubicBezTo>
                  <a:cubicBezTo>
                    <a:pt x="55" y="77"/>
                    <a:pt x="55" y="77"/>
                    <a:pt x="55" y="77"/>
                  </a:cubicBezTo>
                  <a:cubicBezTo>
                    <a:pt x="55" y="77"/>
                    <a:pt x="55" y="77"/>
                    <a:pt x="55" y="77"/>
                  </a:cubicBezTo>
                  <a:cubicBezTo>
                    <a:pt x="53" y="75"/>
                    <a:pt x="50" y="73"/>
                    <a:pt x="48" y="71"/>
                  </a:cubicBezTo>
                  <a:cubicBezTo>
                    <a:pt x="45" y="73"/>
                    <a:pt x="42" y="76"/>
                    <a:pt x="40" y="78"/>
                  </a:cubicBezTo>
                  <a:cubicBezTo>
                    <a:pt x="51" y="85"/>
                    <a:pt x="67" y="92"/>
                    <a:pt x="75" y="96"/>
                  </a:cubicBezTo>
                  <a:cubicBezTo>
                    <a:pt x="76" y="97"/>
                    <a:pt x="77" y="97"/>
                    <a:pt x="78" y="98"/>
                  </a:cubicBezTo>
                  <a:cubicBezTo>
                    <a:pt x="79" y="95"/>
                    <a:pt x="79" y="92"/>
                    <a:pt x="79" y="89"/>
                  </a:cubicBezTo>
                  <a:cubicBezTo>
                    <a:pt x="60" y="60"/>
                    <a:pt x="60" y="60"/>
                    <a:pt x="60" y="60"/>
                  </a:cubicBezTo>
                  <a:moveTo>
                    <a:pt x="10" y="52"/>
                  </a:moveTo>
                  <a:cubicBezTo>
                    <a:pt x="10" y="52"/>
                    <a:pt x="9" y="52"/>
                    <a:pt x="9" y="52"/>
                  </a:cubicBezTo>
                  <a:cubicBezTo>
                    <a:pt x="6" y="56"/>
                    <a:pt x="3" y="60"/>
                    <a:pt x="0" y="63"/>
                  </a:cubicBezTo>
                  <a:cubicBezTo>
                    <a:pt x="0" y="63"/>
                    <a:pt x="0" y="64"/>
                    <a:pt x="0" y="64"/>
                  </a:cubicBezTo>
                  <a:cubicBezTo>
                    <a:pt x="4" y="60"/>
                    <a:pt x="9" y="56"/>
                    <a:pt x="14" y="52"/>
                  </a:cubicBezTo>
                  <a:cubicBezTo>
                    <a:pt x="13" y="52"/>
                    <a:pt x="11" y="52"/>
                    <a:pt x="10" y="52"/>
                  </a:cubicBezTo>
                  <a:moveTo>
                    <a:pt x="32" y="8"/>
                  </a:moveTo>
                  <a:cubicBezTo>
                    <a:pt x="32" y="8"/>
                    <a:pt x="32" y="8"/>
                    <a:pt x="32" y="8"/>
                  </a:cubicBezTo>
                  <a:cubicBezTo>
                    <a:pt x="30" y="12"/>
                    <a:pt x="28" y="17"/>
                    <a:pt x="26" y="22"/>
                  </a:cubicBezTo>
                  <a:cubicBezTo>
                    <a:pt x="27" y="27"/>
                    <a:pt x="29" y="34"/>
                    <a:pt x="32" y="40"/>
                  </a:cubicBezTo>
                  <a:cubicBezTo>
                    <a:pt x="36" y="38"/>
                    <a:pt x="40" y="37"/>
                    <a:pt x="44" y="35"/>
                  </a:cubicBezTo>
                  <a:cubicBezTo>
                    <a:pt x="44" y="35"/>
                    <a:pt x="44" y="35"/>
                    <a:pt x="44" y="34"/>
                  </a:cubicBezTo>
                  <a:cubicBezTo>
                    <a:pt x="45" y="34"/>
                    <a:pt x="45" y="34"/>
                    <a:pt x="46" y="34"/>
                  </a:cubicBezTo>
                  <a:cubicBezTo>
                    <a:pt x="46" y="34"/>
                    <a:pt x="46" y="34"/>
                    <a:pt x="47" y="34"/>
                  </a:cubicBezTo>
                  <a:cubicBezTo>
                    <a:pt x="50" y="34"/>
                    <a:pt x="53" y="33"/>
                    <a:pt x="56" y="33"/>
                  </a:cubicBezTo>
                  <a:cubicBezTo>
                    <a:pt x="59" y="33"/>
                    <a:pt x="61" y="33"/>
                    <a:pt x="62" y="34"/>
                  </a:cubicBezTo>
                  <a:cubicBezTo>
                    <a:pt x="53" y="21"/>
                    <a:pt x="42" y="8"/>
                    <a:pt x="32" y="8"/>
                  </a:cubicBezTo>
                  <a:moveTo>
                    <a:pt x="64" y="0"/>
                  </a:moveTo>
                  <a:cubicBezTo>
                    <a:pt x="64" y="0"/>
                    <a:pt x="64" y="0"/>
                    <a:pt x="64" y="0"/>
                  </a:cubicBezTo>
                  <a:cubicBezTo>
                    <a:pt x="62" y="0"/>
                    <a:pt x="62" y="2"/>
                    <a:pt x="62" y="4"/>
                  </a:cubicBezTo>
                  <a:cubicBezTo>
                    <a:pt x="62" y="18"/>
                    <a:pt x="79" y="60"/>
                    <a:pt x="79" y="60"/>
                  </a:cubicBezTo>
                  <a:cubicBezTo>
                    <a:pt x="79" y="60"/>
                    <a:pt x="79" y="60"/>
                    <a:pt x="79" y="60"/>
                  </a:cubicBezTo>
                  <a:cubicBezTo>
                    <a:pt x="79" y="60"/>
                    <a:pt x="79" y="60"/>
                    <a:pt x="79" y="60"/>
                  </a:cubicBezTo>
                  <a:cubicBezTo>
                    <a:pt x="79" y="60"/>
                    <a:pt x="76" y="54"/>
                    <a:pt x="70" y="46"/>
                  </a:cubicBezTo>
                  <a:cubicBezTo>
                    <a:pt x="69" y="49"/>
                    <a:pt x="66" y="53"/>
                    <a:pt x="62" y="57"/>
                  </a:cubicBezTo>
                  <a:cubicBezTo>
                    <a:pt x="80" y="83"/>
                    <a:pt x="80" y="83"/>
                    <a:pt x="80" y="83"/>
                  </a:cubicBezTo>
                  <a:cubicBezTo>
                    <a:pt x="82" y="68"/>
                    <a:pt x="86" y="52"/>
                    <a:pt x="92" y="37"/>
                  </a:cubicBezTo>
                  <a:cubicBezTo>
                    <a:pt x="92" y="36"/>
                    <a:pt x="93" y="36"/>
                    <a:pt x="94" y="36"/>
                  </a:cubicBezTo>
                  <a:cubicBezTo>
                    <a:pt x="94" y="36"/>
                    <a:pt x="94" y="36"/>
                    <a:pt x="94" y="36"/>
                  </a:cubicBezTo>
                  <a:cubicBezTo>
                    <a:pt x="95" y="36"/>
                    <a:pt x="96" y="38"/>
                    <a:pt x="95" y="39"/>
                  </a:cubicBezTo>
                  <a:cubicBezTo>
                    <a:pt x="90" y="53"/>
                    <a:pt x="86" y="68"/>
                    <a:pt x="84" y="83"/>
                  </a:cubicBezTo>
                  <a:cubicBezTo>
                    <a:pt x="94" y="74"/>
                    <a:pt x="103" y="65"/>
                    <a:pt x="112" y="55"/>
                  </a:cubicBezTo>
                  <a:cubicBezTo>
                    <a:pt x="112" y="55"/>
                    <a:pt x="112" y="55"/>
                    <a:pt x="113" y="55"/>
                  </a:cubicBezTo>
                  <a:cubicBezTo>
                    <a:pt x="113" y="55"/>
                    <a:pt x="114" y="55"/>
                    <a:pt x="114" y="55"/>
                  </a:cubicBezTo>
                  <a:cubicBezTo>
                    <a:pt x="115" y="56"/>
                    <a:pt x="115" y="57"/>
                    <a:pt x="115" y="58"/>
                  </a:cubicBezTo>
                  <a:cubicBezTo>
                    <a:pt x="105" y="69"/>
                    <a:pt x="95" y="80"/>
                    <a:pt x="83" y="89"/>
                  </a:cubicBezTo>
                  <a:cubicBezTo>
                    <a:pt x="83" y="93"/>
                    <a:pt x="82" y="96"/>
                    <a:pt x="82" y="100"/>
                  </a:cubicBezTo>
                  <a:cubicBezTo>
                    <a:pt x="82" y="100"/>
                    <a:pt x="82" y="101"/>
                    <a:pt x="82" y="101"/>
                  </a:cubicBezTo>
                  <a:cubicBezTo>
                    <a:pt x="87" y="102"/>
                    <a:pt x="91" y="102"/>
                    <a:pt x="95" y="103"/>
                  </a:cubicBezTo>
                  <a:cubicBezTo>
                    <a:pt x="101" y="101"/>
                    <a:pt x="107" y="98"/>
                    <a:pt x="112" y="94"/>
                  </a:cubicBezTo>
                  <a:cubicBezTo>
                    <a:pt x="112" y="94"/>
                    <a:pt x="113" y="94"/>
                    <a:pt x="113" y="94"/>
                  </a:cubicBezTo>
                  <a:cubicBezTo>
                    <a:pt x="114" y="94"/>
                    <a:pt x="114" y="94"/>
                    <a:pt x="115" y="95"/>
                  </a:cubicBezTo>
                  <a:cubicBezTo>
                    <a:pt x="116" y="96"/>
                    <a:pt x="115" y="97"/>
                    <a:pt x="115" y="97"/>
                  </a:cubicBezTo>
                  <a:cubicBezTo>
                    <a:pt x="111" y="100"/>
                    <a:pt x="107" y="103"/>
                    <a:pt x="103" y="105"/>
                  </a:cubicBezTo>
                  <a:cubicBezTo>
                    <a:pt x="105" y="105"/>
                    <a:pt x="108" y="106"/>
                    <a:pt x="111" y="106"/>
                  </a:cubicBezTo>
                  <a:cubicBezTo>
                    <a:pt x="119" y="102"/>
                    <a:pt x="131" y="94"/>
                    <a:pt x="131" y="88"/>
                  </a:cubicBezTo>
                  <a:cubicBezTo>
                    <a:pt x="131" y="87"/>
                    <a:pt x="130" y="86"/>
                    <a:pt x="129" y="85"/>
                  </a:cubicBezTo>
                  <a:cubicBezTo>
                    <a:pt x="128" y="84"/>
                    <a:pt x="125" y="84"/>
                    <a:pt x="123" y="84"/>
                  </a:cubicBezTo>
                  <a:cubicBezTo>
                    <a:pt x="113" y="84"/>
                    <a:pt x="99" y="94"/>
                    <a:pt x="99" y="94"/>
                  </a:cubicBezTo>
                  <a:cubicBezTo>
                    <a:pt x="99" y="94"/>
                    <a:pt x="99" y="94"/>
                    <a:pt x="99" y="94"/>
                  </a:cubicBezTo>
                  <a:cubicBezTo>
                    <a:pt x="99" y="94"/>
                    <a:pt x="99" y="94"/>
                    <a:pt x="99" y="94"/>
                  </a:cubicBezTo>
                  <a:cubicBezTo>
                    <a:pt x="99" y="94"/>
                    <a:pt x="129" y="61"/>
                    <a:pt x="129" y="44"/>
                  </a:cubicBezTo>
                  <a:cubicBezTo>
                    <a:pt x="129" y="42"/>
                    <a:pt x="129" y="41"/>
                    <a:pt x="128" y="39"/>
                  </a:cubicBezTo>
                  <a:cubicBezTo>
                    <a:pt x="127" y="37"/>
                    <a:pt x="125" y="36"/>
                    <a:pt x="123" y="36"/>
                  </a:cubicBezTo>
                  <a:cubicBezTo>
                    <a:pt x="113" y="36"/>
                    <a:pt x="90" y="66"/>
                    <a:pt x="90" y="66"/>
                  </a:cubicBezTo>
                  <a:cubicBezTo>
                    <a:pt x="90" y="66"/>
                    <a:pt x="90" y="66"/>
                    <a:pt x="90" y="66"/>
                  </a:cubicBezTo>
                  <a:cubicBezTo>
                    <a:pt x="90" y="66"/>
                    <a:pt x="90" y="66"/>
                    <a:pt x="90" y="66"/>
                  </a:cubicBezTo>
                  <a:cubicBezTo>
                    <a:pt x="90" y="66"/>
                    <a:pt x="111" y="22"/>
                    <a:pt x="111" y="7"/>
                  </a:cubicBezTo>
                  <a:cubicBezTo>
                    <a:pt x="111" y="6"/>
                    <a:pt x="111" y="4"/>
                    <a:pt x="110" y="4"/>
                  </a:cubicBezTo>
                  <a:cubicBezTo>
                    <a:pt x="110" y="3"/>
                    <a:pt x="109" y="2"/>
                    <a:pt x="109" y="2"/>
                  </a:cubicBezTo>
                  <a:cubicBezTo>
                    <a:pt x="102" y="2"/>
                    <a:pt x="88" y="36"/>
                    <a:pt x="88" y="36"/>
                  </a:cubicBezTo>
                  <a:cubicBezTo>
                    <a:pt x="88" y="36"/>
                    <a:pt x="73" y="0"/>
                    <a:pt x="64" y="0"/>
                  </a:cubicBezTo>
                </a:path>
              </a:pathLst>
            </a:custGeom>
            <a:solidFill>
              <a:srgbClr val="BEEEC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4" name="Google Shape;1564;p48"/>
            <p:cNvSpPr/>
            <p:nvPr/>
          </p:nvSpPr>
          <p:spPr>
            <a:xfrm>
              <a:off x="3108326" y="3987801"/>
              <a:ext cx="30163" cy="57150"/>
            </a:xfrm>
            <a:custGeom>
              <a:rect b="b" l="l" r="r" t="t"/>
              <a:pathLst>
                <a:path extrusionOk="0" h="74" w="38">
                  <a:moveTo>
                    <a:pt x="14" y="1"/>
                  </a:moveTo>
                  <a:cubicBezTo>
                    <a:pt x="5" y="24"/>
                    <a:pt x="1" y="48"/>
                    <a:pt x="0" y="72"/>
                  </a:cubicBezTo>
                  <a:cubicBezTo>
                    <a:pt x="0" y="72"/>
                    <a:pt x="0" y="73"/>
                    <a:pt x="0" y="73"/>
                  </a:cubicBezTo>
                  <a:cubicBezTo>
                    <a:pt x="1" y="74"/>
                    <a:pt x="1" y="74"/>
                    <a:pt x="2" y="74"/>
                  </a:cubicBezTo>
                  <a:cubicBezTo>
                    <a:pt x="14" y="73"/>
                    <a:pt x="27" y="69"/>
                    <a:pt x="37" y="61"/>
                  </a:cubicBezTo>
                  <a:cubicBezTo>
                    <a:pt x="37" y="61"/>
                    <a:pt x="38" y="60"/>
                    <a:pt x="37" y="59"/>
                  </a:cubicBezTo>
                  <a:cubicBezTo>
                    <a:pt x="36" y="58"/>
                    <a:pt x="35" y="58"/>
                    <a:pt x="34" y="58"/>
                  </a:cubicBezTo>
                  <a:cubicBezTo>
                    <a:pt x="25" y="65"/>
                    <a:pt x="13" y="70"/>
                    <a:pt x="2" y="70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4" y="72"/>
                    <a:pt x="4" y="72"/>
                    <a:pt x="4" y="72"/>
                  </a:cubicBezTo>
                  <a:cubicBezTo>
                    <a:pt x="5" y="48"/>
                    <a:pt x="9" y="25"/>
                    <a:pt x="17" y="3"/>
                  </a:cubicBezTo>
                  <a:cubicBezTo>
                    <a:pt x="18" y="2"/>
                    <a:pt x="17" y="0"/>
                    <a:pt x="16" y="0"/>
                  </a:cubicBezTo>
                  <a:cubicBezTo>
                    <a:pt x="15" y="0"/>
                    <a:pt x="14" y="0"/>
                    <a:pt x="14" y="1"/>
                  </a:cubicBezTo>
                </a:path>
              </a:pathLst>
            </a:custGeom>
            <a:solidFill>
              <a:srgbClr val="78787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5" name="Google Shape;1565;p48"/>
            <p:cNvSpPr/>
            <p:nvPr/>
          </p:nvSpPr>
          <p:spPr>
            <a:xfrm>
              <a:off x="3106738" y="3978276"/>
              <a:ext cx="9525" cy="26988"/>
            </a:xfrm>
            <a:custGeom>
              <a:rect b="b" l="l" r="r" t="t"/>
              <a:pathLst>
                <a:path extrusionOk="0" h="36" w="12">
                  <a:moveTo>
                    <a:pt x="12" y="36"/>
                  </a:moveTo>
                  <a:cubicBezTo>
                    <a:pt x="9" y="24"/>
                    <a:pt x="5" y="12"/>
                    <a:pt x="0" y="0"/>
                  </a:cubicBezTo>
                </a:path>
              </a:pathLst>
            </a:custGeom>
            <a:noFill/>
            <a:ln cap="rnd" cmpd="sng" w="9525">
              <a:solidFill>
                <a:srgbClr val="78787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6" name="Google Shape;1566;p48"/>
            <p:cNvSpPr/>
            <p:nvPr/>
          </p:nvSpPr>
          <p:spPr>
            <a:xfrm>
              <a:off x="3081338" y="3986213"/>
              <a:ext cx="55563" cy="42863"/>
            </a:xfrm>
            <a:custGeom>
              <a:rect b="b" l="l" r="r" t="t"/>
              <a:pathLst>
                <a:path extrusionOk="0" h="56" w="72">
                  <a:moveTo>
                    <a:pt x="1" y="3"/>
                  </a:moveTo>
                  <a:cubicBezTo>
                    <a:pt x="36" y="55"/>
                    <a:pt x="36" y="55"/>
                    <a:pt x="36" y="55"/>
                  </a:cubicBezTo>
                  <a:cubicBezTo>
                    <a:pt x="37" y="56"/>
                    <a:pt x="37" y="56"/>
                    <a:pt x="38" y="56"/>
                  </a:cubicBezTo>
                  <a:cubicBezTo>
                    <a:pt x="38" y="56"/>
                    <a:pt x="39" y="56"/>
                    <a:pt x="39" y="56"/>
                  </a:cubicBezTo>
                  <a:cubicBezTo>
                    <a:pt x="51" y="46"/>
                    <a:pt x="62" y="36"/>
                    <a:pt x="72" y="24"/>
                  </a:cubicBezTo>
                  <a:cubicBezTo>
                    <a:pt x="72" y="23"/>
                    <a:pt x="72" y="22"/>
                    <a:pt x="71" y="21"/>
                  </a:cubicBezTo>
                  <a:cubicBezTo>
                    <a:pt x="71" y="21"/>
                    <a:pt x="69" y="21"/>
                    <a:pt x="69" y="21"/>
                  </a:cubicBezTo>
                  <a:cubicBezTo>
                    <a:pt x="59" y="33"/>
                    <a:pt x="48" y="43"/>
                    <a:pt x="37" y="53"/>
                  </a:cubicBezTo>
                  <a:cubicBezTo>
                    <a:pt x="38" y="54"/>
                    <a:pt x="38" y="54"/>
                    <a:pt x="38" y="54"/>
                  </a:cubicBezTo>
                  <a:cubicBezTo>
                    <a:pt x="40" y="53"/>
                    <a:pt x="40" y="53"/>
                    <a:pt x="40" y="53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0"/>
                    <a:pt x="2" y="0"/>
                    <a:pt x="1" y="0"/>
                  </a:cubicBezTo>
                  <a:cubicBezTo>
                    <a:pt x="1" y="1"/>
                    <a:pt x="0" y="2"/>
                    <a:pt x="1" y="3"/>
                  </a:cubicBezTo>
                </a:path>
              </a:pathLst>
            </a:custGeom>
            <a:solidFill>
              <a:srgbClr val="78787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7" name="Google Shape;1567;p48"/>
            <p:cNvSpPr/>
            <p:nvPr/>
          </p:nvSpPr>
          <p:spPr>
            <a:xfrm>
              <a:off x="3068638" y="4014788"/>
              <a:ext cx="44450" cy="23813"/>
            </a:xfrm>
            <a:custGeom>
              <a:rect b="b" l="l" r="r" t="t"/>
              <a:pathLst>
                <a:path extrusionOk="0" h="32" w="57">
                  <a:moveTo>
                    <a:pt x="55" y="28"/>
                  </a:moveTo>
                  <a:cubicBezTo>
                    <a:pt x="55" y="28"/>
                    <a:pt x="53" y="27"/>
                    <a:pt x="49" y="25"/>
                  </a:cubicBezTo>
                  <a:cubicBezTo>
                    <a:pt x="38" y="20"/>
                    <a:pt x="14" y="8"/>
                    <a:pt x="3" y="1"/>
                  </a:cubicBezTo>
                  <a:cubicBezTo>
                    <a:pt x="2" y="0"/>
                    <a:pt x="1" y="0"/>
                    <a:pt x="0" y="1"/>
                  </a:cubicBezTo>
                  <a:cubicBezTo>
                    <a:pt x="0" y="2"/>
                    <a:pt x="0" y="3"/>
                    <a:pt x="1" y="4"/>
                  </a:cubicBezTo>
                  <a:cubicBezTo>
                    <a:pt x="9" y="9"/>
                    <a:pt x="22" y="16"/>
                    <a:pt x="33" y="22"/>
                  </a:cubicBezTo>
                  <a:cubicBezTo>
                    <a:pt x="44" y="27"/>
                    <a:pt x="53" y="32"/>
                    <a:pt x="53" y="32"/>
                  </a:cubicBezTo>
                  <a:cubicBezTo>
                    <a:pt x="54" y="32"/>
                    <a:pt x="56" y="32"/>
                    <a:pt x="56" y="31"/>
                  </a:cubicBezTo>
                  <a:cubicBezTo>
                    <a:pt x="57" y="30"/>
                    <a:pt x="56" y="29"/>
                    <a:pt x="55" y="28"/>
                  </a:cubicBezTo>
                </a:path>
              </a:pathLst>
            </a:custGeom>
            <a:solidFill>
              <a:srgbClr val="78787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8" name="Google Shape;1568;p48"/>
            <p:cNvSpPr/>
            <p:nvPr/>
          </p:nvSpPr>
          <p:spPr>
            <a:xfrm>
              <a:off x="2930526" y="3871913"/>
              <a:ext cx="20638" cy="20638"/>
            </a:xfrm>
            <a:custGeom>
              <a:rect b="b" l="l" r="r" t="t"/>
              <a:pathLst>
                <a:path extrusionOk="0" h="27" w="28">
                  <a:moveTo>
                    <a:pt x="0" y="27"/>
                  </a:moveTo>
                  <a:cubicBezTo>
                    <a:pt x="0" y="27"/>
                    <a:pt x="2" y="18"/>
                    <a:pt x="2" y="18"/>
                  </a:cubicBezTo>
                  <a:cubicBezTo>
                    <a:pt x="4" y="11"/>
                    <a:pt x="12" y="0"/>
                    <a:pt x="20" y="0"/>
                  </a:cubicBezTo>
                  <a:cubicBezTo>
                    <a:pt x="25" y="0"/>
                    <a:pt x="28" y="4"/>
                    <a:pt x="28" y="9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7" y="16"/>
                    <a:pt x="24" y="20"/>
                    <a:pt x="19" y="23"/>
                  </a:cubicBezTo>
                  <a:cubicBezTo>
                    <a:pt x="13" y="25"/>
                    <a:pt x="7" y="27"/>
                    <a:pt x="0" y="27"/>
                  </a:cubicBezTo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9" name="Google Shape;1569;p48"/>
            <p:cNvSpPr/>
            <p:nvPr/>
          </p:nvSpPr>
          <p:spPr>
            <a:xfrm>
              <a:off x="2887663" y="3844926"/>
              <a:ext cx="142875" cy="193675"/>
            </a:xfrm>
            <a:custGeom>
              <a:rect b="b" l="l" r="r" t="t"/>
              <a:pathLst>
                <a:path extrusionOk="0" h="250" w="185">
                  <a:moveTo>
                    <a:pt x="41" y="1"/>
                  </a:moveTo>
                  <a:cubicBezTo>
                    <a:pt x="48" y="4"/>
                    <a:pt x="51" y="17"/>
                    <a:pt x="51" y="23"/>
                  </a:cubicBezTo>
                  <a:cubicBezTo>
                    <a:pt x="51" y="24"/>
                    <a:pt x="50" y="33"/>
                    <a:pt x="50" y="33"/>
                  </a:cubicBezTo>
                  <a:cubicBezTo>
                    <a:pt x="50" y="35"/>
                    <a:pt x="51" y="37"/>
                    <a:pt x="52" y="40"/>
                  </a:cubicBezTo>
                  <a:cubicBezTo>
                    <a:pt x="53" y="44"/>
                    <a:pt x="54" y="49"/>
                    <a:pt x="55" y="55"/>
                  </a:cubicBezTo>
                  <a:cubicBezTo>
                    <a:pt x="56" y="61"/>
                    <a:pt x="56" y="67"/>
                    <a:pt x="57" y="73"/>
                  </a:cubicBezTo>
                  <a:cubicBezTo>
                    <a:pt x="57" y="80"/>
                    <a:pt x="57" y="87"/>
                    <a:pt x="56" y="94"/>
                  </a:cubicBezTo>
                  <a:cubicBezTo>
                    <a:pt x="57" y="92"/>
                    <a:pt x="60" y="86"/>
                    <a:pt x="60" y="86"/>
                  </a:cubicBezTo>
                  <a:cubicBezTo>
                    <a:pt x="64" y="80"/>
                    <a:pt x="74" y="72"/>
                    <a:pt x="81" y="74"/>
                  </a:cubicBezTo>
                  <a:cubicBezTo>
                    <a:pt x="86" y="75"/>
                    <a:pt x="89" y="80"/>
                    <a:pt x="87" y="85"/>
                  </a:cubicBezTo>
                  <a:cubicBezTo>
                    <a:pt x="87" y="86"/>
                    <a:pt x="87" y="86"/>
                    <a:pt x="87" y="86"/>
                  </a:cubicBezTo>
                  <a:cubicBezTo>
                    <a:pt x="84" y="91"/>
                    <a:pt x="80" y="94"/>
                    <a:pt x="74" y="95"/>
                  </a:cubicBezTo>
                  <a:cubicBezTo>
                    <a:pt x="68" y="96"/>
                    <a:pt x="62" y="96"/>
                    <a:pt x="56" y="95"/>
                  </a:cubicBezTo>
                  <a:cubicBezTo>
                    <a:pt x="55" y="102"/>
                    <a:pt x="53" y="109"/>
                    <a:pt x="51" y="115"/>
                  </a:cubicBezTo>
                  <a:cubicBezTo>
                    <a:pt x="50" y="119"/>
                    <a:pt x="49" y="123"/>
                    <a:pt x="47" y="127"/>
                  </a:cubicBezTo>
                  <a:cubicBezTo>
                    <a:pt x="49" y="124"/>
                    <a:pt x="49" y="124"/>
                    <a:pt x="49" y="124"/>
                  </a:cubicBezTo>
                  <a:cubicBezTo>
                    <a:pt x="53" y="118"/>
                    <a:pt x="63" y="109"/>
                    <a:pt x="71" y="111"/>
                  </a:cubicBezTo>
                  <a:cubicBezTo>
                    <a:pt x="75" y="113"/>
                    <a:pt x="78" y="118"/>
                    <a:pt x="76" y="123"/>
                  </a:cubicBezTo>
                  <a:cubicBezTo>
                    <a:pt x="76" y="123"/>
                    <a:pt x="76" y="123"/>
                    <a:pt x="76" y="123"/>
                  </a:cubicBezTo>
                  <a:cubicBezTo>
                    <a:pt x="74" y="128"/>
                    <a:pt x="69" y="132"/>
                    <a:pt x="64" y="133"/>
                  </a:cubicBezTo>
                  <a:cubicBezTo>
                    <a:pt x="58" y="134"/>
                    <a:pt x="52" y="134"/>
                    <a:pt x="46" y="133"/>
                  </a:cubicBezTo>
                  <a:cubicBezTo>
                    <a:pt x="45" y="134"/>
                    <a:pt x="45" y="136"/>
                    <a:pt x="44" y="137"/>
                  </a:cubicBezTo>
                  <a:cubicBezTo>
                    <a:pt x="42" y="144"/>
                    <a:pt x="39" y="151"/>
                    <a:pt x="37" y="158"/>
                  </a:cubicBezTo>
                  <a:cubicBezTo>
                    <a:pt x="36" y="161"/>
                    <a:pt x="35" y="163"/>
                    <a:pt x="35" y="166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40" y="157"/>
                    <a:pt x="50" y="149"/>
                    <a:pt x="58" y="151"/>
                  </a:cubicBezTo>
                  <a:cubicBezTo>
                    <a:pt x="62" y="152"/>
                    <a:pt x="65" y="157"/>
                    <a:pt x="64" y="162"/>
                  </a:cubicBezTo>
                  <a:cubicBezTo>
                    <a:pt x="63" y="163"/>
                    <a:pt x="63" y="163"/>
                    <a:pt x="63" y="163"/>
                  </a:cubicBezTo>
                  <a:cubicBezTo>
                    <a:pt x="61" y="167"/>
                    <a:pt x="56" y="171"/>
                    <a:pt x="51" y="172"/>
                  </a:cubicBezTo>
                  <a:cubicBezTo>
                    <a:pt x="45" y="173"/>
                    <a:pt x="39" y="173"/>
                    <a:pt x="33" y="172"/>
                  </a:cubicBezTo>
                  <a:cubicBezTo>
                    <a:pt x="33" y="175"/>
                    <a:pt x="32" y="177"/>
                    <a:pt x="31" y="180"/>
                  </a:cubicBezTo>
                  <a:cubicBezTo>
                    <a:pt x="31" y="182"/>
                    <a:pt x="31" y="183"/>
                    <a:pt x="30" y="185"/>
                  </a:cubicBezTo>
                  <a:cubicBezTo>
                    <a:pt x="30" y="187"/>
                    <a:pt x="30" y="188"/>
                    <a:pt x="30" y="190"/>
                  </a:cubicBezTo>
                  <a:cubicBezTo>
                    <a:pt x="29" y="193"/>
                    <a:pt x="29" y="197"/>
                    <a:pt x="29" y="200"/>
                  </a:cubicBezTo>
                  <a:cubicBezTo>
                    <a:pt x="29" y="203"/>
                    <a:pt x="29" y="204"/>
                    <a:pt x="28" y="207"/>
                  </a:cubicBezTo>
                  <a:cubicBezTo>
                    <a:pt x="29" y="204"/>
                    <a:pt x="31" y="199"/>
                    <a:pt x="31" y="199"/>
                  </a:cubicBezTo>
                  <a:cubicBezTo>
                    <a:pt x="33" y="194"/>
                    <a:pt x="37" y="189"/>
                    <a:pt x="42" y="186"/>
                  </a:cubicBezTo>
                  <a:cubicBezTo>
                    <a:pt x="43" y="185"/>
                    <a:pt x="43" y="185"/>
                    <a:pt x="43" y="184"/>
                  </a:cubicBezTo>
                  <a:cubicBezTo>
                    <a:pt x="46" y="180"/>
                    <a:pt x="52" y="179"/>
                    <a:pt x="56" y="182"/>
                  </a:cubicBezTo>
                  <a:cubicBezTo>
                    <a:pt x="56" y="182"/>
                    <a:pt x="56" y="182"/>
                    <a:pt x="56" y="182"/>
                  </a:cubicBezTo>
                  <a:cubicBezTo>
                    <a:pt x="62" y="187"/>
                    <a:pt x="61" y="200"/>
                    <a:pt x="58" y="207"/>
                  </a:cubicBezTo>
                  <a:cubicBezTo>
                    <a:pt x="58" y="207"/>
                    <a:pt x="56" y="211"/>
                    <a:pt x="54" y="213"/>
                  </a:cubicBezTo>
                  <a:cubicBezTo>
                    <a:pt x="57" y="210"/>
                    <a:pt x="57" y="210"/>
                    <a:pt x="57" y="210"/>
                  </a:cubicBezTo>
                  <a:cubicBezTo>
                    <a:pt x="60" y="207"/>
                    <a:pt x="62" y="205"/>
                    <a:pt x="64" y="202"/>
                  </a:cubicBezTo>
                  <a:cubicBezTo>
                    <a:pt x="68" y="198"/>
                    <a:pt x="68" y="198"/>
                    <a:pt x="68" y="198"/>
                  </a:cubicBezTo>
                  <a:cubicBezTo>
                    <a:pt x="69" y="197"/>
                    <a:pt x="70" y="196"/>
                    <a:pt x="71" y="194"/>
                  </a:cubicBezTo>
                  <a:cubicBezTo>
                    <a:pt x="74" y="191"/>
                    <a:pt x="78" y="189"/>
                    <a:pt x="81" y="186"/>
                  </a:cubicBezTo>
                  <a:cubicBezTo>
                    <a:pt x="76" y="182"/>
                    <a:pt x="72" y="178"/>
                    <a:pt x="69" y="173"/>
                  </a:cubicBezTo>
                  <a:cubicBezTo>
                    <a:pt x="66" y="168"/>
                    <a:pt x="65" y="162"/>
                    <a:pt x="67" y="157"/>
                  </a:cubicBezTo>
                  <a:cubicBezTo>
                    <a:pt x="69" y="153"/>
                    <a:pt x="74" y="151"/>
                    <a:pt x="79" y="153"/>
                  </a:cubicBezTo>
                  <a:cubicBezTo>
                    <a:pt x="80" y="153"/>
                    <a:pt x="80" y="153"/>
                    <a:pt x="80" y="153"/>
                  </a:cubicBezTo>
                  <a:cubicBezTo>
                    <a:pt x="86" y="157"/>
                    <a:pt x="86" y="171"/>
                    <a:pt x="85" y="177"/>
                  </a:cubicBezTo>
                  <a:cubicBezTo>
                    <a:pt x="85" y="178"/>
                    <a:pt x="83" y="182"/>
                    <a:pt x="82" y="185"/>
                  </a:cubicBezTo>
                  <a:cubicBezTo>
                    <a:pt x="88" y="180"/>
                    <a:pt x="88" y="180"/>
                    <a:pt x="88" y="180"/>
                  </a:cubicBezTo>
                  <a:cubicBezTo>
                    <a:pt x="94" y="175"/>
                    <a:pt x="100" y="171"/>
                    <a:pt x="107" y="166"/>
                  </a:cubicBezTo>
                  <a:cubicBezTo>
                    <a:pt x="112" y="162"/>
                    <a:pt x="112" y="162"/>
                    <a:pt x="112" y="162"/>
                  </a:cubicBezTo>
                  <a:cubicBezTo>
                    <a:pt x="107" y="158"/>
                    <a:pt x="103" y="154"/>
                    <a:pt x="99" y="149"/>
                  </a:cubicBezTo>
                  <a:cubicBezTo>
                    <a:pt x="96" y="144"/>
                    <a:pt x="96" y="138"/>
                    <a:pt x="98" y="133"/>
                  </a:cubicBezTo>
                  <a:cubicBezTo>
                    <a:pt x="100" y="129"/>
                    <a:pt x="105" y="127"/>
                    <a:pt x="110" y="129"/>
                  </a:cubicBezTo>
                  <a:cubicBezTo>
                    <a:pt x="110" y="129"/>
                    <a:pt x="110" y="129"/>
                    <a:pt x="110" y="129"/>
                  </a:cubicBezTo>
                  <a:cubicBezTo>
                    <a:pt x="117" y="133"/>
                    <a:pt x="117" y="147"/>
                    <a:pt x="116" y="153"/>
                  </a:cubicBezTo>
                  <a:cubicBezTo>
                    <a:pt x="116" y="154"/>
                    <a:pt x="113" y="160"/>
                    <a:pt x="112" y="162"/>
                  </a:cubicBezTo>
                  <a:cubicBezTo>
                    <a:pt x="117" y="159"/>
                    <a:pt x="121" y="156"/>
                    <a:pt x="124" y="153"/>
                  </a:cubicBezTo>
                  <a:cubicBezTo>
                    <a:pt x="130" y="148"/>
                    <a:pt x="135" y="144"/>
                    <a:pt x="139" y="139"/>
                  </a:cubicBezTo>
                  <a:cubicBezTo>
                    <a:pt x="134" y="135"/>
                    <a:pt x="130" y="130"/>
                    <a:pt x="126" y="125"/>
                  </a:cubicBezTo>
                  <a:cubicBezTo>
                    <a:pt x="124" y="121"/>
                    <a:pt x="123" y="115"/>
                    <a:pt x="125" y="110"/>
                  </a:cubicBezTo>
                  <a:cubicBezTo>
                    <a:pt x="127" y="105"/>
                    <a:pt x="132" y="103"/>
                    <a:pt x="137" y="105"/>
                  </a:cubicBezTo>
                  <a:cubicBezTo>
                    <a:pt x="138" y="106"/>
                    <a:pt x="138" y="106"/>
                    <a:pt x="138" y="106"/>
                  </a:cubicBezTo>
                  <a:cubicBezTo>
                    <a:pt x="144" y="110"/>
                    <a:pt x="144" y="123"/>
                    <a:pt x="143" y="130"/>
                  </a:cubicBezTo>
                  <a:cubicBezTo>
                    <a:pt x="143" y="130"/>
                    <a:pt x="141" y="135"/>
                    <a:pt x="140" y="137"/>
                  </a:cubicBezTo>
                  <a:cubicBezTo>
                    <a:pt x="140" y="137"/>
                    <a:pt x="140" y="137"/>
                    <a:pt x="140" y="137"/>
                  </a:cubicBezTo>
                  <a:cubicBezTo>
                    <a:pt x="145" y="132"/>
                    <a:pt x="149" y="127"/>
                    <a:pt x="153" y="121"/>
                  </a:cubicBezTo>
                  <a:cubicBezTo>
                    <a:pt x="155" y="118"/>
                    <a:pt x="156" y="115"/>
                    <a:pt x="158" y="112"/>
                  </a:cubicBezTo>
                  <a:cubicBezTo>
                    <a:pt x="153" y="109"/>
                    <a:pt x="148" y="105"/>
                    <a:pt x="144" y="100"/>
                  </a:cubicBezTo>
                  <a:cubicBezTo>
                    <a:pt x="141" y="96"/>
                    <a:pt x="140" y="90"/>
                    <a:pt x="141" y="85"/>
                  </a:cubicBezTo>
                  <a:cubicBezTo>
                    <a:pt x="142" y="80"/>
                    <a:pt x="147" y="77"/>
                    <a:pt x="152" y="79"/>
                  </a:cubicBezTo>
                  <a:cubicBezTo>
                    <a:pt x="153" y="79"/>
                    <a:pt x="153" y="79"/>
                    <a:pt x="153" y="79"/>
                  </a:cubicBezTo>
                  <a:cubicBezTo>
                    <a:pt x="160" y="83"/>
                    <a:pt x="162" y="96"/>
                    <a:pt x="161" y="103"/>
                  </a:cubicBezTo>
                  <a:cubicBezTo>
                    <a:pt x="161" y="103"/>
                    <a:pt x="160" y="107"/>
                    <a:pt x="159" y="109"/>
                  </a:cubicBezTo>
                  <a:cubicBezTo>
                    <a:pt x="160" y="108"/>
                    <a:pt x="161" y="107"/>
                    <a:pt x="161" y="105"/>
                  </a:cubicBezTo>
                  <a:cubicBezTo>
                    <a:pt x="164" y="100"/>
                    <a:pt x="166" y="95"/>
                    <a:pt x="167" y="91"/>
                  </a:cubicBezTo>
                  <a:cubicBezTo>
                    <a:pt x="168" y="88"/>
                    <a:pt x="169" y="86"/>
                    <a:pt x="170" y="84"/>
                  </a:cubicBezTo>
                  <a:cubicBezTo>
                    <a:pt x="167" y="79"/>
                    <a:pt x="165" y="73"/>
                    <a:pt x="163" y="67"/>
                  </a:cubicBezTo>
                  <a:cubicBezTo>
                    <a:pt x="162" y="62"/>
                    <a:pt x="164" y="56"/>
                    <a:pt x="167" y="52"/>
                  </a:cubicBezTo>
                  <a:cubicBezTo>
                    <a:pt x="171" y="49"/>
                    <a:pt x="176" y="49"/>
                    <a:pt x="180" y="52"/>
                  </a:cubicBezTo>
                  <a:cubicBezTo>
                    <a:pt x="180" y="52"/>
                    <a:pt x="181" y="53"/>
                    <a:pt x="181" y="53"/>
                  </a:cubicBezTo>
                  <a:cubicBezTo>
                    <a:pt x="185" y="59"/>
                    <a:pt x="181" y="72"/>
                    <a:pt x="177" y="78"/>
                  </a:cubicBezTo>
                  <a:cubicBezTo>
                    <a:pt x="177" y="78"/>
                    <a:pt x="170" y="85"/>
                    <a:pt x="170" y="85"/>
                  </a:cubicBezTo>
                  <a:cubicBezTo>
                    <a:pt x="168" y="91"/>
                    <a:pt x="168" y="91"/>
                    <a:pt x="168" y="91"/>
                  </a:cubicBezTo>
                  <a:cubicBezTo>
                    <a:pt x="167" y="96"/>
                    <a:pt x="165" y="101"/>
                    <a:pt x="162" y="106"/>
                  </a:cubicBezTo>
                  <a:cubicBezTo>
                    <a:pt x="160" y="112"/>
                    <a:pt x="157" y="117"/>
                    <a:pt x="154" y="122"/>
                  </a:cubicBezTo>
                  <a:cubicBezTo>
                    <a:pt x="150" y="128"/>
                    <a:pt x="146" y="134"/>
                    <a:pt x="142" y="139"/>
                  </a:cubicBezTo>
                  <a:cubicBezTo>
                    <a:pt x="144" y="138"/>
                    <a:pt x="149" y="135"/>
                    <a:pt x="150" y="135"/>
                  </a:cubicBezTo>
                  <a:cubicBezTo>
                    <a:pt x="156" y="132"/>
                    <a:pt x="169" y="131"/>
                    <a:pt x="174" y="136"/>
                  </a:cubicBezTo>
                  <a:cubicBezTo>
                    <a:pt x="177" y="140"/>
                    <a:pt x="177" y="146"/>
                    <a:pt x="173" y="149"/>
                  </a:cubicBezTo>
                  <a:cubicBezTo>
                    <a:pt x="172" y="149"/>
                    <a:pt x="172" y="149"/>
                    <a:pt x="172" y="149"/>
                  </a:cubicBezTo>
                  <a:cubicBezTo>
                    <a:pt x="167" y="152"/>
                    <a:pt x="162" y="152"/>
                    <a:pt x="157" y="150"/>
                  </a:cubicBezTo>
                  <a:cubicBezTo>
                    <a:pt x="151" y="148"/>
                    <a:pt x="146" y="144"/>
                    <a:pt x="141" y="140"/>
                  </a:cubicBezTo>
                  <a:cubicBezTo>
                    <a:pt x="137" y="145"/>
                    <a:pt x="132" y="150"/>
                    <a:pt x="126" y="154"/>
                  </a:cubicBezTo>
                  <a:cubicBezTo>
                    <a:pt x="123" y="157"/>
                    <a:pt x="120" y="160"/>
                    <a:pt x="117" y="162"/>
                  </a:cubicBezTo>
                  <a:cubicBezTo>
                    <a:pt x="120" y="160"/>
                    <a:pt x="120" y="160"/>
                    <a:pt x="120" y="160"/>
                  </a:cubicBezTo>
                  <a:cubicBezTo>
                    <a:pt x="126" y="158"/>
                    <a:pt x="140" y="156"/>
                    <a:pt x="145" y="162"/>
                  </a:cubicBezTo>
                  <a:cubicBezTo>
                    <a:pt x="148" y="166"/>
                    <a:pt x="147" y="171"/>
                    <a:pt x="143" y="174"/>
                  </a:cubicBezTo>
                  <a:cubicBezTo>
                    <a:pt x="143" y="175"/>
                    <a:pt x="143" y="175"/>
                    <a:pt x="143" y="175"/>
                  </a:cubicBezTo>
                  <a:cubicBezTo>
                    <a:pt x="138" y="178"/>
                    <a:pt x="132" y="178"/>
                    <a:pt x="127" y="176"/>
                  </a:cubicBezTo>
                  <a:cubicBezTo>
                    <a:pt x="122" y="173"/>
                    <a:pt x="117" y="170"/>
                    <a:pt x="112" y="166"/>
                  </a:cubicBezTo>
                  <a:cubicBezTo>
                    <a:pt x="109" y="169"/>
                    <a:pt x="109" y="169"/>
                    <a:pt x="109" y="169"/>
                  </a:cubicBezTo>
                  <a:cubicBezTo>
                    <a:pt x="103" y="173"/>
                    <a:pt x="96" y="178"/>
                    <a:pt x="91" y="182"/>
                  </a:cubicBezTo>
                  <a:cubicBezTo>
                    <a:pt x="85" y="187"/>
                    <a:pt x="85" y="187"/>
                    <a:pt x="85" y="187"/>
                  </a:cubicBezTo>
                  <a:cubicBezTo>
                    <a:pt x="88" y="186"/>
                    <a:pt x="88" y="186"/>
                    <a:pt x="88" y="186"/>
                  </a:cubicBezTo>
                  <a:cubicBezTo>
                    <a:pt x="94" y="183"/>
                    <a:pt x="107" y="182"/>
                    <a:pt x="112" y="187"/>
                  </a:cubicBezTo>
                  <a:cubicBezTo>
                    <a:pt x="115" y="191"/>
                    <a:pt x="115" y="197"/>
                    <a:pt x="111" y="200"/>
                  </a:cubicBezTo>
                  <a:cubicBezTo>
                    <a:pt x="110" y="200"/>
                    <a:pt x="110" y="200"/>
                    <a:pt x="110" y="200"/>
                  </a:cubicBezTo>
                  <a:cubicBezTo>
                    <a:pt x="105" y="203"/>
                    <a:pt x="100" y="203"/>
                    <a:pt x="95" y="201"/>
                  </a:cubicBezTo>
                  <a:cubicBezTo>
                    <a:pt x="89" y="199"/>
                    <a:pt x="84" y="196"/>
                    <a:pt x="80" y="192"/>
                  </a:cubicBezTo>
                  <a:cubicBezTo>
                    <a:pt x="78" y="193"/>
                    <a:pt x="76" y="195"/>
                    <a:pt x="75" y="197"/>
                  </a:cubicBezTo>
                  <a:cubicBezTo>
                    <a:pt x="73" y="199"/>
                    <a:pt x="72" y="199"/>
                    <a:pt x="71" y="201"/>
                  </a:cubicBezTo>
                  <a:cubicBezTo>
                    <a:pt x="67" y="205"/>
                    <a:pt x="67" y="205"/>
                    <a:pt x="67" y="205"/>
                  </a:cubicBezTo>
                  <a:cubicBezTo>
                    <a:pt x="61" y="212"/>
                    <a:pt x="61" y="212"/>
                    <a:pt x="61" y="212"/>
                  </a:cubicBezTo>
                  <a:cubicBezTo>
                    <a:pt x="60" y="214"/>
                    <a:pt x="58" y="216"/>
                    <a:pt x="57" y="218"/>
                  </a:cubicBezTo>
                  <a:cubicBezTo>
                    <a:pt x="59" y="216"/>
                    <a:pt x="63" y="213"/>
                    <a:pt x="64" y="212"/>
                  </a:cubicBezTo>
                  <a:cubicBezTo>
                    <a:pt x="69" y="209"/>
                    <a:pt x="82" y="205"/>
                    <a:pt x="88" y="210"/>
                  </a:cubicBezTo>
                  <a:cubicBezTo>
                    <a:pt x="92" y="213"/>
                    <a:pt x="92" y="219"/>
                    <a:pt x="89" y="223"/>
                  </a:cubicBezTo>
                  <a:cubicBezTo>
                    <a:pt x="88" y="224"/>
                    <a:pt x="88" y="224"/>
                    <a:pt x="88" y="224"/>
                  </a:cubicBezTo>
                  <a:cubicBezTo>
                    <a:pt x="84" y="227"/>
                    <a:pt x="78" y="228"/>
                    <a:pt x="73" y="227"/>
                  </a:cubicBezTo>
                  <a:cubicBezTo>
                    <a:pt x="67" y="225"/>
                    <a:pt x="61" y="222"/>
                    <a:pt x="56" y="219"/>
                  </a:cubicBezTo>
                  <a:cubicBezTo>
                    <a:pt x="54" y="222"/>
                    <a:pt x="52" y="224"/>
                    <a:pt x="50" y="227"/>
                  </a:cubicBezTo>
                  <a:cubicBezTo>
                    <a:pt x="43" y="236"/>
                    <a:pt x="38" y="244"/>
                    <a:pt x="35" y="250"/>
                  </a:cubicBezTo>
                  <a:cubicBezTo>
                    <a:pt x="34" y="250"/>
                    <a:pt x="34" y="250"/>
                    <a:pt x="34" y="250"/>
                  </a:cubicBezTo>
                  <a:cubicBezTo>
                    <a:pt x="30" y="248"/>
                    <a:pt x="30" y="248"/>
                    <a:pt x="30" y="248"/>
                  </a:cubicBezTo>
                  <a:cubicBezTo>
                    <a:pt x="30" y="248"/>
                    <a:pt x="30" y="247"/>
                    <a:pt x="30" y="247"/>
                  </a:cubicBezTo>
                  <a:cubicBezTo>
                    <a:pt x="34" y="241"/>
                    <a:pt x="40" y="234"/>
                    <a:pt x="47" y="224"/>
                  </a:cubicBezTo>
                  <a:cubicBezTo>
                    <a:pt x="49" y="222"/>
                    <a:pt x="51" y="219"/>
                    <a:pt x="54" y="215"/>
                  </a:cubicBezTo>
                  <a:cubicBezTo>
                    <a:pt x="51" y="213"/>
                    <a:pt x="49" y="210"/>
                    <a:pt x="46" y="207"/>
                  </a:cubicBezTo>
                  <a:cubicBezTo>
                    <a:pt x="41" y="208"/>
                    <a:pt x="35" y="209"/>
                    <a:pt x="29" y="209"/>
                  </a:cubicBezTo>
                  <a:cubicBezTo>
                    <a:pt x="29" y="212"/>
                    <a:pt x="28" y="215"/>
                    <a:pt x="28" y="219"/>
                  </a:cubicBezTo>
                  <a:cubicBezTo>
                    <a:pt x="28" y="230"/>
                    <a:pt x="28" y="240"/>
                    <a:pt x="28" y="246"/>
                  </a:cubicBezTo>
                  <a:cubicBezTo>
                    <a:pt x="28" y="247"/>
                    <a:pt x="28" y="247"/>
                    <a:pt x="28" y="247"/>
                  </a:cubicBezTo>
                  <a:cubicBezTo>
                    <a:pt x="23" y="245"/>
                    <a:pt x="23" y="245"/>
                    <a:pt x="23" y="245"/>
                  </a:cubicBezTo>
                  <a:cubicBezTo>
                    <a:pt x="23" y="238"/>
                    <a:pt x="23" y="229"/>
                    <a:pt x="24" y="219"/>
                  </a:cubicBezTo>
                  <a:cubicBezTo>
                    <a:pt x="24" y="215"/>
                    <a:pt x="24" y="211"/>
                    <a:pt x="25" y="207"/>
                  </a:cubicBezTo>
                  <a:cubicBezTo>
                    <a:pt x="19" y="206"/>
                    <a:pt x="13" y="204"/>
                    <a:pt x="7" y="201"/>
                  </a:cubicBezTo>
                  <a:cubicBezTo>
                    <a:pt x="3" y="198"/>
                    <a:pt x="0" y="193"/>
                    <a:pt x="0" y="187"/>
                  </a:cubicBezTo>
                  <a:cubicBezTo>
                    <a:pt x="0" y="182"/>
                    <a:pt x="3" y="178"/>
                    <a:pt x="8" y="178"/>
                  </a:cubicBezTo>
                  <a:cubicBezTo>
                    <a:pt x="9" y="178"/>
                    <a:pt x="9" y="178"/>
                    <a:pt x="9" y="178"/>
                  </a:cubicBezTo>
                  <a:cubicBezTo>
                    <a:pt x="17" y="179"/>
                    <a:pt x="23" y="191"/>
                    <a:pt x="24" y="198"/>
                  </a:cubicBezTo>
                  <a:cubicBezTo>
                    <a:pt x="24" y="198"/>
                    <a:pt x="25" y="203"/>
                    <a:pt x="25" y="205"/>
                  </a:cubicBezTo>
                  <a:cubicBezTo>
                    <a:pt x="25" y="204"/>
                    <a:pt x="25" y="202"/>
                    <a:pt x="25" y="200"/>
                  </a:cubicBezTo>
                  <a:cubicBezTo>
                    <a:pt x="26" y="197"/>
                    <a:pt x="26" y="194"/>
                    <a:pt x="27" y="190"/>
                  </a:cubicBezTo>
                  <a:cubicBezTo>
                    <a:pt x="27" y="185"/>
                    <a:pt x="27" y="185"/>
                    <a:pt x="27" y="185"/>
                  </a:cubicBezTo>
                  <a:cubicBezTo>
                    <a:pt x="27" y="184"/>
                    <a:pt x="28" y="182"/>
                    <a:pt x="28" y="180"/>
                  </a:cubicBezTo>
                  <a:cubicBezTo>
                    <a:pt x="29" y="176"/>
                    <a:pt x="30" y="172"/>
                    <a:pt x="32" y="168"/>
                  </a:cubicBezTo>
                  <a:cubicBezTo>
                    <a:pt x="25" y="167"/>
                    <a:pt x="19" y="165"/>
                    <a:pt x="14" y="163"/>
                  </a:cubicBezTo>
                  <a:cubicBezTo>
                    <a:pt x="9" y="160"/>
                    <a:pt x="5" y="156"/>
                    <a:pt x="4" y="150"/>
                  </a:cubicBezTo>
                  <a:cubicBezTo>
                    <a:pt x="3" y="146"/>
                    <a:pt x="6" y="141"/>
                    <a:pt x="11" y="140"/>
                  </a:cubicBezTo>
                  <a:cubicBezTo>
                    <a:pt x="12" y="140"/>
                    <a:pt x="12" y="140"/>
                    <a:pt x="12" y="140"/>
                  </a:cubicBezTo>
                  <a:cubicBezTo>
                    <a:pt x="20" y="140"/>
                    <a:pt x="28" y="151"/>
                    <a:pt x="30" y="157"/>
                  </a:cubicBezTo>
                  <a:cubicBezTo>
                    <a:pt x="30" y="158"/>
                    <a:pt x="31" y="162"/>
                    <a:pt x="31" y="165"/>
                  </a:cubicBezTo>
                  <a:cubicBezTo>
                    <a:pt x="32" y="163"/>
                    <a:pt x="33" y="160"/>
                    <a:pt x="34" y="158"/>
                  </a:cubicBezTo>
                  <a:cubicBezTo>
                    <a:pt x="36" y="150"/>
                    <a:pt x="39" y="143"/>
                    <a:pt x="42" y="136"/>
                  </a:cubicBezTo>
                  <a:cubicBezTo>
                    <a:pt x="44" y="130"/>
                    <a:pt x="44" y="130"/>
                    <a:pt x="44" y="130"/>
                  </a:cubicBezTo>
                  <a:cubicBezTo>
                    <a:pt x="38" y="129"/>
                    <a:pt x="32" y="128"/>
                    <a:pt x="26" y="126"/>
                  </a:cubicBezTo>
                  <a:cubicBezTo>
                    <a:pt x="21" y="123"/>
                    <a:pt x="17" y="119"/>
                    <a:pt x="16" y="113"/>
                  </a:cubicBezTo>
                  <a:cubicBezTo>
                    <a:pt x="15" y="109"/>
                    <a:pt x="18" y="104"/>
                    <a:pt x="23" y="103"/>
                  </a:cubicBezTo>
                  <a:cubicBezTo>
                    <a:pt x="24" y="103"/>
                    <a:pt x="24" y="103"/>
                    <a:pt x="24" y="103"/>
                  </a:cubicBezTo>
                  <a:cubicBezTo>
                    <a:pt x="32" y="103"/>
                    <a:pt x="40" y="114"/>
                    <a:pt x="42" y="120"/>
                  </a:cubicBezTo>
                  <a:cubicBezTo>
                    <a:pt x="42" y="121"/>
                    <a:pt x="44" y="127"/>
                    <a:pt x="44" y="129"/>
                  </a:cubicBezTo>
                  <a:cubicBezTo>
                    <a:pt x="46" y="124"/>
                    <a:pt x="47" y="120"/>
                    <a:pt x="49" y="115"/>
                  </a:cubicBezTo>
                  <a:cubicBezTo>
                    <a:pt x="51" y="108"/>
                    <a:pt x="53" y="102"/>
                    <a:pt x="54" y="95"/>
                  </a:cubicBezTo>
                  <a:cubicBezTo>
                    <a:pt x="48" y="95"/>
                    <a:pt x="42" y="93"/>
                    <a:pt x="36" y="91"/>
                  </a:cubicBezTo>
                  <a:cubicBezTo>
                    <a:pt x="31" y="89"/>
                    <a:pt x="27" y="84"/>
                    <a:pt x="26" y="79"/>
                  </a:cubicBezTo>
                  <a:cubicBezTo>
                    <a:pt x="25" y="74"/>
                    <a:pt x="28" y="70"/>
                    <a:pt x="33" y="69"/>
                  </a:cubicBezTo>
                  <a:cubicBezTo>
                    <a:pt x="34" y="69"/>
                    <a:pt x="34" y="69"/>
                    <a:pt x="34" y="69"/>
                  </a:cubicBezTo>
                  <a:cubicBezTo>
                    <a:pt x="42" y="69"/>
                    <a:pt x="50" y="80"/>
                    <a:pt x="52" y="86"/>
                  </a:cubicBezTo>
                  <a:cubicBezTo>
                    <a:pt x="52" y="86"/>
                    <a:pt x="53" y="91"/>
                    <a:pt x="54" y="94"/>
                  </a:cubicBezTo>
                  <a:cubicBezTo>
                    <a:pt x="54" y="94"/>
                    <a:pt x="54" y="94"/>
                    <a:pt x="54" y="94"/>
                  </a:cubicBezTo>
                  <a:cubicBezTo>
                    <a:pt x="55" y="87"/>
                    <a:pt x="55" y="80"/>
                    <a:pt x="55" y="74"/>
                  </a:cubicBezTo>
                  <a:cubicBezTo>
                    <a:pt x="55" y="70"/>
                    <a:pt x="55" y="66"/>
                    <a:pt x="54" y="63"/>
                  </a:cubicBezTo>
                  <a:cubicBezTo>
                    <a:pt x="48" y="63"/>
                    <a:pt x="42" y="62"/>
                    <a:pt x="36" y="61"/>
                  </a:cubicBezTo>
                  <a:cubicBezTo>
                    <a:pt x="31" y="59"/>
                    <a:pt x="27" y="55"/>
                    <a:pt x="25" y="50"/>
                  </a:cubicBezTo>
                  <a:cubicBezTo>
                    <a:pt x="24" y="45"/>
                    <a:pt x="27" y="40"/>
                    <a:pt x="31" y="39"/>
                  </a:cubicBezTo>
                  <a:cubicBezTo>
                    <a:pt x="32" y="39"/>
                    <a:pt x="32" y="39"/>
                    <a:pt x="32" y="39"/>
                  </a:cubicBezTo>
                  <a:cubicBezTo>
                    <a:pt x="40" y="38"/>
                    <a:pt x="49" y="48"/>
                    <a:pt x="52" y="54"/>
                  </a:cubicBezTo>
                  <a:cubicBezTo>
                    <a:pt x="52" y="54"/>
                    <a:pt x="53" y="58"/>
                    <a:pt x="54" y="60"/>
                  </a:cubicBezTo>
                  <a:cubicBezTo>
                    <a:pt x="54" y="59"/>
                    <a:pt x="54" y="57"/>
                    <a:pt x="53" y="56"/>
                  </a:cubicBezTo>
                  <a:cubicBezTo>
                    <a:pt x="53" y="50"/>
                    <a:pt x="52" y="45"/>
                    <a:pt x="51" y="40"/>
                  </a:cubicBezTo>
                  <a:cubicBezTo>
                    <a:pt x="50" y="38"/>
                    <a:pt x="50" y="36"/>
                    <a:pt x="49" y="34"/>
                  </a:cubicBezTo>
                  <a:cubicBezTo>
                    <a:pt x="44" y="31"/>
                    <a:pt x="38" y="28"/>
                    <a:pt x="34" y="24"/>
                  </a:cubicBezTo>
                  <a:cubicBezTo>
                    <a:pt x="30" y="20"/>
                    <a:pt x="29" y="14"/>
                    <a:pt x="29" y="9"/>
                  </a:cubicBezTo>
                  <a:cubicBezTo>
                    <a:pt x="30" y="4"/>
                    <a:pt x="34" y="0"/>
                    <a:pt x="39" y="1"/>
                  </a:cubicBezTo>
                  <a:cubicBezTo>
                    <a:pt x="39" y="1"/>
                    <a:pt x="40" y="1"/>
                    <a:pt x="41" y="1"/>
                  </a:cubicBezTo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0" name="Google Shape;1570;p48"/>
            <p:cNvSpPr/>
            <p:nvPr/>
          </p:nvSpPr>
          <p:spPr>
            <a:xfrm>
              <a:off x="3009901" y="3917951"/>
              <a:ext cx="28575" cy="17463"/>
            </a:xfrm>
            <a:custGeom>
              <a:rect b="b" l="l" r="r" t="t"/>
              <a:pathLst>
                <a:path extrusionOk="0" h="23" w="36">
                  <a:moveTo>
                    <a:pt x="18" y="22"/>
                  </a:moveTo>
                  <a:cubicBezTo>
                    <a:pt x="12" y="21"/>
                    <a:pt x="6" y="19"/>
                    <a:pt x="0" y="16"/>
                  </a:cubicBezTo>
                  <a:cubicBezTo>
                    <a:pt x="0" y="16"/>
                    <a:pt x="7" y="9"/>
                    <a:pt x="7" y="9"/>
                  </a:cubicBezTo>
                  <a:cubicBezTo>
                    <a:pt x="12" y="5"/>
                    <a:pt x="25" y="0"/>
                    <a:pt x="31" y="4"/>
                  </a:cubicBezTo>
                  <a:cubicBezTo>
                    <a:pt x="35" y="7"/>
                    <a:pt x="36" y="12"/>
                    <a:pt x="33" y="16"/>
                  </a:cubicBezTo>
                  <a:cubicBezTo>
                    <a:pt x="33" y="17"/>
                    <a:pt x="33" y="17"/>
                    <a:pt x="33" y="17"/>
                  </a:cubicBezTo>
                  <a:cubicBezTo>
                    <a:pt x="29" y="21"/>
                    <a:pt x="23" y="23"/>
                    <a:pt x="18" y="22"/>
                  </a:cubicBezTo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1" name="Google Shape;1571;p48"/>
            <p:cNvSpPr/>
            <p:nvPr/>
          </p:nvSpPr>
          <p:spPr>
            <a:xfrm>
              <a:off x="2930526" y="3871913"/>
              <a:ext cx="20638" cy="20638"/>
            </a:xfrm>
            <a:custGeom>
              <a:rect b="b" l="l" r="r" t="t"/>
              <a:pathLst>
                <a:path extrusionOk="0" h="27" w="27">
                  <a:moveTo>
                    <a:pt x="19" y="0"/>
                  </a:moveTo>
                  <a:cubicBezTo>
                    <a:pt x="11" y="0"/>
                    <a:pt x="3" y="11"/>
                    <a:pt x="1" y="18"/>
                  </a:cubicBezTo>
                  <a:cubicBezTo>
                    <a:pt x="1" y="18"/>
                    <a:pt x="0" y="25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6" y="27"/>
                    <a:pt x="12" y="25"/>
                    <a:pt x="18" y="23"/>
                  </a:cubicBezTo>
                  <a:cubicBezTo>
                    <a:pt x="23" y="20"/>
                    <a:pt x="26" y="16"/>
                    <a:pt x="27" y="10"/>
                  </a:cubicBezTo>
                  <a:cubicBezTo>
                    <a:pt x="27" y="10"/>
                    <a:pt x="27" y="10"/>
                    <a:pt x="27" y="9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7" y="4"/>
                    <a:pt x="23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solidFill>
              <a:srgbClr val="C9F1D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2" name="Google Shape;1572;p48"/>
            <p:cNvSpPr/>
            <p:nvPr/>
          </p:nvSpPr>
          <p:spPr>
            <a:xfrm>
              <a:off x="2900363" y="3844926"/>
              <a:ext cx="55563" cy="119063"/>
            </a:xfrm>
            <a:custGeom>
              <a:rect b="b" l="l" r="r" t="t"/>
              <a:pathLst>
                <a:path extrusionOk="0" h="153" w="72">
                  <a:moveTo>
                    <a:pt x="22" y="0"/>
                  </a:moveTo>
                  <a:cubicBezTo>
                    <a:pt x="17" y="0"/>
                    <a:pt x="14" y="4"/>
                    <a:pt x="13" y="9"/>
                  </a:cubicBezTo>
                  <a:cubicBezTo>
                    <a:pt x="13" y="9"/>
                    <a:pt x="13" y="10"/>
                    <a:pt x="13" y="11"/>
                  </a:cubicBezTo>
                  <a:cubicBezTo>
                    <a:pt x="13" y="16"/>
                    <a:pt x="15" y="20"/>
                    <a:pt x="18" y="24"/>
                  </a:cubicBezTo>
                  <a:cubicBezTo>
                    <a:pt x="22" y="28"/>
                    <a:pt x="28" y="31"/>
                    <a:pt x="33" y="34"/>
                  </a:cubicBezTo>
                  <a:cubicBezTo>
                    <a:pt x="34" y="36"/>
                    <a:pt x="34" y="38"/>
                    <a:pt x="35" y="40"/>
                  </a:cubicBezTo>
                  <a:cubicBezTo>
                    <a:pt x="36" y="45"/>
                    <a:pt x="37" y="50"/>
                    <a:pt x="37" y="56"/>
                  </a:cubicBezTo>
                  <a:cubicBezTo>
                    <a:pt x="38" y="57"/>
                    <a:pt x="38" y="59"/>
                    <a:pt x="38" y="60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37" y="58"/>
                    <a:pt x="36" y="54"/>
                    <a:pt x="36" y="54"/>
                  </a:cubicBezTo>
                  <a:cubicBezTo>
                    <a:pt x="33" y="48"/>
                    <a:pt x="25" y="39"/>
                    <a:pt x="17" y="39"/>
                  </a:cubicBezTo>
                  <a:cubicBezTo>
                    <a:pt x="17" y="39"/>
                    <a:pt x="17" y="39"/>
                    <a:pt x="16" y="39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1" y="40"/>
                    <a:pt x="9" y="44"/>
                    <a:pt x="9" y="47"/>
                  </a:cubicBezTo>
                  <a:cubicBezTo>
                    <a:pt x="9" y="48"/>
                    <a:pt x="9" y="49"/>
                    <a:pt x="9" y="50"/>
                  </a:cubicBezTo>
                  <a:cubicBezTo>
                    <a:pt x="11" y="55"/>
                    <a:pt x="15" y="59"/>
                    <a:pt x="20" y="61"/>
                  </a:cubicBezTo>
                  <a:cubicBezTo>
                    <a:pt x="25" y="62"/>
                    <a:pt x="31" y="63"/>
                    <a:pt x="36" y="63"/>
                  </a:cubicBezTo>
                  <a:cubicBezTo>
                    <a:pt x="37" y="63"/>
                    <a:pt x="37" y="63"/>
                    <a:pt x="38" y="63"/>
                  </a:cubicBezTo>
                  <a:cubicBezTo>
                    <a:pt x="39" y="66"/>
                    <a:pt x="39" y="70"/>
                    <a:pt x="39" y="74"/>
                  </a:cubicBezTo>
                  <a:cubicBezTo>
                    <a:pt x="39" y="75"/>
                    <a:pt x="39" y="76"/>
                    <a:pt x="39" y="77"/>
                  </a:cubicBezTo>
                  <a:cubicBezTo>
                    <a:pt x="39" y="83"/>
                    <a:pt x="39" y="88"/>
                    <a:pt x="38" y="94"/>
                  </a:cubicBezTo>
                  <a:cubicBezTo>
                    <a:pt x="38" y="94"/>
                    <a:pt x="38" y="94"/>
                    <a:pt x="38" y="94"/>
                  </a:cubicBezTo>
                  <a:cubicBezTo>
                    <a:pt x="37" y="91"/>
                    <a:pt x="36" y="86"/>
                    <a:pt x="36" y="86"/>
                  </a:cubicBezTo>
                  <a:cubicBezTo>
                    <a:pt x="34" y="80"/>
                    <a:pt x="26" y="69"/>
                    <a:pt x="18" y="69"/>
                  </a:cubicBezTo>
                  <a:cubicBezTo>
                    <a:pt x="17" y="69"/>
                    <a:pt x="17" y="69"/>
                    <a:pt x="17" y="69"/>
                  </a:cubicBezTo>
                  <a:cubicBezTo>
                    <a:pt x="13" y="70"/>
                    <a:pt x="10" y="73"/>
                    <a:pt x="10" y="78"/>
                  </a:cubicBezTo>
                  <a:cubicBezTo>
                    <a:pt x="10" y="78"/>
                    <a:pt x="10" y="79"/>
                    <a:pt x="10" y="79"/>
                  </a:cubicBezTo>
                  <a:cubicBezTo>
                    <a:pt x="11" y="84"/>
                    <a:pt x="15" y="89"/>
                    <a:pt x="20" y="91"/>
                  </a:cubicBezTo>
                  <a:cubicBezTo>
                    <a:pt x="26" y="93"/>
                    <a:pt x="32" y="95"/>
                    <a:pt x="38" y="95"/>
                  </a:cubicBezTo>
                  <a:cubicBezTo>
                    <a:pt x="38" y="95"/>
                    <a:pt x="38" y="95"/>
                    <a:pt x="38" y="95"/>
                  </a:cubicBezTo>
                  <a:cubicBezTo>
                    <a:pt x="38" y="95"/>
                    <a:pt x="38" y="95"/>
                    <a:pt x="38" y="95"/>
                  </a:cubicBezTo>
                  <a:cubicBezTo>
                    <a:pt x="37" y="102"/>
                    <a:pt x="35" y="108"/>
                    <a:pt x="33" y="115"/>
                  </a:cubicBezTo>
                  <a:cubicBezTo>
                    <a:pt x="31" y="120"/>
                    <a:pt x="30" y="124"/>
                    <a:pt x="28" y="129"/>
                  </a:cubicBezTo>
                  <a:cubicBezTo>
                    <a:pt x="28" y="127"/>
                    <a:pt x="26" y="121"/>
                    <a:pt x="26" y="120"/>
                  </a:cubicBezTo>
                  <a:cubicBezTo>
                    <a:pt x="24" y="114"/>
                    <a:pt x="16" y="103"/>
                    <a:pt x="8" y="103"/>
                  </a:cubicBezTo>
                  <a:cubicBezTo>
                    <a:pt x="7" y="103"/>
                    <a:pt x="7" y="103"/>
                    <a:pt x="7" y="103"/>
                  </a:cubicBezTo>
                  <a:cubicBezTo>
                    <a:pt x="3" y="104"/>
                    <a:pt x="0" y="108"/>
                    <a:pt x="0" y="112"/>
                  </a:cubicBezTo>
                  <a:cubicBezTo>
                    <a:pt x="0" y="112"/>
                    <a:pt x="0" y="113"/>
                    <a:pt x="0" y="113"/>
                  </a:cubicBezTo>
                  <a:cubicBezTo>
                    <a:pt x="1" y="119"/>
                    <a:pt x="5" y="123"/>
                    <a:pt x="10" y="126"/>
                  </a:cubicBezTo>
                  <a:cubicBezTo>
                    <a:pt x="16" y="128"/>
                    <a:pt x="22" y="129"/>
                    <a:pt x="28" y="130"/>
                  </a:cubicBezTo>
                  <a:cubicBezTo>
                    <a:pt x="28" y="130"/>
                    <a:pt x="28" y="130"/>
                    <a:pt x="28" y="130"/>
                  </a:cubicBezTo>
                  <a:cubicBezTo>
                    <a:pt x="28" y="130"/>
                    <a:pt x="28" y="130"/>
                    <a:pt x="28" y="130"/>
                  </a:cubicBezTo>
                  <a:cubicBezTo>
                    <a:pt x="26" y="136"/>
                    <a:pt x="26" y="136"/>
                    <a:pt x="26" y="136"/>
                  </a:cubicBezTo>
                  <a:cubicBezTo>
                    <a:pt x="24" y="141"/>
                    <a:pt x="22" y="146"/>
                    <a:pt x="20" y="150"/>
                  </a:cubicBezTo>
                  <a:cubicBezTo>
                    <a:pt x="21" y="151"/>
                    <a:pt x="22" y="152"/>
                    <a:pt x="23" y="153"/>
                  </a:cubicBezTo>
                  <a:cubicBezTo>
                    <a:pt x="24" y="148"/>
                    <a:pt x="26" y="142"/>
                    <a:pt x="28" y="137"/>
                  </a:cubicBezTo>
                  <a:cubicBezTo>
                    <a:pt x="29" y="136"/>
                    <a:pt x="29" y="134"/>
                    <a:pt x="30" y="133"/>
                  </a:cubicBezTo>
                  <a:cubicBezTo>
                    <a:pt x="33" y="133"/>
                    <a:pt x="36" y="133"/>
                    <a:pt x="40" y="133"/>
                  </a:cubicBezTo>
                  <a:cubicBezTo>
                    <a:pt x="42" y="133"/>
                    <a:pt x="45" y="133"/>
                    <a:pt x="48" y="133"/>
                  </a:cubicBezTo>
                  <a:cubicBezTo>
                    <a:pt x="53" y="132"/>
                    <a:pt x="58" y="128"/>
                    <a:pt x="60" y="123"/>
                  </a:cubicBezTo>
                  <a:cubicBezTo>
                    <a:pt x="60" y="123"/>
                    <a:pt x="60" y="123"/>
                    <a:pt x="60" y="123"/>
                  </a:cubicBezTo>
                  <a:cubicBezTo>
                    <a:pt x="61" y="122"/>
                    <a:pt x="61" y="121"/>
                    <a:pt x="61" y="120"/>
                  </a:cubicBezTo>
                  <a:cubicBezTo>
                    <a:pt x="61" y="116"/>
                    <a:pt x="58" y="113"/>
                    <a:pt x="55" y="111"/>
                  </a:cubicBezTo>
                  <a:cubicBezTo>
                    <a:pt x="54" y="111"/>
                    <a:pt x="53" y="111"/>
                    <a:pt x="52" y="111"/>
                  </a:cubicBezTo>
                  <a:cubicBezTo>
                    <a:pt x="45" y="111"/>
                    <a:pt x="37" y="119"/>
                    <a:pt x="33" y="124"/>
                  </a:cubicBezTo>
                  <a:cubicBezTo>
                    <a:pt x="31" y="127"/>
                    <a:pt x="31" y="127"/>
                    <a:pt x="31" y="127"/>
                  </a:cubicBezTo>
                  <a:cubicBezTo>
                    <a:pt x="31" y="127"/>
                    <a:pt x="31" y="127"/>
                    <a:pt x="31" y="127"/>
                  </a:cubicBezTo>
                  <a:cubicBezTo>
                    <a:pt x="33" y="123"/>
                    <a:pt x="34" y="119"/>
                    <a:pt x="35" y="115"/>
                  </a:cubicBezTo>
                  <a:cubicBezTo>
                    <a:pt x="37" y="109"/>
                    <a:pt x="39" y="102"/>
                    <a:pt x="40" y="95"/>
                  </a:cubicBezTo>
                  <a:cubicBezTo>
                    <a:pt x="43" y="95"/>
                    <a:pt x="47" y="96"/>
                    <a:pt x="50" y="96"/>
                  </a:cubicBezTo>
                  <a:cubicBezTo>
                    <a:pt x="53" y="96"/>
                    <a:pt x="55" y="96"/>
                    <a:pt x="58" y="95"/>
                  </a:cubicBezTo>
                  <a:cubicBezTo>
                    <a:pt x="64" y="94"/>
                    <a:pt x="68" y="91"/>
                    <a:pt x="71" y="86"/>
                  </a:cubicBezTo>
                  <a:cubicBezTo>
                    <a:pt x="71" y="85"/>
                    <a:pt x="71" y="85"/>
                    <a:pt x="71" y="85"/>
                  </a:cubicBezTo>
                  <a:cubicBezTo>
                    <a:pt x="72" y="84"/>
                    <a:pt x="72" y="83"/>
                    <a:pt x="72" y="82"/>
                  </a:cubicBezTo>
                  <a:cubicBezTo>
                    <a:pt x="72" y="78"/>
                    <a:pt x="69" y="75"/>
                    <a:pt x="65" y="74"/>
                  </a:cubicBezTo>
                  <a:cubicBezTo>
                    <a:pt x="65" y="73"/>
                    <a:pt x="64" y="73"/>
                    <a:pt x="63" y="73"/>
                  </a:cubicBezTo>
                  <a:cubicBezTo>
                    <a:pt x="56" y="73"/>
                    <a:pt x="47" y="81"/>
                    <a:pt x="44" y="86"/>
                  </a:cubicBezTo>
                  <a:cubicBezTo>
                    <a:pt x="44" y="86"/>
                    <a:pt x="41" y="92"/>
                    <a:pt x="40" y="94"/>
                  </a:cubicBezTo>
                  <a:cubicBezTo>
                    <a:pt x="40" y="94"/>
                    <a:pt x="40" y="94"/>
                    <a:pt x="40" y="94"/>
                  </a:cubicBezTo>
                  <a:cubicBezTo>
                    <a:pt x="40" y="94"/>
                    <a:pt x="40" y="94"/>
                    <a:pt x="40" y="94"/>
                  </a:cubicBezTo>
                  <a:cubicBezTo>
                    <a:pt x="41" y="89"/>
                    <a:pt x="41" y="84"/>
                    <a:pt x="41" y="80"/>
                  </a:cubicBezTo>
                  <a:cubicBezTo>
                    <a:pt x="41" y="77"/>
                    <a:pt x="41" y="75"/>
                    <a:pt x="41" y="73"/>
                  </a:cubicBezTo>
                  <a:cubicBezTo>
                    <a:pt x="40" y="69"/>
                    <a:pt x="40" y="65"/>
                    <a:pt x="40" y="61"/>
                  </a:cubicBezTo>
                  <a:cubicBezTo>
                    <a:pt x="40" y="61"/>
                    <a:pt x="40" y="61"/>
                    <a:pt x="40" y="61"/>
                  </a:cubicBezTo>
                  <a:cubicBezTo>
                    <a:pt x="39" y="59"/>
                    <a:pt x="39" y="57"/>
                    <a:pt x="39" y="55"/>
                  </a:cubicBezTo>
                  <a:cubicBezTo>
                    <a:pt x="38" y="49"/>
                    <a:pt x="37" y="44"/>
                    <a:pt x="36" y="40"/>
                  </a:cubicBezTo>
                  <a:cubicBezTo>
                    <a:pt x="35" y="37"/>
                    <a:pt x="34" y="35"/>
                    <a:pt x="34" y="33"/>
                  </a:cubicBezTo>
                  <a:cubicBezTo>
                    <a:pt x="34" y="33"/>
                    <a:pt x="34" y="33"/>
                    <a:pt x="34" y="33"/>
                  </a:cubicBezTo>
                  <a:cubicBezTo>
                    <a:pt x="34" y="33"/>
                    <a:pt x="34" y="33"/>
                    <a:pt x="34" y="33"/>
                  </a:cubicBezTo>
                  <a:cubicBezTo>
                    <a:pt x="34" y="33"/>
                    <a:pt x="34" y="33"/>
                    <a:pt x="34" y="33"/>
                  </a:cubicBezTo>
                  <a:cubicBezTo>
                    <a:pt x="34" y="33"/>
                    <a:pt x="35" y="24"/>
                    <a:pt x="35" y="23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5" y="16"/>
                    <a:pt x="32" y="3"/>
                    <a:pt x="25" y="1"/>
                  </a:cubicBezTo>
                  <a:cubicBezTo>
                    <a:pt x="24" y="1"/>
                    <a:pt x="23" y="1"/>
                    <a:pt x="23" y="1"/>
                  </a:cubicBezTo>
                  <a:cubicBezTo>
                    <a:pt x="22" y="0"/>
                    <a:pt x="22" y="0"/>
                    <a:pt x="22" y="0"/>
                  </a:cubicBezTo>
                </a:path>
              </a:pathLst>
            </a:custGeom>
            <a:solidFill>
              <a:srgbClr val="C9F1D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3" name="Google Shape;1573;p48"/>
            <p:cNvSpPr/>
            <p:nvPr/>
          </p:nvSpPr>
          <p:spPr>
            <a:xfrm>
              <a:off x="2995613" y="3883026"/>
              <a:ext cx="33338" cy="63500"/>
            </a:xfrm>
            <a:custGeom>
              <a:rect b="b" l="l" r="r" t="t"/>
              <a:pathLst>
                <a:path extrusionOk="0" h="81" w="43">
                  <a:moveTo>
                    <a:pt x="34" y="0"/>
                  </a:moveTo>
                  <a:cubicBezTo>
                    <a:pt x="31" y="0"/>
                    <a:pt x="29" y="1"/>
                    <a:pt x="27" y="2"/>
                  </a:cubicBezTo>
                  <a:cubicBezTo>
                    <a:pt x="24" y="6"/>
                    <a:pt x="23" y="10"/>
                    <a:pt x="23" y="14"/>
                  </a:cubicBezTo>
                  <a:cubicBezTo>
                    <a:pt x="23" y="15"/>
                    <a:pt x="23" y="16"/>
                    <a:pt x="23" y="17"/>
                  </a:cubicBezTo>
                  <a:cubicBezTo>
                    <a:pt x="25" y="23"/>
                    <a:pt x="27" y="29"/>
                    <a:pt x="30" y="34"/>
                  </a:cubicBezTo>
                  <a:cubicBezTo>
                    <a:pt x="30" y="34"/>
                    <a:pt x="30" y="34"/>
                    <a:pt x="30" y="34"/>
                  </a:cubicBezTo>
                  <a:cubicBezTo>
                    <a:pt x="30" y="34"/>
                    <a:pt x="30" y="34"/>
                    <a:pt x="30" y="34"/>
                  </a:cubicBezTo>
                  <a:cubicBezTo>
                    <a:pt x="29" y="36"/>
                    <a:pt x="28" y="38"/>
                    <a:pt x="27" y="41"/>
                  </a:cubicBezTo>
                  <a:cubicBezTo>
                    <a:pt x="26" y="45"/>
                    <a:pt x="24" y="50"/>
                    <a:pt x="21" y="55"/>
                  </a:cubicBezTo>
                  <a:cubicBezTo>
                    <a:pt x="21" y="57"/>
                    <a:pt x="20" y="58"/>
                    <a:pt x="19" y="59"/>
                  </a:cubicBezTo>
                  <a:cubicBezTo>
                    <a:pt x="19" y="59"/>
                    <a:pt x="19" y="59"/>
                    <a:pt x="19" y="59"/>
                  </a:cubicBezTo>
                  <a:cubicBezTo>
                    <a:pt x="19" y="59"/>
                    <a:pt x="19" y="59"/>
                    <a:pt x="19" y="59"/>
                  </a:cubicBezTo>
                  <a:cubicBezTo>
                    <a:pt x="20" y="57"/>
                    <a:pt x="21" y="53"/>
                    <a:pt x="21" y="53"/>
                  </a:cubicBezTo>
                  <a:cubicBezTo>
                    <a:pt x="21" y="52"/>
                    <a:pt x="21" y="50"/>
                    <a:pt x="21" y="49"/>
                  </a:cubicBezTo>
                  <a:cubicBezTo>
                    <a:pt x="21" y="42"/>
                    <a:pt x="19" y="32"/>
                    <a:pt x="13" y="29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1" y="29"/>
                    <a:pt x="10" y="29"/>
                    <a:pt x="9" y="29"/>
                  </a:cubicBezTo>
                  <a:cubicBezTo>
                    <a:pt x="5" y="29"/>
                    <a:pt x="2" y="31"/>
                    <a:pt x="1" y="35"/>
                  </a:cubicBezTo>
                  <a:cubicBezTo>
                    <a:pt x="0" y="36"/>
                    <a:pt x="0" y="37"/>
                    <a:pt x="0" y="39"/>
                  </a:cubicBezTo>
                  <a:cubicBezTo>
                    <a:pt x="0" y="43"/>
                    <a:pt x="2" y="47"/>
                    <a:pt x="4" y="50"/>
                  </a:cubicBezTo>
                  <a:cubicBezTo>
                    <a:pt x="8" y="55"/>
                    <a:pt x="13" y="59"/>
                    <a:pt x="18" y="62"/>
                  </a:cubicBezTo>
                  <a:cubicBezTo>
                    <a:pt x="18" y="62"/>
                    <a:pt x="18" y="62"/>
                    <a:pt x="18" y="62"/>
                  </a:cubicBezTo>
                  <a:cubicBezTo>
                    <a:pt x="18" y="62"/>
                    <a:pt x="18" y="62"/>
                    <a:pt x="18" y="62"/>
                  </a:cubicBezTo>
                  <a:cubicBezTo>
                    <a:pt x="16" y="65"/>
                    <a:pt x="15" y="68"/>
                    <a:pt x="13" y="71"/>
                  </a:cubicBezTo>
                  <a:cubicBezTo>
                    <a:pt x="11" y="74"/>
                    <a:pt x="9" y="76"/>
                    <a:pt x="7" y="79"/>
                  </a:cubicBezTo>
                  <a:cubicBezTo>
                    <a:pt x="8" y="79"/>
                    <a:pt x="8" y="80"/>
                    <a:pt x="8" y="81"/>
                  </a:cubicBezTo>
                  <a:cubicBezTo>
                    <a:pt x="10" y="78"/>
                    <a:pt x="12" y="75"/>
                    <a:pt x="14" y="72"/>
                  </a:cubicBezTo>
                  <a:cubicBezTo>
                    <a:pt x="16" y="69"/>
                    <a:pt x="18" y="65"/>
                    <a:pt x="20" y="61"/>
                  </a:cubicBezTo>
                  <a:cubicBezTo>
                    <a:pt x="20" y="61"/>
                    <a:pt x="19" y="61"/>
                    <a:pt x="19" y="61"/>
                  </a:cubicBezTo>
                  <a:cubicBezTo>
                    <a:pt x="19" y="61"/>
                    <a:pt x="19" y="61"/>
                    <a:pt x="19" y="61"/>
                  </a:cubicBezTo>
                  <a:cubicBezTo>
                    <a:pt x="19" y="61"/>
                    <a:pt x="19" y="61"/>
                    <a:pt x="19" y="61"/>
                  </a:cubicBezTo>
                  <a:cubicBezTo>
                    <a:pt x="19" y="61"/>
                    <a:pt x="20" y="60"/>
                    <a:pt x="21" y="59"/>
                  </a:cubicBezTo>
                  <a:cubicBezTo>
                    <a:pt x="22" y="58"/>
                    <a:pt x="22" y="57"/>
                    <a:pt x="22" y="56"/>
                  </a:cubicBezTo>
                  <a:cubicBezTo>
                    <a:pt x="25" y="51"/>
                    <a:pt x="27" y="46"/>
                    <a:pt x="28" y="41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31" y="35"/>
                    <a:pt x="37" y="28"/>
                    <a:pt x="37" y="28"/>
                  </a:cubicBezTo>
                  <a:cubicBezTo>
                    <a:pt x="40" y="24"/>
                    <a:pt x="43" y="16"/>
                    <a:pt x="43" y="10"/>
                  </a:cubicBezTo>
                  <a:cubicBezTo>
                    <a:pt x="43" y="7"/>
                    <a:pt x="42" y="5"/>
                    <a:pt x="41" y="3"/>
                  </a:cubicBezTo>
                  <a:cubicBezTo>
                    <a:pt x="41" y="3"/>
                    <a:pt x="40" y="2"/>
                    <a:pt x="40" y="2"/>
                  </a:cubicBezTo>
                  <a:cubicBezTo>
                    <a:pt x="38" y="0"/>
                    <a:pt x="36" y="0"/>
                    <a:pt x="34" y="0"/>
                  </a:cubicBezTo>
                </a:path>
              </a:pathLst>
            </a:custGeom>
            <a:solidFill>
              <a:srgbClr val="C9F1D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4" name="Google Shape;1574;p48"/>
            <p:cNvSpPr/>
            <p:nvPr/>
          </p:nvSpPr>
          <p:spPr>
            <a:xfrm>
              <a:off x="2982913" y="3925888"/>
              <a:ext cx="15875" cy="23813"/>
            </a:xfrm>
            <a:custGeom>
              <a:rect b="b" l="l" r="r" t="t"/>
              <a:pathLst>
                <a:path extrusionOk="0" h="31" w="20">
                  <a:moveTo>
                    <a:pt x="9" y="0"/>
                  </a:moveTo>
                  <a:cubicBezTo>
                    <a:pt x="7" y="0"/>
                    <a:pt x="4" y="2"/>
                    <a:pt x="2" y="3"/>
                  </a:cubicBezTo>
                  <a:cubicBezTo>
                    <a:pt x="2" y="4"/>
                    <a:pt x="1" y="5"/>
                    <a:pt x="1" y="6"/>
                  </a:cubicBezTo>
                  <a:cubicBezTo>
                    <a:pt x="0" y="8"/>
                    <a:pt x="0" y="10"/>
                    <a:pt x="0" y="12"/>
                  </a:cubicBezTo>
                  <a:cubicBezTo>
                    <a:pt x="0" y="15"/>
                    <a:pt x="1" y="18"/>
                    <a:pt x="2" y="21"/>
                  </a:cubicBezTo>
                  <a:cubicBezTo>
                    <a:pt x="5" y="25"/>
                    <a:pt x="8" y="28"/>
                    <a:pt x="11" y="31"/>
                  </a:cubicBezTo>
                  <a:cubicBezTo>
                    <a:pt x="10" y="26"/>
                    <a:pt x="9" y="22"/>
                    <a:pt x="9" y="19"/>
                  </a:cubicBezTo>
                  <a:cubicBezTo>
                    <a:pt x="9" y="17"/>
                    <a:pt x="9" y="15"/>
                    <a:pt x="10" y="14"/>
                  </a:cubicBezTo>
                  <a:cubicBezTo>
                    <a:pt x="10" y="13"/>
                    <a:pt x="11" y="12"/>
                    <a:pt x="12" y="12"/>
                  </a:cubicBezTo>
                  <a:cubicBezTo>
                    <a:pt x="14" y="12"/>
                    <a:pt x="17" y="15"/>
                    <a:pt x="20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0" y="12"/>
                    <a:pt x="18" y="5"/>
                    <a:pt x="14" y="2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1"/>
                    <a:pt x="10" y="0"/>
                    <a:pt x="9" y="0"/>
                  </a:cubicBezTo>
                </a:path>
              </a:pathLst>
            </a:custGeom>
            <a:solidFill>
              <a:srgbClr val="C9F1D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5" name="Google Shape;1575;p48"/>
            <p:cNvSpPr/>
            <p:nvPr/>
          </p:nvSpPr>
          <p:spPr>
            <a:xfrm>
              <a:off x="2932113" y="3943351"/>
              <a:ext cx="61913" cy="66675"/>
            </a:xfrm>
            <a:custGeom>
              <a:rect b="b" l="l" r="r" t="t"/>
              <a:pathLst>
                <a:path extrusionOk="0" h="86" w="80">
                  <a:moveTo>
                    <a:pt x="49" y="0"/>
                  </a:moveTo>
                  <a:cubicBezTo>
                    <a:pt x="45" y="0"/>
                    <a:pt x="42" y="2"/>
                    <a:pt x="41" y="5"/>
                  </a:cubicBezTo>
                  <a:cubicBezTo>
                    <a:pt x="40" y="7"/>
                    <a:pt x="40" y="9"/>
                    <a:pt x="40" y="11"/>
                  </a:cubicBezTo>
                  <a:cubicBezTo>
                    <a:pt x="40" y="15"/>
                    <a:pt x="41" y="18"/>
                    <a:pt x="42" y="21"/>
                  </a:cubicBezTo>
                  <a:cubicBezTo>
                    <a:pt x="46" y="26"/>
                    <a:pt x="50" y="30"/>
                    <a:pt x="55" y="34"/>
                  </a:cubicBezTo>
                  <a:cubicBezTo>
                    <a:pt x="55" y="34"/>
                    <a:pt x="55" y="34"/>
                    <a:pt x="55" y="34"/>
                  </a:cubicBezTo>
                  <a:cubicBezTo>
                    <a:pt x="55" y="34"/>
                    <a:pt x="55" y="34"/>
                    <a:pt x="55" y="34"/>
                  </a:cubicBezTo>
                  <a:cubicBezTo>
                    <a:pt x="50" y="38"/>
                    <a:pt x="50" y="38"/>
                    <a:pt x="50" y="38"/>
                  </a:cubicBezTo>
                  <a:cubicBezTo>
                    <a:pt x="43" y="43"/>
                    <a:pt x="37" y="47"/>
                    <a:pt x="31" y="52"/>
                  </a:cubicBezTo>
                  <a:cubicBezTo>
                    <a:pt x="25" y="57"/>
                    <a:pt x="25" y="57"/>
                    <a:pt x="25" y="57"/>
                  </a:cubicBezTo>
                  <a:cubicBezTo>
                    <a:pt x="25" y="57"/>
                    <a:pt x="25" y="57"/>
                    <a:pt x="25" y="57"/>
                  </a:cubicBezTo>
                  <a:cubicBezTo>
                    <a:pt x="26" y="54"/>
                    <a:pt x="28" y="50"/>
                    <a:pt x="28" y="49"/>
                  </a:cubicBezTo>
                  <a:cubicBezTo>
                    <a:pt x="28" y="47"/>
                    <a:pt x="29" y="45"/>
                    <a:pt x="29" y="42"/>
                  </a:cubicBezTo>
                  <a:cubicBezTo>
                    <a:pt x="29" y="36"/>
                    <a:pt x="27" y="28"/>
                    <a:pt x="23" y="25"/>
                  </a:cubicBezTo>
                  <a:cubicBezTo>
                    <a:pt x="22" y="25"/>
                    <a:pt x="22" y="25"/>
                    <a:pt x="22" y="25"/>
                  </a:cubicBezTo>
                  <a:cubicBezTo>
                    <a:pt x="21" y="25"/>
                    <a:pt x="21" y="25"/>
                    <a:pt x="21" y="24"/>
                  </a:cubicBezTo>
                  <a:cubicBezTo>
                    <a:pt x="21" y="25"/>
                    <a:pt x="21" y="26"/>
                    <a:pt x="21" y="27"/>
                  </a:cubicBezTo>
                  <a:cubicBezTo>
                    <a:pt x="21" y="32"/>
                    <a:pt x="19" y="41"/>
                    <a:pt x="15" y="50"/>
                  </a:cubicBezTo>
                  <a:cubicBezTo>
                    <a:pt x="18" y="53"/>
                    <a:pt x="21" y="55"/>
                    <a:pt x="24" y="58"/>
                  </a:cubicBezTo>
                  <a:cubicBezTo>
                    <a:pt x="24" y="58"/>
                    <a:pt x="24" y="58"/>
                    <a:pt x="24" y="58"/>
                  </a:cubicBezTo>
                  <a:cubicBezTo>
                    <a:pt x="24" y="58"/>
                    <a:pt x="24" y="58"/>
                    <a:pt x="24" y="58"/>
                  </a:cubicBezTo>
                  <a:cubicBezTo>
                    <a:pt x="21" y="61"/>
                    <a:pt x="17" y="63"/>
                    <a:pt x="14" y="66"/>
                  </a:cubicBezTo>
                  <a:cubicBezTo>
                    <a:pt x="13" y="68"/>
                    <a:pt x="12" y="69"/>
                    <a:pt x="11" y="70"/>
                  </a:cubicBezTo>
                  <a:cubicBezTo>
                    <a:pt x="7" y="74"/>
                    <a:pt x="7" y="74"/>
                    <a:pt x="7" y="74"/>
                  </a:cubicBezTo>
                  <a:cubicBezTo>
                    <a:pt x="6" y="75"/>
                    <a:pt x="5" y="76"/>
                    <a:pt x="5" y="77"/>
                  </a:cubicBezTo>
                  <a:cubicBezTo>
                    <a:pt x="2" y="82"/>
                    <a:pt x="0" y="86"/>
                    <a:pt x="0" y="86"/>
                  </a:cubicBezTo>
                  <a:cubicBezTo>
                    <a:pt x="0" y="86"/>
                    <a:pt x="20" y="60"/>
                    <a:pt x="31" y="56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9" y="50"/>
                    <a:pt x="46" y="45"/>
                    <a:pt x="52" y="41"/>
                  </a:cubicBezTo>
                  <a:cubicBezTo>
                    <a:pt x="53" y="39"/>
                    <a:pt x="53" y="39"/>
                    <a:pt x="53" y="39"/>
                  </a:cubicBezTo>
                  <a:cubicBezTo>
                    <a:pt x="53" y="38"/>
                    <a:pt x="53" y="38"/>
                    <a:pt x="54" y="37"/>
                  </a:cubicBezTo>
                  <a:cubicBezTo>
                    <a:pt x="55" y="34"/>
                    <a:pt x="57" y="33"/>
                    <a:pt x="60" y="33"/>
                  </a:cubicBezTo>
                  <a:cubicBezTo>
                    <a:pt x="60" y="33"/>
                    <a:pt x="61" y="33"/>
                    <a:pt x="62" y="33"/>
                  </a:cubicBezTo>
                  <a:cubicBezTo>
                    <a:pt x="64" y="31"/>
                    <a:pt x="67" y="29"/>
                    <a:pt x="69" y="26"/>
                  </a:cubicBezTo>
                  <a:cubicBezTo>
                    <a:pt x="73" y="23"/>
                    <a:pt x="77" y="20"/>
                    <a:pt x="80" y="16"/>
                  </a:cubicBezTo>
                  <a:cubicBezTo>
                    <a:pt x="80" y="15"/>
                    <a:pt x="80" y="14"/>
                    <a:pt x="80" y="13"/>
                  </a:cubicBezTo>
                  <a:cubicBezTo>
                    <a:pt x="76" y="17"/>
                    <a:pt x="72" y="21"/>
                    <a:pt x="67" y="25"/>
                  </a:cubicBezTo>
                  <a:cubicBezTo>
                    <a:pt x="64" y="28"/>
                    <a:pt x="60" y="31"/>
                    <a:pt x="55" y="34"/>
                  </a:cubicBezTo>
                  <a:cubicBezTo>
                    <a:pt x="55" y="34"/>
                    <a:pt x="55" y="34"/>
                    <a:pt x="55" y="34"/>
                  </a:cubicBezTo>
                  <a:cubicBezTo>
                    <a:pt x="55" y="34"/>
                    <a:pt x="55" y="34"/>
                    <a:pt x="55" y="34"/>
                  </a:cubicBezTo>
                  <a:cubicBezTo>
                    <a:pt x="56" y="32"/>
                    <a:pt x="59" y="26"/>
                    <a:pt x="59" y="25"/>
                  </a:cubicBezTo>
                  <a:cubicBezTo>
                    <a:pt x="59" y="23"/>
                    <a:pt x="59" y="21"/>
                    <a:pt x="59" y="18"/>
                  </a:cubicBezTo>
                  <a:cubicBezTo>
                    <a:pt x="59" y="12"/>
                    <a:pt x="58" y="4"/>
                    <a:pt x="53" y="1"/>
                  </a:cubicBezTo>
                  <a:cubicBezTo>
                    <a:pt x="53" y="1"/>
                    <a:pt x="53" y="1"/>
                    <a:pt x="53" y="1"/>
                  </a:cubicBezTo>
                  <a:cubicBezTo>
                    <a:pt x="51" y="0"/>
                    <a:pt x="50" y="0"/>
                    <a:pt x="49" y="0"/>
                  </a:cubicBezTo>
                </a:path>
              </a:pathLst>
            </a:custGeom>
            <a:solidFill>
              <a:srgbClr val="C9F1D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6" name="Google Shape;1576;p48"/>
            <p:cNvSpPr/>
            <p:nvPr/>
          </p:nvSpPr>
          <p:spPr>
            <a:xfrm>
              <a:off x="3003551" y="3946526"/>
              <a:ext cx="19050" cy="15875"/>
            </a:xfrm>
            <a:custGeom>
              <a:rect b="b" l="l" r="r" t="t"/>
              <a:pathLst>
                <a:path extrusionOk="0" h="20" w="24">
                  <a:moveTo>
                    <a:pt x="12" y="0"/>
                  </a:moveTo>
                  <a:cubicBezTo>
                    <a:pt x="8" y="0"/>
                    <a:pt x="4" y="1"/>
                    <a:pt x="0" y="2"/>
                  </a:cubicBezTo>
                  <a:cubicBezTo>
                    <a:pt x="3" y="8"/>
                    <a:pt x="6" y="14"/>
                    <a:pt x="9" y="19"/>
                  </a:cubicBezTo>
                  <a:cubicBezTo>
                    <a:pt x="10" y="19"/>
                    <a:pt x="12" y="20"/>
                    <a:pt x="13" y="20"/>
                  </a:cubicBezTo>
                  <a:cubicBezTo>
                    <a:pt x="14" y="20"/>
                    <a:pt x="16" y="19"/>
                    <a:pt x="17" y="19"/>
                  </a:cubicBezTo>
                  <a:cubicBezTo>
                    <a:pt x="19" y="15"/>
                    <a:pt x="21" y="9"/>
                    <a:pt x="24" y="4"/>
                  </a:cubicBezTo>
                  <a:cubicBezTo>
                    <a:pt x="22" y="1"/>
                    <a:pt x="17" y="0"/>
                    <a:pt x="12" y="0"/>
                  </a:cubicBezTo>
                </a:path>
              </a:pathLst>
            </a:custGeom>
            <a:solidFill>
              <a:srgbClr val="C9F1D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7" name="Google Shape;1577;p48"/>
            <p:cNvSpPr/>
            <p:nvPr/>
          </p:nvSpPr>
          <p:spPr>
            <a:xfrm>
              <a:off x="2890838" y="3952876"/>
              <a:ext cx="22225" cy="33338"/>
            </a:xfrm>
            <a:custGeom>
              <a:rect b="b" l="l" r="r" t="t"/>
              <a:pathLst>
                <a:path extrusionOk="0" h="43" w="29">
                  <a:moveTo>
                    <a:pt x="8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1"/>
                    <a:pt x="0" y="5"/>
                    <a:pt x="0" y="9"/>
                  </a:cubicBezTo>
                  <a:cubicBezTo>
                    <a:pt x="0" y="9"/>
                    <a:pt x="0" y="10"/>
                    <a:pt x="0" y="10"/>
                  </a:cubicBezTo>
                  <a:cubicBezTo>
                    <a:pt x="1" y="14"/>
                    <a:pt x="2" y="17"/>
                    <a:pt x="5" y="20"/>
                  </a:cubicBezTo>
                  <a:cubicBezTo>
                    <a:pt x="6" y="20"/>
                    <a:pt x="7" y="21"/>
                    <a:pt x="8" y="22"/>
                  </a:cubicBezTo>
                  <a:cubicBezTo>
                    <a:pt x="8" y="22"/>
                    <a:pt x="9" y="22"/>
                    <a:pt x="10" y="23"/>
                  </a:cubicBezTo>
                  <a:cubicBezTo>
                    <a:pt x="15" y="25"/>
                    <a:pt x="21" y="27"/>
                    <a:pt x="28" y="28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26" y="32"/>
                    <a:pt x="25" y="36"/>
                    <a:pt x="24" y="40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25" y="41"/>
                    <a:pt x="26" y="42"/>
                    <a:pt x="27" y="43"/>
                  </a:cubicBezTo>
                  <a:cubicBezTo>
                    <a:pt x="27" y="42"/>
                    <a:pt x="27" y="41"/>
                    <a:pt x="27" y="40"/>
                  </a:cubicBezTo>
                  <a:cubicBezTo>
                    <a:pt x="28" y="37"/>
                    <a:pt x="28" y="35"/>
                    <a:pt x="29" y="32"/>
                  </a:cubicBezTo>
                  <a:cubicBezTo>
                    <a:pt x="27" y="26"/>
                    <a:pt x="26" y="20"/>
                    <a:pt x="25" y="16"/>
                  </a:cubicBezTo>
                  <a:cubicBezTo>
                    <a:pt x="22" y="9"/>
                    <a:pt x="15" y="0"/>
                    <a:pt x="8" y="0"/>
                  </a:cubicBezTo>
                </a:path>
              </a:pathLst>
            </a:custGeom>
            <a:solidFill>
              <a:srgbClr val="C9F1D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8" name="Google Shape;1578;p48"/>
            <p:cNvSpPr/>
            <p:nvPr/>
          </p:nvSpPr>
          <p:spPr>
            <a:xfrm>
              <a:off x="2919413" y="3960813"/>
              <a:ext cx="17463" cy="17463"/>
            </a:xfrm>
            <a:custGeom>
              <a:rect b="b" l="l" r="r" t="t"/>
              <a:pathLst>
                <a:path extrusionOk="0" h="22" w="22">
                  <a:moveTo>
                    <a:pt x="13" y="0"/>
                  </a:moveTo>
                  <a:cubicBezTo>
                    <a:pt x="9" y="0"/>
                    <a:pt x="4" y="3"/>
                    <a:pt x="0" y="7"/>
                  </a:cubicBezTo>
                  <a:cubicBezTo>
                    <a:pt x="3" y="12"/>
                    <a:pt x="6" y="17"/>
                    <a:pt x="8" y="22"/>
                  </a:cubicBezTo>
                  <a:cubicBezTo>
                    <a:pt x="8" y="22"/>
                    <a:pt x="8" y="22"/>
                    <a:pt x="9" y="22"/>
                  </a:cubicBezTo>
                  <a:cubicBezTo>
                    <a:pt x="14" y="21"/>
                    <a:pt x="19" y="17"/>
                    <a:pt x="21" y="13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22" y="11"/>
                    <a:pt x="22" y="10"/>
                    <a:pt x="22" y="9"/>
                  </a:cubicBezTo>
                  <a:cubicBezTo>
                    <a:pt x="22" y="5"/>
                    <a:pt x="19" y="2"/>
                    <a:pt x="16" y="1"/>
                  </a:cubicBezTo>
                  <a:cubicBezTo>
                    <a:pt x="15" y="0"/>
                    <a:pt x="14" y="0"/>
                    <a:pt x="13" y="0"/>
                  </a:cubicBezTo>
                </a:path>
              </a:pathLst>
            </a:custGeom>
            <a:solidFill>
              <a:srgbClr val="C9F1D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9" name="Google Shape;1579;p48"/>
            <p:cNvSpPr/>
            <p:nvPr/>
          </p:nvSpPr>
          <p:spPr>
            <a:xfrm>
              <a:off x="2938463" y="3963988"/>
              <a:ext cx="4763" cy="4763"/>
            </a:xfrm>
            <a:custGeom>
              <a:rect b="b" l="l" r="r" t="t"/>
              <a:pathLst>
                <a:path extrusionOk="0" h="8" w="6">
                  <a:moveTo>
                    <a:pt x="6" y="0"/>
                  </a:moveTo>
                  <a:cubicBezTo>
                    <a:pt x="4" y="0"/>
                    <a:pt x="2" y="2"/>
                    <a:pt x="1" y="4"/>
                  </a:cubicBezTo>
                  <a:cubicBezTo>
                    <a:pt x="1" y="6"/>
                    <a:pt x="0" y="7"/>
                    <a:pt x="0" y="8"/>
                  </a:cubicBezTo>
                  <a:cubicBezTo>
                    <a:pt x="2" y="5"/>
                    <a:pt x="4" y="2"/>
                    <a:pt x="6" y="0"/>
                  </a:cubicBezTo>
                </a:path>
              </a:pathLst>
            </a:custGeom>
            <a:solidFill>
              <a:srgbClr val="C9F1D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0" name="Google Shape;1580;p48"/>
            <p:cNvSpPr/>
            <p:nvPr/>
          </p:nvSpPr>
          <p:spPr>
            <a:xfrm>
              <a:off x="2979738" y="3967163"/>
              <a:ext cx="22225" cy="14288"/>
            </a:xfrm>
            <a:custGeom>
              <a:rect b="b" l="l" r="r" t="t"/>
              <a:pathLst>
                <a:path extrusionOk="0" h="18" w="28">
                  <a:moveTo>
                    <a:pt x="14" y="0"/>
                  </a:moveTo>
                  <a:cubicBezTo>
                    <a:pt x="9" y="0"/>
                    <a:pt x="4" y="1"/>
                    <a:pt x="1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6" y="4"/>
                    <a:pt x="14" y="11"/>
                    <a:pt x="21" y="18"/>
                  </a:cubicBezTo>
                  <a:cubicBezTo>
                    <a:pt x="22" y="18"/>
                    <a:pt x="23" y="17"/>
                    <a:pt x="24" y="17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6" y="15"/>
                    <a:pt x="27" y="13"/>
                    <a:pt x="28" y="11"/>
                  </a:cubicBezTo>
                  <a:cubicBezTo>
                    <a:pt x="27" y="8"/>
                    <a:pt x="25" y="5"/>
                    <a:pt x="24" y="3"/>
                  </a:cubicBezTo>
                  <a:cubicBezTo>
                    <a:pt x="22" y="1"/>
                    <a:pt x="18" y="0"/>
                    <a:pt x="14" y="0"/>
                  </a:cubicBezTo>
                </a:path>
              </a:pathLst>
            </a:custGeom>
            <a:solidFill>
              <a:srgbClr val="C9F1D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1" name="Google Shape;1581;p48"/>
            <p:cNvSpPr/>
            <p:nvPr/>
          </p:nvSpPr>
          <p:spPr>
            <a:xfrm>
              <a:off x="2928938" y="3984626"/>
              <a:ext cx="1588" cy="3175"/>
            </a:xfrm>
            <a:custGeom>
              <a:rect b="b" l="l" r="r" t="t"/>
              <a:pathLst>
                <a:path extrusionOk="0" h="3" w="2">
                  <a:moveTo>
                    <a:pt x="0" y="0"/>
                  </a:moveTo>
                  <a:cubicBezTo>
                    <a:pt x="1" y="2"/>
                    <a:pt x="1" y="3"/>
                    <a:pt x="1" y="3"/>
                  </a:cubicBezTo>
                  <a:cubicBezTo>
                    <a:pt x="1" y="3"/>
                    <a:pt x="2" y="2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C9F1D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2" name="Google Shape;1582;p48"/>
            <p:cNvSpPr/>
            <p:nvPr/>
          </p:nvSpPr>
          <p:spPr>
            <a:xfrm>
              <a:off x="2959101" y="3987801"/>
              <a:ext cx="15875" cy="14288"/>
            </a:xfrm>
            <a:custGeom>
              <a:rect b="b" l="l" r="r" t="t"/>
              <a:pathLst>
                <a:path extrusionOk="0" h="19" w="22">
                  <a:moveTo>
                    <a:pt x="8" y="0"/>
                  </a:moveTo>
                  <a:cubicBezTo>
                    <a:pt x="6" y="0"/>
                    <a:pt x="3" y="0"/>
                    <a:pt x="0" y="0"/>
                  </a:cubicBezTo>
                  <a:cubicBezTo>
                    <a:pt x="1" y="1"/>
                    <a:pt x="2" y="2"/>
                    <a:pt x="3" y="3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10"/>
                    <a:pt x="3" y="14"/>
                    <a:pt x="2" y="17"/>
                  </a:cubicBezTo>
                  <a:cubicBezTo>
                    <a:pt x="2" y="17"/>
                    <a:pt x="2" y="17"/>
                    <a:pt x="3" y="17"/>
                  </a:cubicBezTo>
                  <a:cubicBezTo>
                    <a:pt x="5" y="18"/>
                    <a:pt x="7" y="19"/>
                    <a:pt x="9" y="19"/>
                  </a:cubicBezTo>
                  <a:cubicBezTo>
                    <a:pt x="13" y="19"/>
                    <a:pt x="16" y="18"/>
                    <a:pt x="18" y="16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21" y="14"/>
                    <a:pt x="22" y="12"/>
                    <a:pt x="22" y="9"/>
                  </a:cubicBezTo>
                  <a:cubicBezTo>
                    <a:pt x="22" y="7"/>
                    <a:pt x="22" y="5"/>
                    <a:pt x="20" y="3"/>
                  </a:cubicBezTo>
                  <a:cubicBezTo>
                    <a:pt x="18" y="1"/>
                    <a:pt x="15" y="0"/>
                    <a:pt x="11" y="0"/>
                  </a:cubicBezTo>
                  <a:cubicBezTo>
                    <a:pt x="10" y="0"/>
                    <a:pt x="9" y="0"/>
                    <a:pt x="8" y="0"/>
                  </a:cubicBezTo>
                </a:path>
              </a:pathLst>
            </a:custGeom>
            <a:solidFill>
              <a:srgbClr val="C9F1D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3" name="Google Shape;1583;p48"/>
            <p:cNvSpPr/>
            <p:nvPr/>
          </p:nvSpPr>
          <p:spPr>
            <a:xfrm>
              <a:off x="2887663" y="3990976"/>
              <a:ext cx="34925" cy="14288"/>
            </a:xfrm>
            <a:custGeom>
              <a:rect b="b" l="l" r="r" t="t"/>
              <a:pathLst>
                <a:path extrusionOk="0" h="18" w="45">
                  <a:moveTo>
                    <a:pt x="0" y="2"/>
                  </a:moveTo>
                  <a:cubicBezTo>
                    <a:pt x="1" y="4"/>
                    <a:pt x="2" y="5"/>
                    <a:pt x="2" y="6"/>
                  </a:cubicBezTo>
                  <a:cubicBezTo>
                    <a:pt x="2" y="5"/>
                    <a:pt x="1" y="4"/>
                    <a:pt x="0" y="2"/>
                  </a:cubicBezTo>
                  <a:moveTo>
                    <a:pt x="39" y="0"/>
                  </a:moveTo>
                  <a:cubicBezTo>
                    <a:pt x="38" y="1"/>
                    <a:pt x="37" y="1"/>
                    <a:pt x="36" y="2"/>
                  </a:cubicBezTo>
                  <a:cubicBezTo>
                    <a:pt x="40" y="9"/>
                    <a:pt x="44" y="15"/>
                    <a:pt x="45" y="18"/>
                  </a:cubicBezTo>
                  <a:cubicBezTo>
                    <a:pt x="45" y="18"/>
                    <a:pt x="45" y="18"/>
                    <a:pt x="45" y="18"/>
                  </a:cubicBezTo>
                  <a:cubicBezTo>
                    <a:pt x="44" y="15"/>
                    <a:pt x="41" y="8"/>
                    <a:pt x="39" y="0"/>
                  </a:cubicBezTo>
                </a:path>
              </a:pathLst>
            </a:custGeom>
            <a:solidFill>
              <a:srgbClr val="C9F1D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4" name="Google Shape;1584;p48"/>
            <p:cNvSpPr/>
            <p:nvPr/>
          </p:nvSpPr>
          <p:spPr>
            <a:xfrm>
              <a:off x="2947988" y="4008438"/>
              <a:ext cx="9525" cy="12700"/>
            </a:xfrm>
            <a:custGeom>
              <a:rect b="b" l="l" r="r" t="t"/>
              <a:pathLst>
                <a:path extrusionOk="0" h="16" w="13">
                  <a:moveTo>
                    <a:pt x="11" y="0"/>
                  </a:moveTo>
                  <a:cubicBezTo>
                    <a:pt x="8" y="6"/>
                    <a:pt x="4" y="11"/>
                    <a:pt x="0" y="16"/>
                  </a:cubicBezTo>
                  <a:cubicBezTo>
                    <a:pt x="4" y="16"/>
                    <a:pt x="7" y="15"/>
                    <a:pt x="10" y="13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2" y="10"/>
                    <a:pt x="13" y="8"/>
                    <a:pt x="13" y="6"/>
                  </a:cubicBezTo>
                  <a:cubicBezTo>
                    <a:pt x="13" y="4"/>
                    <a:pt x="12" y="2"/>
                    <a:pt x="11" y="0"/>
                  </a:cubicBezTo>
                </a:path>
              </a:pathLst>
            </a:custGeom>
            <a:solidFill>
              <a:srgbClr val="C9F1D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5" name="Google Shape;1585;p48"/>
            <p:cNvSpPr/>
            <p:nvPr/>
          </p:nvSpPr>
          <p:spPr>
            <a:xfrm>
              <a:off x="3009901" y="3919538"/>
              <a:ext cx="26988" cy="15875"/>
            </a:xfrm>
            <a:custGeom>
              <a:rect b="b" l="l" r="r" t="t"/>
              <a:pathLst>
                <a:path extrusionOk="0" h="20" w="35">
                  <a:moveTo>
                    <a:pt x="25" y="0"/>
                  </a:moveTo>
                  <a:cubicBezTo>
                    <a:pt x="19" y="0"/>
                    <a:pt x="11" y="4"/>
                    <a:pt x="7" y="7"/>
                  </a:cubicBezTo>
                  <a:cubicBezTo>
                    <a:pt x="7" y="7"/>
                    <a:pt x="4" y="10"/>
                    <a:pt x="2" y="12"/>
                  </a:cubicBezTo>
                  <a:cubicBezTo>
                    <a:pt x="1" y="13"/>
                    <a:pt x="0" y="14"/>
                    <a:pt x="0" y="14"/>
                  </a:cubicBezTo>
                  <a:cubicBezTo>
                    <a:pt x="6" y="17"/>
                    <a:pt x="12" y="19"/>
                    <a:pt x="18" y="20"/>
                  </a:cubicBezTo>
                  <a:cubicBezTo>
                    <a:pt x="19" y="20"/>
                    <a:pt x="19" y="20"/>
                    <a:pt x="20" y="20"/>
                  </a:cubicBezTo>
                  <a:cubicBezTo>
                    <a:pt x="25" y="20"/>
                    <a:pt x="29" y="18"/>
                    <a:pt x="33" y="15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4" y="13"/>
                    <a:pt x="35" y="11"/>
                    <a:pt x="35" y="9"/>
                  </a:cubicBezTo>
                  <a:cubicBezTo>
                    <a:pt x="35" y="6"/>
                    <a:pt x="33" y="4"/>
                    <a:pt x="31" y="2"/>
                  </a:cubicBezTo>
                  <a:cubicBezTo>
                    <a:pt x="29" y="1"/>
                    <a:pt x="27" y="0"/>
                    <a:pt x="25" y="0"/>
                  </a:cubicBezTo>
                </a:path>
              </a:pathLst>
            </a:custGeom>
            <a:solidFill>
              <a:srgbClr val="C9F1D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6" name="Google Shape;1586;p48"/>
            <p:cNvSpPr/>
            <p:nvPr/>
          </p:nvSpPr>
          <p:spPr>
            <a:xfrm>
              <a:off x="2800351" y="3859213"/>
              <a:ext cx="15875" cy="14288"/>
            </a:xfrm>
            <a:custGeom>
              <a:rect b="b" l="l" r="r" t="t"/>
              <a:pathLst>
                <a:path extrusionOk="0" h="19" w="20">
                  <a:moveTo>
                    <a:pt x="20" y="19"/>
                  </a:moveTo>
                  <a:cubicBezTo>
                    <a:pt x="18" y="12"/>
                    <a:pt x="18" y="12"/>
                    <a:pt x="18" y="12"/>
                  </a:cubicBezTo>
                  <a:cubicBezTo>
                    <a:pt x="17" y="8"/>
                    <a:pt x="11" y="0"/>
                    <a:pt x="6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11"/>
                    <a:pt x="3" y="14"/>
                    <a:pt x="7" y="16"/>
                  </a:cubicBezTo>
                  <a:cubicBezTo>
                    <a:pt x="11" y="17"/>
                    <a:pt x="15" y="19"/>
                    <a:pt x="20" y="19"/>
                  </a:cubicBezTo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7" name="Google Shape;1587;p48"/>
            <p:cNvSpPr/>
            <p:nvPr/>
          </p:nvSpPr>
          <p:spPr>
            <a:xfrm>
              <a:off x="2744788" y="3840163"/>
              <a:ext cx="101600" cy="136525"/>
            </a:xfrm>
            <a:custGeom>
              <a:rect b="b" l="l" r="r" t="t"/>
              <a:pathLst>
                <a:path extrusionOk="0" h="176" w="131">
                  <a:moveTo>
                    <a:pt x="102" y="0"/>
                  </a:moveTo>
                  <a:cubicBezTo>
                    <a:pt x="97" y="2"/>
                    <a:pt x="94" y="11"/>
                    <a:pt x="95" y="16"/>
                  </a:cubicBezTo>
                  <a:cubicBezTo>
                    <a:pt x="95" y="16"/>
                    <a:pt x="95" y="23"/>
                    <a:pt x="96" y="23"/>
                  </a:cubicBezTo>
                  <a:cubicBezTo>
                    <a:pt x="94" y="28"/>
                    <a:pt x="94" y="28"/>
                    <a:pt x="94" y="28"/>
                  </a:cubicBezTo>
                  <a:cubicBezTo>
                    <a:pt x="94" y="31"/>
                    <a:pt x="93" y="34"/>
                    <a:pt x="92" y="38"/>
                  </a:cubicBezTo>
                  <a:cubicBezTo>
                    <a:pt x="91" y="43"/>
                    <a:pt x="91" y="47"/>
                    <a:pt x="91" y="51"/>
                  </a:cubicBezTo>
                  <a:cubicBezTo>
                    <a:pt x="90" y="56"/>
                    <a:pt x="91" y="61"/>
                    <a:pt x="91" y="66"/>
                  </a:cubicBezTo>
                  <a:cubicBezTo>
                    <a:pt x="90" y="65"/>
                    <a:pt x="89" y="61"/>
                    <a:pt x="88" y="60"/>
                  </a:cubicBezTo>
                  <a:cubicBezTo>
                    <a:pt x="86" y="56"/>
                    <a:pt x="78" y="50"/>
                    <a:pt x="73" y="52"/>
                  </a:cubicBezTo>
                  <a:cubicBezTo>
                    <a:pt x="70" y="53"/>
                    <a:pt x="68" y="57"/>
                    <a:pt x="69" y="60"/>
                  </a:cubicBezTo>
                  <a:cubicBezTo>
                    <a:pt x="71" y="64"/>
                    <a:pt x="74" y="66"/>
                    <a:pt x="78" y="67"/>
                  </a:cubicBezTo>
                  <a:cubicBezTo>
                    <a:pt x="83" y="68"/>
                    <a:pt x="87" y="67"/>
                    <a:pt x="92" y="67"/>
                  </a:cubicBezTo>
                  <a:cubicBezTo>
                    <a:pt x="92" y="72"/>
                    <a:pt x="93" y="76"/>
                    <a:pt x="95" y="81"/>
                  </a:cubicBezTo>
                  <a:cubicBezTo>
                    <a:pt x="96" y="84"/>
                    <a:pt x="96" y="87"/>
                    <a:pt x="97" y="90"/>
                  </a:cubicBezTo>
                  <a:cubicBezTo>
                    <a:pt x="96" y="87"/>
                    <a:pt x="96" y="87"/>
                    <a:pt x="96" y="87"/>
                  </a:cubicBezTo>
                  <a:cubicBezTo>
                    <a:pt x="93" y="83"/>
                    <a:pt x="86" y="77"/>
                    <a:pt x="81" y="78"/>
                  </a:cubicBezTo>
                  <a:cubicBezTo>
                    <a:pt x="78" y="79"/>
                    <a:pt x="76" y="83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9" y="90"/>
                    <a:pt x="82" y="93"/>
                    <a:pt x="86" y="94"/>
                  </a:cubicBezTo>
                  <a:cubicBezTo>
                    <a:pt x="90" y="94"/>
                    <a:pt x="94" y="94"/>
                    <a:pt x="99" y="94"/>
                  </a:cubicBezTo>
                  <a:cubicBezTo>
                    <a:pt x="99" y="95"/>
                    <a:pt x="99" y="96"/>
                    <a:pt x="100" y="97"/>
                  </a:cubicBezTo>
                  <a:cubicBezTo>
                    <a:pt x="101" y="102"/>
                    <a:pt x="103" y="107"/>
                    <a:pt x="105" y="112"/>
                  </a:cubicBezTo>
                  <a:cubicBezTo>
                    <a:pt x="105" y="114"/>
                    <a:pt x="106" y="116"/>
                    <a:pt x="106" y="117"/>
                  </a:cubicBezTo>
                  <a:cubicBezTo>
                    <a:pt x="105" y="115"/>
                    <a:pt x="105" y="115"/>
                    <a:pt x="105" y="115"/>
                  </a:cubicBezTo>
                  <a:cubicBezTo>
                    <a:pt x="103" y="111"/>
                    <a:pt x="95" y="105"/>
                    <a:pt x="90" y="107"/>
                  </a:cubicBezTo>
                  <a:cubicBezTo>
                    <a:pt x="87" y="108"/>
                    <a:pt x="85" y="111"/>
                    <a:pt x="86" y="114"/>
                  </a:cubicBezTo>
                  <a:cubicBezTo>
                    <a:pt x="86" y="115"/>
                    <a:pt x="86" y="115"/>
                    <a:pt x="86" y="115"/>
                  </a:cubicBezTo>
                  <a:cubicBezTo>
                    <a:pt x="88" y="119"/>
                    <a:pt x="91" y="121"/>
                    <a:pt x="95" y="122"/>
                  </a:cubicBezTo>
                  <a:cubicBezTo>
                    <a:pt x="99" y="123"/>
                    <a:pt x="103" y="123"/>
                    <a:pt x="107" y="122"/>
                  </a:cubicBezTo>
                  <a:cubicBezTo>
                    <a:pt x="108" y="124"/>
                    <a:pt x="108" y="126"/>
                    <a:pt x="109" y="127"/>
                  </a:cubicBezTo>
                  <a:cubicBezTo>
                    <a:pt x="109" y="129"/>
                    <a:pt x="109" y="130"/>
                    <a:pt x="109" y="131"/>
                  </a:cubicBezTo>
                  <a:cubicBezTo>
                    <a:pt x="110" y="132"/>
                    <a:pt x="110" y="133"/>
                    <a:pt x="110" y="135"/>
                  </a:cubicBezTo>
                  <a:cubicBezTo>
                    <a:pt x="110" y="137"/>
                    <a:pt x="110" y="139"/>
                    <a:pt x="111" y="141"/>
                  </a:cubicBezTo>
                  <a:cubicBezTo>
                    <a:pt x="111" y="143"/>
                    <a:pt x="111" y="144"/>
                    <a:pt x="111" y="146"/>
                  </a:cubicBezTo>
                  <a:cubicBezTo>
                    <a:pt x="110" y="144"/>
                    <a:pt x="109" y="141"/>
                    <a:pt x="109" y="140"/>
                  </a:cubicBezTo>
                  <a:cubicBezTo>
                    <a:pt x="107" y="137"/>
                    <a:pt x="104" y="134"/>
                    <a:pt x="101" y="131"/>
                  </a:cubicBezTo>
                  <a:cubicBezTo>
                    <a:pt x="101" y="131"/>
                    <a:pt x="101" y="130"/>
                    <a:pt x="100" y="130"/>
                  </a:cubicBezTo>
                  <a:cubicBezTo>
                    <a:pt x="99" y="127"/>
                    <a:pt x="95" y="126"/>
                    <a:pt x="92" y="128"/>
                  </a:cubicBezTo>
                  <a:cubicBezTo>
                    <a:pt x="91" y="128"/>
                    <a:pt x="91" y="128"/>
                    <a:pt x="91" y="128"/>
                  </a:cubicBezTo>
                  <a:cubicBezTo>
                    <a:pt x="87" y="132"/>
                    <a:pt x="88" y="141"/>
                    <a:pt x="90" y="146"/>
                  </a:cubicBezTo>
                  <a:cubicBezTo>
                    <a:pt x="92" y="150"/>
                    <a:pt x="92" y="150"/>
                    <a:pt x="92" y="150"/>
                  </a:cubicBezTo>
                  <a:cubicBezTo>
                    <a:pt x="90" y="148"/>
                    <a:pt x="90" y="148"/>
                    <a:pt x="90" y="148"/>
                  </a:cubicBezTo>
                  <a:cubicBezTo>
                    <a:pt x="89" y="146"/>
                    <a:pt x="87" y="144"/>
                    <a:pt x="85" y="142"/>
                  </a:cubicBezTo>
                  <a:cubicBezTo>
                    <a:pt x="83" y="139"/>
                    <a:pt x="83" y="139"/>
                    <a:pt x="83" y="139"/>
                  </a:cubicBezTo>
                  <a:cubicBezTo>
                    <a:pt x="82" y="139"/>
                    <a:pt x="81" y="138"/>
                    <a:pt x="80" y="137"/>
                  </a:cubicBezTo>
                  <a:cubicBezTo>
                    <a:pt x="78" y="135"/>
                    <a:pt x="76" y="133"/>
                    <a:pt x="73" y="131"/>
                  </a:cubicBezTo>
                  <a:cubicBezTo>
                    <a:pt x="77" y="128"/>
                    <a:pt x="80" y="125"/>
                    <a:pt x="82" y="121"/>
                  </a:cubicBezTo>
                  <a:cubicBezTo>
                    <a:pt x="84" y="118"/>
                    <a:pt x="85" y="114"/>
                    <a:pt x="83" y="110"/>
                  </a:cubicBezTo>
                  <a:cubicBezTo>
                    <a:pt x="82" y="107"/>
                    <a:pt x="78" y="106"/>
                    <a:pt x="75" y="107"/>
                  </a:cubicBezTo>
                  <a:cubicBezTo>
                    <a:pt x="74" y="108"/>
                    <a:pt x="74" y="108"/>
                    <a:pt x="74" y="108"/>
                  </a:cubicBezTo>
                  <a:cubicBezTo>
                    <a:pt x="70" y="110"/>
                    <a:pt x="69" y="120"/>
                    <a:pt x="70" y="125"/>
                  </a:cubicBezTo>
                  <a:cubicBezTo>
                    <a:pt x="70" y="125"/>
                    <a:pt x="72" y="128"/>
                    <a:pt x="72" y="130"/>
                  </a:cubicBezTo>
                  <a:cubicBezTo>
                    <a:pt x="68" y="126"/>
                    <a:pt x="68" y="126"/>
                    <a:pt x="68" y="126"/>
                  </a:cubicBezTo>
                  <a:cubicBezTo>
                    <a:pt x="64" y="123"/>
                    <a:pt x="60" y="120"/>
                    <a:pt x="55" y="117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5" y="111"/>
                    <a:pt x="58" y="108"/>
                    <a:pt x="60" y="104"/>
                  </a:cubicBezTo>
                  <a:cubicBezTo>
                    <a:pt x="62" y="101"/>
                    <a:pt x="63" y="97"/>
                    <a:pt x="61" y="93"/>
                  </a:cubicBezTo>
                  <a:cubicBezTo>
                    <a:pt x="60" y="90"/>
                    <a:pt x="56" y="89"/>
                    <a:pt x="53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48" y="93"/>
                    <a:pt x="48" y="103"/>
                    <a:pt x="49" y="108"/>
                  </a:cubicBezTo>
                  <a:cubicBezTo>
                    <a:pt x="49" y="108"/>
                    <a:pt x="51" y="113"/>
                    <a:pt x="51" y="114"/>
                  </a:cubicBezTo>
                  <a:cubicBezTo>
                    <a:pt x="48" y="112"/>
                    <a:pt x="45" y="109"/>
                    <a:pt x="43" y="107"/>
                  </a:cubicBezTo>
                  <a:cubicBezTo>
                    <a:pt x="39" y="104"/>
                    <a:pt x="35" y="101"/>
                    <a:pt x="32" y="97"/>
                  </a:cubicBezTo>
                  <a:cubicBezTo>
                    <a:pt x="35" y="94"/>
                    <a:pt x="39" y="91"/>
                    <a:pt x="41" y="88"/>
                  </a:cubicBezTo>
                  <a:cubicBezTo>
                    <a:pt x="43" y="84"/>
                    <a:pt x="43" y="80"/>
                    <a:pt x="42" y="77"/>
                  </a:cubicBezTo>
                  <a:cubicBezTo>
                    <a:pt x="41" y="73"/>
                    <a:pt x="37" y="72"/>
                    <a:pt x="34" y="73"/>
                  </a:cubicBezTo>
                  <a:cubicBezTo>
                    <a:pt x="33" y="74"/>
                    <a:pt x="33" y="74"/>
                    <a:pt x="33" y="74"/>
                  </a:cubicBezTo>
                  <a:cubicBezTo>
                    <a:pt x="29" y="77"/>
                    <a:pt x="28" y="86"/>
                    <a:pt x="29" y="91"/>
                  </a:cubicBezTo>
                  <a:cubicBezTo>
                    <a:pt x="29" y="91"/>
                    <a:pt x="31" y="95"/>
                    <a:pt x="31" y="96"/>
                  </a:cubicBezTo>
                  <a:cubicBezTo>
                    <a:pt x="28" y="93"/>
                    <a:pt x="25" y="89"/>
                    <a:pt x="23" y="85"/>
                  </a:cubicBezTo>
                  <a:cubicBezTo>
                    <a:pt x="21" y="82"/>
                    <a:pt x="20" y="80"/>
                    <a:pt x="19" y="78"/>
                  </a:cubicBezTo>
                  <a:cubicBezTo>
                    <a:pt x="23" y="76"/>
                    <a:pt x="26" y="73"/>
                    <a:pt x="29" y="70"/>
                  </a:cubicBezTo>
                  <a:cubicBezTo>
                    <a:pt x="31" y="67"/>
                    <a:pt x="32" y="63"/>
                    <a:pt x="31" y="59"/>
                  </a:cubicBezTo>
                  <a:cubicBezTo>
                    <a:pt x="30" y="55"/>
                    <a:pt x="27" y="54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18" y="57"/>
                    <a:pt x="16" y="67"/>
                    <a:pt x="17" y="72"/>
                  </a:cubicBezTo>
                  <a:cubicBezTo>
                    <a:pt x="17" y="72"/>
                    <a:pt x="18" y="74"/>
                    <a:pt x="18" y="76"/>
                  </a:cubicBezTo>
                  <a:cubicBezTo>
                    <a:pt x="17" y="73"/>
                    <a:pt x="17" y="73"/>
                    <a:pt x="17" y="73"/>
                  </a:cubicBezTo>
                  <a:cubicBezTo>
                    <a:pt x="15" y="70"/>
                    <a:pt x="13" y="66"/>
                    <a:pt x="12" y="63"/>
                  </a:cubicBezTo>
                  <a:cubicBezTo>
                    <a:pt x="12" y="61"/>
                    <a:pt x="11" y="60"/>
                    <a:pt x="10" y="58"/>
                  </a:cubicBezTo>
                  <a:cubicBezTo>
                    <a:pt x="13" y="55"/>
                    <a:pt x="14" y="51"/>
                    <a:pt x="15" y="46"/>
                  </a:cubicBezTo>
                  <a:cubicBezTo>
                    <a:pt x="16" y="43"/>
                    <a:pt x="15" y="39"/>
                    <a:pt x="12" y="36"/>
                  </a:cubicBezTo>
                  <a:cubicBezTo>
                    <a:pt x="10" y="33"/>
                    <a:pt x="6" y="33"/>
                    <a:pt x="4" y="36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0" y="41"/>
                    <a:pt x="3" y="50"/>
                    <a:pt x="6" y="54"/>
                  </a:cubicBezTo>
                  <a:cubicBezTo>
                    <a:pt x="10" y="59"/>
                    <a:pt x="10" y="59"/>
                    <a:pt x="10" y="59"/>
                  </a:cubicBezTo>
                  <a:cubicBezTo>
                    <a:pt x="12" y="63"/>
                    <a:pt x="12" y="63"/>
                    <a:pt x="12" y="63"/>
                  </a:cubicBezTo>
                  <a:cubicBezTo>
                    <a:pt x="13" y="66"/>
                    <a:pt x="14" y="70"/>
                    <a:pt x="16" y="74"/>
                  </a:cubicBezTo>
                  <a:cubicBezTo>
                    <a:pt x="18" y="78"/>
                    <a:pt x="20" y="81"/>
                    <a:pt x="22" y="85"/>
                  </a:cubicBezTo>
                  <a:cubicBezTo>
                    <a:pt x="24" y="89"/>
                    <a:pt x="27" y="93"/>
                    <a:pt x="30" y="97"/>
                  </a:cubicBezTo>
                  <a:cubicBezTo>
                    <a:pt x="25" y="94"/>
                    <a:pt x="25" y="94"/>
                    <a:pt x="25" y="94"/>
                  </a:cubicBezTo>
                  <a:cubicBezTo>
                    <a:pt x="21" y="92"/>
                    <a:pt x="11" y="91"/>
                    <a:pt x="8" y="95"/>
                  </a:cubicBezTo>
                  <a:cubicBezTo>
                    <a:pt x="5" y="98"/>
                    <a:pt x="6" y="102"/>
                    <a:pt x="8" y="104"/>
                  </a:cubicBezTo>
                  <a:cubicBezTo>
                    <a:pt x="9" y="104"/>
                    <a:pt x="9" y="104"/>
                    <a:pt x="9" y="104"/>
                  </a:cubicBezTo>
                  <a:cubicBezTo>
                    <a:pt x="12" y="106"/>
                    <a:pt x="16" y="106"/>
                    <a:pt x="20" y="105"/>
                  </a:cubicBezTo>
                  <a:cubicBezTo>
                    <a:pt x="24" y="103"/>
                    <a:pt x="28" y="101"/>
                    <a:pt x="31" y="98"/>
                  </a:cubicBezTo>
                  <a:cubicBezTo>
                    <a:pt x="34" y="101"/>
                    <a:pt x="38" y="105"/>
                    <a:pt x="42" y="108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6" y="112"/>
                    <a:pt x="46" y="112"/>
                    <a:pt x="46" y="112"/>
                  </a:cubicBezTo>
                  <a:cubicBezTo>
                    <a:pt x="41" y="110"/>
                    <a:pt x="32" y="109"/>
                    <a:pt x="28" y="113"/>
                  </a:cubicBezTo>
                  <a:cubicBezTo>
                    <a:pt x="26" y="116"/>
                    <a:pt x="27" y="120"/>
                    <a:pt x="29" y="122"/>
                  </a:cubicBezTo>
                  <a:cubicBezTo>
                    <a:pt x="30" y="123"/>
                    <a:pt x="30" y="123"/>
                    <a:pt x="30" y="123"/>
                  </a:cubicBezTo>
                  <a:cubicBezTo>
                    <a:pt x="33" y="124"/>
                    <a:pt x="37" y="125"/>
                    <a:pt x="41" y="123"/>
                  </a:cubicBezTo>
                  <a:cubicBezTo>
                    <a:pt x="45" y="121"/>
                    <a:pt x="48" y="119"/>
                    <a:pt x="51" y="116"/>
                  </a:cubicBezTo>
                  <a:cubicBezTo>
                    <a:pt x="54" y="118"/>
                    <a:pt x="54" y="118"/>
                    <a:pt x="54" y="118"/>
                  </a:cubicBezTo>
                  <a:cubicBezTo>
                    <a:pt x="58" y="121"/>
                    <a:pt x="63" y="125"/>
                    <a:pt x="67" y="128"/>
                  </a:cubicBezTo>
                  <a:cubicBezTo>
                    <a:pt x="71" y="131"/>
                    <a:pt x="71" y="131"/>
                    <a:pt x="71" y="131"/>
                  </a:cubicBezTo>
                  <a:cubicBezTo>
                    <a:pt x="69" y="130"/>
                    <a:pt x="69" y="130"/>
                    <a:pt x="69" y="130"/>
                  </a:cubicBezTo>
                  <a:cubicBezTo>
                    <a:pt x="65" y="128"/>
                    <a:pt x="55" y="127"/>
                    <a:pt x="51" y="131"/>
                  </a:cubicBezTo>
                  <a:cubicBezTo>
                    <a:pt x="49" y="134"/>
                    <a:pt x="50" y="138"/>
                    <a:pt x="52" y="140"/>
                  </a:cubicBezTo>
                  <a:cubicBezTo>
                    <a:pt x="53" y="141"/>
                    <a:pt x="53" y="141"/>
                    <a:pt x="53" y="141"/>
                  </a:cubicBezTo>
                  <a:cubicBezTo>
                    <a:pt x="56" y="142"/>
                    <a:pt x="60" y="143"/>
                    <a:pt x="64" y="141"/>
                  </a:cubicBezTo>
                  <a:cubicBezTo>
                    <a:pt x="68" y="140"/>
                    <a:pt x="71" y="137"/>
                    <a:pt x="74" y="135"/>
                  </a:cubicBezTo>
                  <a:cubicBezTo>
                    <a:pt x="76" y="136"/>
                    <a:pt x="77" y="137"/>
                    <a:pt x="78" y="138"/>
                  </a:cubicBezTo>
                  <a:cubicBezTo>
                    <a:pt x="80" y="140"/>
                    <a:pt x="80" y="140"/>
                    <a:pt x="81" y="141"/>
                  </a:cubicBezTo>
                  <a:cubicBezTo>
                    <a:pt x="83" y="144"/>
                    <a:pt x="83" y="144"/>
                    <a:pt x="83" y="144"/>
                  </a:cubicBezTo>
                  <a:cubicBezTo>
                    <a:pt x="85" y="146"/>
                    <a:pt x="86" y="148"/>
                    <a:pt x="88" y="149"/>
                  </a:cubicBezTo>
                  <a:cubicBezTo>
                    <a:pt x="91" y="153"/>
                    <a:pt x="91" y="153"/>
                    <a:pt x="91" y="153"/>
                  </a:cubicBezTo>
                  <a:cubicBezTo>
                    <a:pt x="86" y="149"/>
                    <a:pt x="86" y="149"/>
                    <a:pt x="86" y="149"/>
                  </a:cubicBezTo>
                  <a:cubicBezTo>
                    <a:pt x="82" y="147"/>
                    <a:pt x="73" y="144"/>
                    <a:pt x="69" y="148"/>
                  </a:cubicBezTo>
                  <a:cubicBezTo>
                    <a:pt x="66" y="150"/>
                    <a:pt x="66" y="154"/>
                    <a:pt x="68" y="157"/>
                  </a:cubicBezTo>
                  <a:cubicBezTo>
                    <a:pt x="69" y="157"/>
                    <a:pt x="69" y="157"/>
                    <a:pt x="69" y="157"/>
                  </a:cubicBezTo>
                  <a:cubicBezTo>
                    <a:pt x="72" y="160"/>
                    <a:pt x="76" y="160"/>
                    <a:pt x="79" y="160"/>
                  </a:cubicBezTo>
                  <a:cubicBezTo>
                    <a:pt x="84" y="158"/>
                    <a:pt x="88" y="156"/>
                    <a:pt x="91" y="154"/>
                  </a:cubicBezTo>
                  <a:cubicBezTo>
                    <a:pt x="93" y="156"/>
                    <a:pt x="94" y="158"/>
                    <a:pt x="96" y="160"/>
                  </a:cubicBezTo>
                  <a:cubicBezTo>
                    <a:pt x="100" y="166"/>
                    <a:pt x="104" y="172"/>
                    <a:pt x="106" y="176"/>
                  </a:cubicBezTo>
                  <a:cubicBezTo>
                    <a:pt x="106" y="176"/>
                    <a:pt x="106" y="176"/>
                    <a:pt x="106" y="176"/>
                  </a:cubicBezTo>
                  <a:cubicBezTo>
                    <a:pt x="110" y="175"/>
                    <a:pt x="110" y="175"/>
                    <a:pt x="110" y="175"/>
                  </a:cubicBezTo>
                  <a:cubicBezTo>
                    <a:pt x="109" y="174"/>
                    <a:pt x="109" y="174"/>
                    <a:pt x="109" y="174"/>
                  </a:cubicBezTo>
                  <a:cubicBezTo>
                    <a:pt x="107" y="170"/>
                    <a:pt x="102" y="164"/>
                    <a:pt x="98" y="158"/>
                  </a:cubicBezTo>
                  <a:cubicBezTo>
                    <a:pt x="96" y="156"/>
                    <a:pt x="95" y="154"/>
                    <a:pt x="93" y="151"/>
                  </a:cubicBezTo>
                  <a:cubicBezTo>
                    <a:pt x="93" y="151"/>
                    <a:pt x="96" y="148"/>
                    <a:pt x="98" y="145"/>
                  </a:cubicBezTo>
                  <a:cubicBezTo>
                    <a:pt x="102" y="146"/>
                    <a:pt x="106" y="147"/>
                    <a:pt x="110" y="147"/>
                  </a:cubicBezTo>
                  <a:cubicBezTo>
                    <a:pt x="110" y="149"/>
                    <a:pt x="110" y="152"/>
                    <a:pt x="111" y="154"/>
                  </a:cubicBezTo>
                  <a:cubicBezTo>
                    <a:pt x="111" y="162"/>
                    <a:pt x="111" y="169"/>
                    <a:pt x="111" y="173"/>
                  </a:cubicBezTo>
                  <a:cubicBezTo>
                    <a:pt x="111" y="174"/>
                    <a:pt x="111" y="174"/>
                    <a:pt x="111" y="174"/>
                  </a:cubicBezTo>
                  <a:cubicBezTo>
                    <a:pt x="114" y="172"/>
                    <a:pt x="114" y="172"/>
                    <a:pt x="114" y="172"/>
                  </a:cubicBezTo>
                  <a:cubicBezTo>
                    <a:pt x="114" y="168"/>
                    <a:pt x="114" y="161"/>
                    <a:pt x="114" y="154"/>
                  </a:cubicBezTo>
                  <a:cubicBezTo>
                    <a:pt x="114" y="151"/>
                    <a:pt x="114" y="149"/>
                    <a:pt x="113" y="146"/>
                  </a:cubicBezTo>
                  <a:cubicBezTo>
                    <a:pt x="117" y="145"/>
                    <a:pt x="121" y="143"/>
                    <a:pt x="125" y="141"/>
                  </a:cubicBezTo>
                  <a:cubicBezTo>
                    <a:pt x="128" y="139"/>
                    <a:pt x="131" y="135"/>
                    <a:pt x="131" y="131"/>
                  </a:cubicBezTo>
                  <a:cubicBezTo>
                    <a:pt x="131" y="128"/>
                    <a:pt x="128" y="125"/>
                    <a:pt x="125" y="125"/>
                  </a:cubicBezTo>
                  <a:cubicBezTo>
                    <a:pt x="124" y="125"/>
                    <a:pt x="124" y="125"/>
                    <a:pt x="124" y="125"/>
                  </a:cubicBezTo>
                  <a:cubicBezTo>
                    <a:pt x="119" y="126"/>
                    <a:pt x="114" y="134"/>
                    <a:pt x="114" y="139"/>
                  </a:cubicBezTo>
                  <a:cubicBezTo>
                    <a:pt x="114" y="139"/>
                    <a:pt x="114" y="142"/>
                    <a:pt x="113" y="144"/>
                  </a:cubicBezTo>
                  <a:cubicBezTo>
                    <a:pt x="113" y="143"/>
                    <a:pt x="113" y="142"/>
                    <a:pt x="113" y="141"/>
                  </a:cubicBezTo>
                  <a:cubicBezTo>
                    <a:pt x="113" y="138"/>
                    <a:pt x="113" y="136"/>
                    <a:pt x="112" y="134"/>
                  </a:cubicBezTo>
                  <a:cubicBezTo>
                    <a:pt x="112" y="130"/>
                    <a:pt x="112" y="130"/>
                    <a:pt x="112" y="130"/>
                  </a:cubicBezTo>
                  <a:cubicBezTo>
                    <a:pt x="112" y="129"/>
                    <a:pt x="111" y="127"/>
                    <a:pt x="111" y="126"/>
                  </a:cubicBezTo>
                  <a:cubicBezTo>
                    <a:pt x="110" y="123"/>
                    <a:pt x="110" y="120"/>
                    <a:pt x="109" y="118"/>
                  </a:cubicBezTo>
                  <a:cubicBezTo>
                    <a:pt x="113" y="117"/>
                    <a:pt x="117" y="116"/>
                    <a:pt x="121" y="115"/>
                  </a:cubicBezTo>
                  <a:cubicBezTo>
                    <a:pt x="124" y="113"/>
                    <a:pt x="127" y="110"/>
                    <a:pt x="128" y="106"/>
                  </a:cubicBezTo>
                  <a:cubicBezTo>
                    <a:pt x="128" y="103"/>
                    <a:pt x="126" y="99"/>
                    <a:pt x="123" y="99"/>
                  </a:cubicBezTo>
                  <a:cubicBezTo>
                    <a:pt x="122" y="99"/>
                    <a:pt x="122" y="99"/>
                    <a:pt x="122" y="99"/>
                  </a:cubicBezTo>
                  <a:cubicBezTo>
                    <a:pt x="117" y="99"/>
                    <a:pt x="111" y="106"/>
                    <a:pt x="109" y="111"/>
                  </a:cubicBezTo>
                  <a:cubicBezTo>
                    <a:pt x="109" y="111"/>
                    <a:pt x="108" y="114"/>
                    <a:pt x="108" y="116"/>
                  </a:cubicBezTo>
                  <a:cubicBezTo>
                    <a:pt x="108" y="115"/>
                    <a:pt x="107" y="113"/>
                    <a:pt x="106" y="111"/>
                  </a:cubicBezTo>
                  <a:cubicBezTo>
                    <a:pt x="105" y="106"/>
                    <a:pt x="103" y="101"/>
                    <a:pt x="101" y="96"/>
                  </a:cubicBezTo>
                  <a:cubicBezTo>
                    <a:pt x="100" y="94"/>
                    <a:pt x="100" y="93"/>
                    <a:pt x="99" y="91"/>
                  </a:cubicBezTo>
                  <a:cubicBezTo>
                    <a:pt x="104" y="91"/>
                    <a:pt x="108" y="90"/>
                    <a:pt x="112" y="88"/>
                  </a:cubicBezTo>
                  <a:cubicBezTo>
                    <a:pt x="115" y="87"/>
                    <a:pt x="118" y="83"/>
                    <a:pt x="119" y="80"/>
                  </a:cubicBezTo>
                  <a:cubicBezTo>
                    <a:pt x="119" y="76"/>
                    <a:pt x="117" y="73"/>
                    <a:pt x="114" y="73"/>
                  </a:cubicBezTo>
                  <a:cubicBezTo>
                    <a:pt x="113" y="72"/>
                    <a:pt x="113" y="72"/>
                    <a:pt x="113" y="72"/>
                  </a:cubicBezTo>
                  <a:cubicBezTo>
                    <a:pt x="108" y="72"/>
                    <a:pt x="102" y="80"/>
                    <a:pt x="100" y="85"/>
                  </a:cubicBezTo>
                  <a:cubicBezTo>
                    <a:pt x="100" y="85"/>
                    <a:pt x="99" y="90"/>
                    <a:pt x="99" y="91"/>
                  </a:cubicBezTo>
                  <a:cubicBezTo>
                    <a:pt x="98" y="88"/>
                    <a:pt x="96" y="84"/>
                    <a:pt x="95" y="81"/>
                  </a:cubicBezTo>
                  <a:cubicBezTo>
                    <a:pt x="94" y="76"/>
                    <a:pt x="93" y="71"/>
                    <a:pt x="92" y="67"/>
                  </a:cubicBezTo>
                  <a:cubicBezTo>
                    <a:pt x="96" y="66"/>
                    <a:pt x="101" y="65"/>
                    <a:pt x="105" y="64"/>
                  </a:cubicBezTo>
                  <a:cubicBezTo>
                    <a:pt x="108" y="62"/>
                    <a:pt x="111" y="59"/>
                    <a:pt x="112" y="55"/>
                  </a:cubicBezTo>
                  <a:cubicBezTo>
                    <a:pt x="112" y="52"/>
                    <a:pt x="109" y="48"/>
                    <a:pt x="106" y="48"/>
                  </a:cubicBezTo>
                  <a:cubicBezTo>
                    <a:pt x="100" y="48"/>
                    <a:pt x="95" y="56"/>
                    <a:pt x="93" y="60"/>
                  </a:cubicBezTo>
                  <a:cubicBezTo>
                    <a:pt x="93" y="60"/>
                    <a:pt x="92" y="64"/>
                    <a:pt x="92" y="66"/>
                  </a:cubicBezTo>
                  <a:cubicBezTo>
                    <a:pt x="91" y="66"/>
                    <a:pt x="91" y="66"/>
                    <a:pt x="91" y="66"/>
                  </a:cubicBezTo>
                  <a:cubicBezTo>
                    <a:pt x="91" y="61"/>
                    <a:pt x="91" y="56"/>
                    <a:pt x="91" y="51"/>
                  </a:cubicBezTo>
                  <a:cubicBezTo>
                    <a:pt x="91" y="49"/>
                    <a:pt x="91" y="46"/>
                    <a:pt x="91" y="44"/>
                  </a:cubicBezTo>
                  <a:cubicBezTo>
                    <a:pt x="96" y="44"/>
                    <a:pt x="100" y="43"/>
                    <a:pt x="104" y="42"/>
                  </a:cubicBezTo>
                  <a:cubicBezTo>
                    <a:pt x="108" y="41"/>
                    <a:pt x="111" y="38"/>
                    <a:pt x="112" y="34"/>
                  </a:cubicBezTo>
                  <a:cubicBezTo>
                    <a:pt x="113" y="31"/>
                    <a:pt x="111" y="27"/>
                    <a:pt x="108" y="27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2" y="26"/>
                    <a:pt x="95" y="33"/>
                    <a:pt x="93" y="37"/>
                  </a:cubicBezTo>
                  <a:cubicBezTo>
                    <a:pt x="93" y="37"/>
                    <a:pt x="92" y="40"/>
                    <a:pt x="91" y="42"/>
                  </a:cubicBezTo>
                  <a:cubicBezTo>
                    <a:pt x="92" y="38"/>
                    <a:pt x="92" y="38"/>
                    <a:pt x="92" y="38"/>
                  </a:cubicBezTo>
                  <a:cubicBezTo>
                    <a:pt x="92" y="34"/>
                    <a:pt x="93" y="31"/>
                    <a:pt x="94" y="27"/>
                  </a:cubicBezTo>
                  <a:cubicBezTo>
                    <a:pt x="94" y="26"/>
                    <a:pt x="95" y="24"/>
                    <a:pt x="95" y="22"/>
                  </a:cubicBezTo>
                  <a:cubicBezTo>
                    <a:pt x="99" y="21"/>
                    <a:pt x="102" y="18"/>
                    <a:pt x="106" y="15"/>
                  </a:cubicBezTo>
                  <a:cubicBezTo>
                    <a:pt x="108" y="12"/>
                    <a:pt x="110" y="9"/>
                    <a:pt x="109" y="5"/>
                  </a:cubicBezTo>
                  <a:cubicBezTo>
                    <a:pt x="108" y="2"/>
                    <a:pt x="105" y="0"/>
                    <a:pt x="102" y="0"/>
                  </a:cubicBezTo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8" name="Google Shape;1588;p48"/>
            <p:cNvSpPr/>
            <p:nvPr/>
          </p:nvSpPr>
          <p:spPr>
            <a:xfrm>
              <a:off x="2738438" y="3890963"/>
              <a:ext cx="20638" cy="14288"/>
            </a:xfrm>
            <a:custGeom>
              <a:rect b="b" l="l" r="r" t="t"/>
              <a:pathLst>
                <a:path extrusionOk="0" h="17" w="26">
                  <a:moveTo>
                    <a:pt x="13" y="16"/>
                  </a:moveTo>
                  <a:cubicBezTo>
                    <a:pt x="18" y="16"/>
                    <a:pt x="22" y="14"/>
                    <a:pt x="26" y="12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17" y="4"/>
                    <a:pt x="8" y="0"/>
                    <a:pt x="4" y="4"/>
                  </a:cubicBezTo>
                  <a:cubicBezTo>
                    <a:pt x="1" y="6"/>
                    <a:pt x="0" y="9"/>
                    <a:pt x="2" y="12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6" y="16"/>
                    <a:pt x="9" y="17"/>
                    <a:pt x="13" y="16"/>
                  </a:cubicBezTo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9" name="Google Shape;1589;p48"/>
            <p:cNvSpPr/>
            <p:nvPr/>
          </p:nvSpPr>
          <p:spPr>
            <a:xfrm>
              <a:off x="2800351" y="3859213"/>
              <a:ext cx="14288" cy="14288"/>
            </a:xfrm>
            <a:custGeom>
              <a:rect b="b" l="l" r="r" t="t"/>
              <a:pathLst>
                <a:path extrusionOk="0" h="19" w="19">
                  <a:moveTo>
                    <a:pt x="6" y="0"/>
                  </a:moveTo>
                  <a:cubicBezTo>
                    <a:pt x="2" y="0"/>
                    <a:pt x="0" y="3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11"/>
                    <a:pt x="3" y="14"/>
                    <a:pt x="7" y="16"/>
                  </a:cubicBezTo>
                  <a:cubicBezTo>
                    <a:pt x="11" y="17"/>
                    <a:pt x="15" y="19"/>
                    <a:pt x="19" y="19"/>
                  </a:cubicBezTo>
                  <a:cubicBezTo>
                    <a:pt x="19" y="19"/>
                    <a:pt x="19" y="19"/>
                    <a:pt x="19" y="18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7" y="8"/>
                    <a:pt x="11" y="0"/>
                    <a:pt x="6" y="0"/>
                  </a:cubicBezTo>
                </a:path>
              </a:pathLst>
            </a:custGeom>
            <a:solidFill>
              <a:srgbClr val="C9F1D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0" name="Google Shape;1590;p48"/>
            <p:cNvSpPr/>
            <p:nvPr/>
          </p:nvSpPr>
          <p:spPr>
            <a:xfrm>
              <a:off x="2817813" y="3840163"/>
              <a:ext cx="11113" cy="17463"/>
            </a:xfrm>
            <a:custGeom>
              <a:rect b="b" l="l" r="r" t="t"/>
              <a:pathLst>
                <a:path extrusionOk="0" h="22" w="14">
                  <a:moveTo>
                    <a:pt x="8" y="0"/>
                  </a:moveTo>
                  <a:cubicBezTo>
                    <a:pt x="8" y="0"/>
                    <a:pt x="7" y="0"/>
                    <a:pt x="7" y="0"/>
                  </a:cubicBezTo>
                  <a:cubicBezTo>
                    <a:pt x="2" y="2"/>
                    <a:pt x="0" y="11"/>
                    <a:pt x="0" y="15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21"/>
                    <a:pt x="0" y="22"/>
                  </a:cubicBezTo>
                  <a:cubicBezTo>
                    <a:pt x="4" y="20"/>
                    <a:pt x="8" y="18"/>
                    <a:pt x="11" y="15"/>
                  </a:cubicBezTo>
                  <a:cubicBezTo>
                    <a:pt x="13" y="13"/>
                    <a:pt x="14" y="10"/>
                    <a:pt x="14" y="6"/>
                  </a:cubicBezTo>
                  <a:cubicBezTo>
                    <a:pt x="14" y="6"/>
                    <a:pt x="14" y="5"/>
                    <a:pt x="14" y="5"/>
                  </a:cubicBezTo>
                  <a:cubicBezTo>
                    <a:pt x="13" y="2"/>
                    <a:pt x="11" y="0"/>
                    <a:pt x="8" y="0"/>
                  </a:cubicBezTo>
                </a:path>
              </a:pathLst>
            </a:custGeom>
            <a:solidFill>
              <a:srgbClr val="C9F1D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1" name="Google Shape;1591;p48"/>
            <p:cNvSpPr/>
            <p:nvPr/>
          </p:nvSpPr>
          <p:spPr>
            <a:xfrm>
              <a:off x="2814638" y="3857626"/>
              <a:ext cx="4763" cy="15875"/>
            </a:xfrm>
            <a:custGeom>
              <a:rect b="b" l="l" r="r" t="t"/>
              <a:pathLst>
                <a:path extrusionOk="0" h="20" w="5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2"/>
                    <a:pt x="3" y="4"/>
                    <a:pt x="3" y="5"/>
                  </a:cubicBezTo>
                  <a:cubicBezTo>
                    <a:pt x="2" y="9"/>
                    <a:pt x="1" y="12"/>
                    <a:pt x="1" y="1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" y="18"/>
                    <a:pt x="1" y="17"/>
                    <a:pt x="1" y="16"/>
                  </a:cubicBezTo>
                  <a:cubicBezTo>
                    <a:pt x="2" y="12"/>
                    <a:pt x="3" y="9"/>
                    <a:pt x="3" y="6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4" y="1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C9F1D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2" name="Google Shape;1592;p48"/>
            <p:cNvSpPr/>
            <p:nvPr/>
          </p:nvSpPr>
          <p:spPr>
            <a:xfrm>
              <a:off x="2814638" y="3860801"/>
              <a:ext cx="17463" cy="14288"/>
            </a:xfrm>
            <a:custGeom>
              <a:rect b="b" l="l" r="r" t="t"/>
              <a:pathLst>
                <a:path extrusionOk="0" h="18" w="21"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5" y="0"/>
                  </a:moveTo>
                  <a:cubicBezTo>
                    <a:pt x="10" y="0"/>
                    <a:pt x="4" y="7"/>
                    <a:pt x="2" y="11"/>
                  </a:cubicBezTo>
                  <a:cubicBezTo>
                    <a:pt x="2" y="11"/>
                    <a:pt x="1" y="13"/>
                    <a:pt x="1" y="15"/>
                  </a:cubicBezTo>
                  <a:cubicBezTo>
                    <a:pt x="1" y="15"/>
                    <a:pt x="1" y="16"/>
                    <a:pt x="0" y="1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8"/>
                  </a:cubicBezTo>
                  <a:cubicBezTo>
                    <a:pt x="1" y="18"/>
                    <a:pt x="2" y="18"/>
                    <a:pt x="2" y="18"/>
                  </a:cubicBezTo>
                  <a:cubicBezTo>
                    <a:pt x="6" y="18"/>
                    <a:pt x="10" y="17"/>
                    <a:pt x="13" y="16"/>
                  </a:cubicBezTo>
                  <a:cubicBezTo>
                    <a:pt x="17" y="15"/>
                    <a:pt x="20" y="12"/>
                    <a:pt x="21" y="8"/>
                  </a:cubicBezTo>
                  <a:cubicBezTo>
                    <a:pt x="21" y="8"/>
                    <a:pt x="21" y="7"/>
                    <a:pt x="21" y="7"/>
                  </a:cubicBezTo>
                  <a:cubicBezTo>
                    <a:pt x="21" y="4"/>
                    <a:pt x="19" y="1"/>
                    <a:pt x="17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5" y="0"/>
                    <a:pt x="15" y="0"/>
                  </a:cubicBezTo>
                </a:path>
              </a:pathLst>
            </a:custGeom>
            <a:solidFill>
              <a:srgbClr val="C9F1D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3" name="Google Shape;1593;p48"/>
            <p:cNvSpPr/>
            <p:nvPr/>
          </p:nvSpPr>
          <p:spPr>
            <a:xfrm>
              <a:off x="2746376" y="3867151"/>
              <a:ext cx="100013" cy="109538"/>
            </a:xfrm>
            <a:custGeom>
              <a:rect b="b" l="l" r="r" t="t"/>
              <a:pathLst>
                <a:path extrusionOk="0" h="142" w="129">
                  <a:moveTo>
                    <a:pt x="6" y="0"/>
                  </a:moveTo>
                  <a:cubicBezTo>
                    <a:pt x="4" y="0"/>
                    <a:pt x="3" y="0"/>
                    <a:pt x="2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4"/>
                    <a:pt x="0" y="5"/>
                    <a:pt x="0" y="7"/>
                  </a:cubicBezTo>
                  <a:cubicBezTo>
                    <a:pt x="0" y="12"/>
                    <a:pt x="2" y="17"/>
                    <a:pt x="4" y="20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1" y="32"/>
                    <a:pt x="12" y="36"/>
                    <a:pt x="14" y="40"/>
                  </a:cubicBezTo>
                  <a:cubicBezTo>
                    <a:pt x="16" y="44"/>
                    <a:pt x="18" y="47"/>
                    <a:pt x="20" y="51"/>
                  </a:cubicBezTo>
                  <a:cubicBezTo>
                    <a:pt x="22" y="55"/>
                    <a:pt x="25" y="59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21" y="59"/>
                    <a:pt x="17" y="58"/>
                    <a:pt x="14" y="58"/>
                  </a:cubicBezTo>
                  <a:cubicBezTo>
                    <a:pt x="11" y="58"/>
                    <a:pt x="7" y="59"/>
                    <a:pt x="6" y="61"/>
                  </a:cubicBezTo>
                  <a:cubicBezTo>
                    <a:pt x="5" y="62"/>
                    <a:pt x="4" y="64"/>
                    <a:pt x="4" y="65"/>
                  </a:cubicBezTo>
                  <a:cubicBezTo>
                    <a:pt x="4" y="67"/>
                    <a:pt x="5" y="69"/>
                    <a:pt x="6" y="70"/>
                  </a:cubicBezTo>
                  <a:cubicBezTo>
                    <a:pt x="7" y="70"/>
                    <a:pt x="7" y="70"/>
                    <a:pt x="7" y="70"/>
                  </a:cubicBezTo>
                  <a:cubicBezTo>
                    <a:pt x="9" y="71"/>
                    <a:pt x="11" y="72"/>
                    <a:pt x="13" y="72"/>
                  </a:cubicBezTo>
                  <a:cubicBezTo>
                    <a:pt x="15" y="72"/>
                    <a:pt x="16" y="72"/>
                    <a:pt x="18" y="71"/>
                  </a:cubicBezTo>
                  <a:cubicBezTo>
                    <a:pt x="22" y="69"/>
                    <a:pt x="26" y="67"/>
                    <a:pt x="29" y="64"/>
                  </a:cubicBezTo>
                  <a:cubicBezTo>
                    <a:pt x="32" y="67"/>
                    <a:pt x="36" y="71"/>
                    <a:pt x="40" y="74"/>
                  </a:cubicBezTo>
                  <a:cubicBezTo>
                    <a:pt x="46" y="80"/>
                    <a:pt x="46" y="80"/>
                    <a:pt x="46" y="80"/>
                  </a:cubicBezTo>
                  <a:cubicBezTo>
                    <a:pt x="44" y="78"/>
                    <a:pt x="44" y="78"/>
                    <a:pt x="44" y="78"/>
                  </a:cubicBezTo>
                  <a:cubicBezTo>
                    <a:pt x="42" y="77"/>
                    <a:pt x="38" y="76"/>
                    <a:pt x="35" y="76"/>
                  </a:cubicBezTo>
                  <a:cubicBezTo>
                    <a:pt x="31" y="76"/>
                    <a:pt x="28" y="77"/>
                    <a:pt x="26" y="79"/>
                  </a:cubicBezTo>
                  <a:cubicBezTo>
                    <a:pt x="25" y="80"/>
                    <a:pt x="25" y="82"/>
                    <a:pt x="25" y="83"/>
                  </a:cubicBezTo>
                  <a:cubicBezTo>
                    <a:pt x="25" y="85"/>
                    <a:pt x="26" y="87"/>
                    <a:pt x="27" y="88"/>
                  </a:cubicBezTo>
                  <a:cubicBezTo>
                    <a:pt x="28" y="89"/>
                    <a:pt x="28" y="89"/>
                    <a:pt x="28" y="89"/>
                  </a:cubicBezTo>
                  <a:cubicBezTo>
                    <a:pt x="30" y="90"/>
                    <a:pt x="32" y="90"/>
                    <a:pt x="34" y="90"/>
                  </a:cubicBezTo>
                  <a:cubicBezTo>
                    <a:pt x="36" y="90"/>
                    <a:pt x="37" y="90"/>
                    <a:pt x="39" y="89"/>
                  </a:cubicBezTo>
                  <a:cubicBezTo>
                    <a:pt x="43" y="87"/>
                    <a:pt x="46" y="85"/>
                    <a:pt x="49" y="82"/>
                  </a:cubicBezTo>
                  <a:cubicBezTo>
                    <a:pt x="52" y="84"/>
                    <a:pt x="52" y="84"/>
                    <a:pt x="52" y="84"/>
                  </a:cubicBezTo>
                  <a:cubicBezTo>
                    <a:pt x="56" y="87"/>
                    <a:pt x="61" y="91"/>
                    <a:pt x="65" y="94"/>
                  </a:cubicBezTo>
                  <a:cubicBezTo>
                    <a:pt x="69" y="97"/>
                    <a:pt x="69" y="97"/>
                    <a:pt x="69" y="97"/>
                  </a:cubicBezTo>
                  <a:cubicBezTo>
                    <a:pt x="67" y="96"/>
                    <a:pt x="67" y="96"/>
                    <a:pt x="67" y="96"/>
                  </a:cubicBezTo>
                  <a:cubicBezTo>
                    <a:pt x="67" y="96"/>
                    <a:pt x="66" y="96"/>
                    <a:pt x="66" y="96"/>
                  </a:cubicBezTo>
                  <a:cubicBezTo>
                    <a:pt x="64" y="95"/>
                    <a:pt x="61" y="95"/>
                    <a:pt x="58" y="95"/>
                  </a:cubicBezTo>
                  <a:cubicBezTo>
                    <a:pt x="54" y="95"/>
                    <a:pt x="51" y="95"/>
                    <a:pt x="49" y="97"/>
                  </a:cubicBezTo>
                  <a:cubicBezTo>
                    <a:pt x="49" y="99"/>
                    <a:pt x="48" y="100"/>
                    <a:pt x="48" y="101"/>
                  </a:cubicBezTo>
                  <a:cubicBezTo>
                    <a:pt x="48" y="103"/>
                    <a:pt x="49" y="105"/>
                    <a:pt x="50" y="106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53" y="108"/>
                    <a:pt x="55" y="108"/>
                    <a:pt x="57" y="108"/>
                  </a:cubicBezTo>
                  <a:cubicBezTo>
                    <a:pt x="59" y="108"/>
                    <a:pt x="60" y="108"/>
                    <a:pt x="62" y="107"/>
                  </a:cubicBezTo>
                  <a:cubicBezTo>
                    <a:pt x="66" y="106"/>
                    <a:pt x="69" y="103"/>
                    <a:pt x="72" y="101"/>
                  </a:cubicBezTo>
                  <a:cubicBezTo>
                    <a:pt x="74" y="102"/>
                    <a:pt x="75" y="103"/>
                    <a:pt x="76" y="104"/>
                  </a:cubicBezTo>
                  <a:cubicBezTo>
                    <a:pt x="78" y="106"/>
                    <a:pt x="78" y="106"/>
                    <a:pt x="79" y="107"/>
                  </a:cubicBezTo>
                  <a:cubicBezTo>
                    <a:pt x="81" y="110"/>
                    <a:pt x="81" y="110"/>
                    <a:pt x="81" y="110"/>
                  </a:cubicBezTo>
                  <a:cubicBezTo>
                    <a:pt x="83" y="112"/>
                    <a:pt x="84" y="114"/>
                    <a:pt x="86" y="115"/>
                  </a:cubicBezTo>
                  <a:cubicBezTo>
                    <a:pt x="89" y="119"/>
                    <a:pt x="89" y="119"/>
                    <a:pt x="89" y="119"/>
                  </a:cubicBezTo>
                  <a:cubicBezTo>
                    <a:pt x="89" y="119"/>
                    <a:pt x="89" y="119"/>
                    <a:pt x="89" y="119"/>
                  </a:cubicBezTo>
                  <a:cubicBezTo>
                    <a:pt x="84" y="115"/>
                    <a:pt x="84" y="115"/>
                    <a:pt x="84" y="115"/>
                  </a:cubicBezTo>
                  <a:cubicBezTo>
                    <a:pt x="81" y="114"/>
                    <a:pt x="77" y="112"/>
                    <a:pt x="72" y="112"/>
                  </a:cubicBezTo>
                  <a:cubicBezTo>
                    <a:pt x="70" y="112"/>
                    <a:pt x="68" y="113"/>
                    <a:pt x="67" y="114"/>
                  </a:cubicBezTo>
                  <a:cubicBezTo>
                    <a:pt x="66" y="114"/>
                    <a:pt x="66" y="115"/>
                    <a:pt x="65" y="115"/>
                  </a:cubicBezTo>
                  <a:cubicBezTo>
                    <a:pt x="65" y="116"/>
                    <a:pt x="64" y="117"/>
                    <a:pt x="64" y="119"/>
                  </a:cubicBezTo>
                  <a:cubicBezTo>
                    <a:pt x="64" y="120"/>
                    <a:pt x="65" y="121"/>
                    <a:pt x="66" y="123"/>
                  </a:cubicBezTo>
                  <a:cubicBezTo>
                    <a:pt x="67" y="123"/>
                    <a:pt x="67" y="123"/>
                    <a:pt x="67" y="123"/>
                  </a:cubicBezTo>
                  <a:cubicBezTo>
                    <a:pt x="69" y="125"/>
                    <a:pt x="72" y="126"/>
                    <a:pt x="75" y="126"/>
                  </a:cubicBezTo>
                  <a:cubicBezTo>
                    <a:pt x="76" y="126"/>
                    <a:pt x="76" y="126"/>
                    <a:pt x="77" y="126"/>
                  </a:cubicBezTo>
                  <a:cubicBezTo>
                    <a:pt x="82" y="124"/>
                    <a:pt x="86" y="122"/>
                    <a:pt x="89" y="120"/>
                  </a:cubicBezTo>
                  <a:cubicBezTo>
                    <a:pt x="91" y="122"/>
                    <a:pt x="92" y="124"/>
                    <a:pt x="94" y="126"/>
                  </a:cubicBezTo>
                  <a:cubicBezTo>
                    <a:pt x="98" y="132"/>
                    <a:pt x="102" y="138"/>
                    <a:pt x="104" y="142"/>
                  </a:cubicBezTo>
                  <a:cubicBezTo>
                    <a:pt x="104" y="142"/>
                    <a:pt x="104" y="142"/>
                    <a:pt x="104" y="142"/>
                  </a:cubicBezTo>
                  <a:cubicBezTo>
                    <a:pt x="108" y="141"/>
                    <a:pt x="108" y="141"/>
                    <a:pt x="108" y="141"/>
                  </a:cubicBezTo>
                  <a:cubicBezTo>
                    <a:pt x="107" y="140"/>
                    <a:pt x="107" y="140"/>
                    <a:pt x="107" y="140"/>
                  </a:cubicBezTo>
                  <a:cubicBezTo>
                    <a:pt x="106" y="138"/>
                    <a:pt x="105" y="137"/>
                    <a:pt x="104" y="135"/>
                  </a:cubicBezTo>
                  <a:cubicBezTo>
                    <a:pt x="103" y="134"/>
                    <a:pt x="102" y="132"/>
                    <a:pt x="101" y="131"/>
                  </a:cubicBezTo>
                  <a:cubicBezTo>
                    <a:pt x="99" y="129"/>
                    <a:pt x="98" y="126"/>
                    <a:pt x="96" y="124"/>
                  </a:cubicBezTo>
                  <a:cubicBezTo>
                    <a:pt x="94" y="122"/>
                    <a:pt x="93" y="120"/>
                    <a:pt x="91" y="117"/>
                  </a:cubicBezTo>
                  <a:cubicBezTo>
                    <a:pt x="91" y="117"/>
                    <a:pt x="91" y="117"/>
                    <a:pt x="91" y="117"/>
                  </a:cubicBezTo>
                  <a:cubicBezTo>
                    <a:pt x="91" y="117"/>
                    <a:pt x="91" y="117"/>
                    <a:pt x="91" y="117"/>
                  </a:cubicBezTo>
                  <a:cubicBezTo>
                    <a:pt x="91" y="117"/>
                    <a:pt x="94" y="114"/>
                    <a:pt x="96" y="111"/>
                  </a:cubicBezTo>
                  <a:cubicBezTo>
                    <a:pt x="100" y="112"/>
                    <a:pt x="104" y="113"/>
                    <a:pt x="108" y="113"/>
                  </a:cubicBezTo>
                  <a:cubicBezTo>
                    <a:pt x="108" y="113"/>
                    <a:pt x="108" y="113"/>
                    <a:pt x="108" y="113"/>
                  </a:cubicBezTo>
                  <a:cubicBezTo>
                    <a:pt x="108" y="115"/>
                    <a:pt x="108" y="118"/>
                    <a:pt x="109" y="120"/>
                  </a:cubicBezTo>
                  <a:cubicBezTo>
                    <a:pt x="109" y="128"/>
                    <a:pt x="109" y="135"/>
                    <a:pt x="109" y="139"/>
                  </a:cubicBezTo>
                  <a:cubicBezTo>
                    <a:pt x="109" y="140"/>
                    <a:pt x="109" y="140"/>
                    <a:pt x="109" y="140"/>
                  </a:cubicBezTo>
                  <a:cubicBezTo>
                    <a:pt x="112" y="138"/>
                    <a:pt x="112" y="138"/>
                    <a:pt x="112" y="138"/>
                  </a:cubicBezTo>
                  <a:cubicBezTo>
                    <a:pt x="112" y="134"/>
                    <a:pt x="112" y="127"/>
                    <a:pt x="112" y="120"/>
                  </a:cubicBezTo>
                  <a:cubicBezTo>
                    <a:pt x="112" y="117"/>
                    <a:pt x="112" y="115"/>
                    <a:pt x="111" y="112"/>
                  </a:cubicBezTo>
                  <a:cubicBezTo>
                    <a:pt x="111" y="112"/>
                    <a:pt x="111" y="112"/>
                    <a:pt x="111" y="112"/>
                  </a:cubicBezTo>
                  <a:cubicBezTo>
                    <a:pt x="111" y="112"/>
                    <a:pt x="111" y="112"/>
                    <a:pt x="111" y="112"/>
                  </a:cubicBezTo>
                  <a:cubicBezTo>
                    <a:pt x="115" y="111"/>
                    <a:pt x="119" y="109"/>
                    <a:pt x="123" y="107"/>
                  </a:cubicBezTo>
                  <a:cubicBezTo>
                    <a:pt x="126" y="105"/>
                    <a:pt x="129" y="101"/>
                    <a:pt x="129" y="97"/>
                  </a:cubicBezTo>
                  <a:cubicBezTo>
                    <a:pt x="129" y="94"/>
                    <a:pt x="126" y="91"/>
                    <a:pt x="123" y="91"/>
                  </a:cubicBezTo>
                  <a:cubicBezTo>
                    <a:pt x="122" y="91"/>
                    <a:pt x="122" y="91"/>
                    <a:pt x="122" y="91"/>
                  </a:cubicBezTo>
                  <a:cubicBezTo>
                    <a:pt x="117" y="92"/>
                    <a:pt x="112" y="100"/>
                    <a:pt x="112" y="105"/>
                  </a:cubicBezTo>
                  <a:cubicBezTo>
                    <a:pt x="112" y="105"/>
                    <a:pt x="112" y="105"/>
                    <a:pt x="112" y="105"/>
                  </a:cubicBezTo>
                  <a:cubicBezTo>
                    <a:pt x="112" y="105"/>
                    <a:pt x="112" y="105"/>
                    <a:pt x="112" y="105"/>
                  </a:cubicBezTo>
                  <a:cubicBezTo>
                    <a:pt x="112" y="105"/>
                    <a:pt x="112" y="105"/>
                    <a:pt x="112" y="105"/>
                  </a:cubicBezTo>
                  <a:cubicBezTo>
                    <a:pt x="112" y="105"/>
                    <a:pt x="112" y="105"/>
                    <a:pt x="112" y="105"/>
                  </a:cubicBezTo>
                  <a:cubicBezTo>
                    <a:pt x="112" y="105"/>
                    <a:pt x="112" y="108"/>
                    <a:pt x="111" y="110"/>
                  </a:cubicBezTo>
                  <a:cubicBezTo>
                    <a:pt x="111" y="109"/>
                    <a:pt x="111" y="108"/>
                    <a:pt x="111" y="107"/>
                  </a:cubicBezTo>
                  <a:cubicBezTo>
                    <a:pt x="111" y="104"/>
                    <a:pt x="111" y="102"/>
                    <a:pt x="110" y="100"/>
                  </a:cubicBezTo>
                  <a:cubicBezTo>
                    <a:pt x="110" y="99"/>
                    <a:pt x="110" y="99"/>
                    <a:pt x="110" y="99"/>
                  </a:cubicBezTo>
                  <a:cubicBezTo>
                    <a:pt x="110" y="96"/>
                    <a:pt x="110" y="96"/>
                    <a:pt x="110" y="96"/>
                  </a:cubicBezTo>
                  <a:cubicBezTo>
                    <a:pt x="110" y="95"/>
                    <a:pt x="109" y="93"/>
                    <a:pt x="109" y="92"/>
                  </a:cubicBezTo>
                  <a:cubicBezTo>
                    <a:pt x="108" y="89"/>
                    <a:pt x="108" y="86"/>
                    <a:pt x="107" y="84"/>
                  </a:cubicBezTo>
                  <a:cubicBezTo>
                    <a:pt x="107" y="84"/>
                    <a:pt x="107" y="84"/>
                    <a:pt x="107" y="84"/>
                  </a:cubicBezTo>
                  <a:cubicBezTo>
                    <a:pt x="107" y="84"/>
                    <a:pt x="107" y="84"/>
                    <a:pt x="107" y="84"/>
                  </a:cubicBezTo>
                  <a:cubicBezTo>
                    <a:pt x="111" y="83"/>
                    <a:pt x="115" y="82"/>
                    <a:pt x="119" y="81"/>
                  </a:cubicBezTo>
                  <a:cubicBezTo>
                    <a:pt x="122" y="79"/>
                    <a:pt x="125" y="76"/>
                    <a:pt x="126" y="72"/>
                  </a:cubicBezTo>
                  <a:cubicBezTo>
                    <a:pt x="126" y="72"/>
                    <a:pt x="126" y="71"/>
                    <a:pt x="126" y="71"/>
                  </a:cubicBezTo>
                  <a:cubicBezTo>
                    <a:pt x="126" y="68"/>
                    <a:pt x="124" y="65"/>
                    <a:pt x="121" y="65"/>
                  </a:cubicBezTo>
                  <a:cubicBezTo>
                    <a:pt x="120" y="65"/>
                    <a:pt x="120" y="65"/>
                    <a:pt x="120" y="65"/>
                  </a:cubicBezTo>
                  <a:cubicBezTo>
                    <a:pt x="115" y="65"/>
                    <a:pt x="109" y="72"/>
                    <a:pt x="107" y="77"/>
                  </a:cubicBezTo>
                  <a:cubicBezTo>
                    <a:pt x="107" y="77"/>
                    <a:pt x="106" y="80"/>
                    <a:pt x="106" y="82"/>
                  </a:cubicBezTo>
                  <a:cubicBezTo>
                    <a:pt x="106" y="81"/>
                    <a:pt x="105" y="79"/>
                    <a:pt x="104" y="77"/>
                  </a:cubicBezTo>
                  <a:cubicBezTo>
                    <a:pt x="103" y="72"/>
                    <a:pt x="101" y="67"/>
                    <a:pt x="99" y="62"/>
                  </a:cubicBezTo>
                  <a:cubicBezTo>
                    <a:pt x="98" y="60"/>
                    <a:pt x="98" y="59"/>
                    <a:pt x="97" y="57"/>
                  </a:cubicBezTo>
                  <a:cubicBezTo>
                    <a:pt x="97" y="57"/>
                    <a:pt x="97" y="57"/>
                    <a:pt x="97" y="57"/>
                  </a:cubicBezTo>
                  <a:cubicBezTo>
                    <a:pt x="97" y="57"/>
                    <a:pt x="97" y="57"/>
                    <a:pt x="97" y="57"/>
                  </a:cubicBezTo>
                  <a:cubicBezTo>
                    <a:pt x="102" y="57"/>
                    <a:pt x="106" y="56"/>
                    <a:pt x="110" y="54"/>
                  </a:cubicBezTo>
                  <a:cubicBezTo>
                    <a:pt x="113" y="53"/>
                    <a:pt x="116" y="49"/>
                    <a:pt x="117" y="46"/>
                  </a:cubicBezTo>
                  <a:cubicBezTo>
                    <a:pt x="117" y="45"/>
                    <a:pt x="117" y="45"/>
                    <a:pt x="117" y="45"/>
                  </a:cubicBezTo>
                  <a:cubicBezTo>
                    <a:pt x="117" y="42"/>
                    <a:pt x="115" y="39"/>
                    <a:pt x="112" y="39"/>
                  </a:cubicBezTo>
                  <a:cubicBezTo>
                    <a:pt x="111" y="38"/>
                    <a:pt x="111" y="38"/>
                    <a:pt x="111" y="38"/>
                  </a:cubicBezTo>
                  <a:cubicBezTo>
                    <a:pt x="106" y="38"/>
                    <a:pt x="100" y="46"/>
                    <a:pt x="98" y="51"/>
                  </a:cubicBezTo>
                  <a:cubicBezTo>
                    <a:pt x="98" y="51"/>
                    <a:pt x="97" y="56"/>
                    <a:pt x="97" y="57"/>
                  </a:cubicBezTo>
                  <a:cubicBezTo>
                    <a:pt x="96" y="54"/>
                    <a:pt x="94" y="50"/>
                    <a:pt x="93" y="47"/>
                  </a:cubicBezTo>
                  <a:cubicBezTo>
                    <a:pt x="92" y="42"/>
                    <a:pt x="91" y="37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4" y="32"/>
                    <a:pt x="99" y="31"/>
                    <a:pt x="103" y="30"/>
                  </a:cubicBezTo>
                  <a:cubicBezTo>
                    <a:pt x="106" y="28"/>
                    <a:pt x="109" y="25"/>
                    <a:pt x="110" y="21"/>
                  </a:cubicBezTo>
                  <a:cubicBezTo>
                    <a:pt x="110" y="21"/>
                    <a:pt x="110" y="21"/>
                    <a:pt x="110" y="21"/>
                  </a:cubicBezTo>
                  <a:cubicBezTo>
                    <a:pt x="110" y="17"/>
                    <a:pt x="107" y="14"/>
                    <a:pt x="104" y="14"/>
                  </a:cubicBezTo>
                  <a:cubicBezTo>
                    <a:pt x="98" y="14"/>
                    <a:pt x="93" y="22"/>
                    <a:pt x="91" y="26"/>
                  </a:cubicBezTo>
                  <a:cubicBezTo>
                    <a:pt x="91" y="26"/>
                    <a:pt x="90" y="30"/>
                    <a:pt x="90" y="32"/>
                  </a:cubicBezTo>
                  <a:cubicBezTo>
                    <a:pt x="89" y="32"/>
                    <a:pt x="89" y="32"/>
                    <a:pt x="89" y="32"/>
                  </a:cubicBezTo>
                  <a:cubicBezTo>
                    <a:pt x="89" y="28"/>
                    <a:pt x="89" y="24"/>
                    <a:pt x="89" y="20"/>
                  </a:cubicBezTo>
                  <a:cubicBezTo>
                    <a:pt x="89" y="19"/>
                    <a:pt x="89" y="18"/>
                    <a:pt x="89" y="17"/>
                  </a:cubicBezTo>
                  <a:cubicBezTo>
                    <a:pt x="89" y="17"/>
                    <a:pt x="89" y="17"/>
                    <a:pt x="89" y="16"/>
                  </a:cubicBezTo>
                  <a:cubicBezTo>
                    <a:pt x="89" y="17"/>
                    <a:pt x="89" y="17"/>
                    <a:pt x="89" y="17"/>
                  </a:cubicBezTo>
                  <a:cubicBezTo>
                    <a:pt x="89" y="19"/>
                    <a:pt x="89" y="20"/>
                    <a:pt x="89" y="22"/>
                  </a:cubicBezTo>
                  <a:cubicBezTo>
                    <a:pt x="88" y="25"/>
                    <a:pt x="89" y="29"/>
                    <a:pt x="89" y="32"/>
                  </a:cubicBezTo>
                  <a:cubicBezTo>
                    <a:pt x="89" y="32"/>
                    <a:pt x="89" y="32"/>
                    <a:pt x="89" y="32"/>
                  </a:cubicBezTo>
                  <a:cubicBezTo>
                    <a:pt x="89" y="32"/>
                    <a:pt x="89" y="32"/>
                    <a:pt x="89" y="32"/>
                  </a:cubicBezTo>
                  <a:cubicBezTo>
                    <a:pt x="88" y="31"/>
                    <a:pt x="87" y="27"/>
                    <a:pt x="86" y="26"/>
                  </a:cubicBezTo>
                  <a:cubicBezTo>
                    <a:pt x="84" y="23"/>
                    <a:pt x="78" y="17"/>
                    <a:pt x="73" y="17"/>
                  </a:cubicBezTo>
                  <a:cubicBezTo>
                    <a:pt x="72" y="17"/>
                    <a:pt x="72" y="18"/>
                    <a:pt x="71" y="18"/>
                  </a:cubicBezTo>
                  <a:cubicBezTo>
                    <a:pt x="68" y="19"/>
                    <a:pt x="67" y="21"/>
                    <a:pt x="67" y="24"/>
                  </a:cubicBezTo>
                  <a:cubicBezTo>
                    <a:pt x="67" y="25"/>
                    <a:pt x="67" y="26"/>
                    <a:pt x="67" y="26"/>
                  </a:cubicBezTo>
                  <a:cubicBezTo>
                    <a:pt x="69" y="30"/>
                    <a:pt x="72" y="32"/>
                    <a:pt x="76" y="33"/>
                  </a:cubicBezTo>
                  <a:cubicBezTo>
                    <a:pt x="78" y="33"/>
                    <a:pt x="80" y="33"/>
                    <a:pt x="82" y="33"/>
                  </a:cubicBezTo>
                  <a:cubicBezTo>
                    <a:pt x="84" y="33"/>
                    <a:pt x="87" y="33"/>
                    <a:pt x="90" y="33"/>
                  </a:cubicBezTo>
                  <a:cubicBezTo>
                    <a:pt x="90" y="38"/>
                    <a:pt x="91" y="42"/>
                    <a:pt x="93" y="47"/>
                  </a:cubicBezTo>
                  <a:cubicBezTo>
                    <a:pt x="94" y="50"/>
                    <a:pt x="94" y="53"/>
                    <a:pt x="95" y="56"/>
                  </a:cubicBezTo>
                  <a:cubicBezTo>
                    <a:pt x="95" y="56"/>
                    <a:pt x="95" y="56"/>
                    <a:pt x="95" y="56"/>
                  </a:cubicBezTo>
                  <a:cubicBezTo>
                    <a:pt x="95" y="56"/>
                    <a:pt x="95" y="56"/>
                    <a:pt x="95" y="56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2" y="50"/>
                    <a:pt x="85" y="44"/>
                    <a:pt x="81" y="44"/>
                  </a:cubicBezTo>
                  <a:cubicBezTo>
                    <a:pt x="80" y="44"/>
                    <a:pt x="79" y="44"/>
                    <a:pt x="79" y="44"/>
                  </a:cubicBezTo>
                  <a:cubicBezTo>
                    <a:pt x="76" y="45"/>
                    <a:pt x="74" y="48"/>
                    <a:pt x="74" y="50"/>
                  </a:cubicBezTo>
                  <a:cubicBezTo>
                    <a:pt x="74" y="51"/>
                    <a:pt x="75" y="52"/>
                    <a:pt x="75" y="52"/>
                  </a:cubicBezTo>
                  <a:cubicBezTo>
                    <a:pt x="75" y="53"/>
                    <a:pt x="75" y="53"/>
                    <a:pt x="75" y="53"/>
                  </a:cubicBezTo>
                  <a:cubicBezTo>
                    <a:pt x="77" y="56"/>
                    <a:pt x="80" y="59"/>
                    <a:pt x="84" y="60"/>
                  </a:cubicBezTo>
                  <a:cubicBezTo>
                    <a:pt x="86" y="60"/>
                    <a:pt x="88" y="60"/>
                    <a:pt x="90" y="60"/>
                  </a:cubicBezTo>
                  <a:cubicBezTo>
                    <a:pt x="92" y="60"/>
                    <a:pt x="94" y="60"/>
                    <a:pt x="97" y="60"/>
                  </a:cubicBezTo>
                  <a:cubicBezTo>
                    <a:pt x="97" y="61"/>
                    <a:pt x="97" y="62"/>
                    <a:pt x="98" y="63"/>
                  </a:cubicBezTo>
                  <a:cubicBezTo>
                    <a:pt x="99" y="68"/>
                    <a:pt x="101" y="73"/>
                    <a:pt x="103" y="78"/>
                  </a:cubicBezTo>
                  <a:cubicBezTo>
                    <a:pt x="103" y="80"/>
                    <a:pt x="104" y="82"/>
                    <a:pt x="104" y="83"/>
                  </a:cubicBezTo>
                  <a:cubicBezTo>
                    <a:pt x="104" y="83"/>
                    <a:pt x="104" y="83"/>
                    <a:pt x="104" y="83"/>
                  </a:cubicBezTo>
                  <a:cubicBezTo>
                    <a:pt x="104" y="83"/>
                    <a:pt x="104" y="83"/>
                    <a:pt x="104" y="83"/>
                  </a:cubicBezTo>
                  <a:cubicBezTo>
                    <a:pt x="103" y="81"/>
                    <a:pt x="103" y="81"/>
                    <a:pt x="103" y="81"/>
                  </a:cubicBezTo>
                  <a:cubicBezTo>
                    <a:pt x="101" y="78"/>
                    <a:pt x="95" y="72"/>
                    <a:pt x="90" y="72"/>
                  </a:cubicBezTo>
                  <a:cubicBezTo>
                    <a:pt x="89" y="72"/>
                    <a:pt x="89" y="72"/>
                    <a:pt x="88" y="73"/>
                  </a:cubicBezTo>
                  <a:cubicBezTo>
                    <a:pt x="85" y="73"/>
                    <a:pt x="84" y="76"/>
                    <a:pt x="84" y="79"/>
                  </a:cubicBezTo>
                  <a:cubicBezTo>
                    <a:pt x="84" y="79"/>
                    <a:pt x="84" y="80"/>
                    <a:pt x="84" y="80"/>
                  </a:cubicBezTo>
                  <a:cubicBezTo>
                    <a:pt x="84" y="81"/>
                    <a:pt x="84" y="81"/>
                    <a:pt x="84" y="81"/>
                  </a:cubicBezTo>
                  <a:cubicBezTo>
                    <a:pt x="86" y="85"/>
                    <a:pt x="89" y="87"/>
                    <a:pt x="93" y="88"/>
                  </a:cubicBezTo>
                  <a:cubicBezTo>
                    <a:pt x="95" y="88"/>
                    <a:pt x="97" y="88"/>
                    <a:pt x="99" y="88"/>
                  </a:cubicBezTo>
                  <a:cubicBezTo>
                    <a:pt x="101" y="88"/>
                    <a:pt x="103" y="88"/>
                    <a:pt x="105" y="88"/>
                  </a:cubicBezTo>
                  <a:cubicBezTo>
                    <a:pt x="106" y="90"/>
                    <a:pt x="106" y="92"/>
                    <a:pt x="107" y="93"/>
                  </a:cubicBezTo>
                  <a:cubicBezTo>
                    <a:pt x="107" y="95"/>
                    <a:pt x="107" y="96"/>
                    <a:pt x="107" y="97"/>
                  </a:cubicBezTo>
                  <a:cubicBezTo>
                    <a:pt x="108" y="98"/>
                    <a:pt x="108" y="99"/>
                    <a:pt x="108" y="101"/>
                  </a:cubicBezTo>
                  <a:cubicBezTo>
                    <a:pt x="108" y="103"/>
                    <a:pt x="108" y="105"/>
                    <a:pt x="109" y="107"/>
                  </a:cubicBezTo>
                  <a:cubicBezTo>
                    <a:pt x="109" y="109"/>
                    <a:pt x="109" y="110"/>
                    <a:pt x="109" y="112"/>
                  </a:cubicBezTo>
                  <a:cubicBezTo>
                    <a:pt x="109" y="112"/>
                    <a:pt x="109" y="112"/>
                    <a:pt x="109" y="112"/>
                  </a:cubicBezTo>
                  <a:cubicBezTo>
                    <a:pt x="109" y="112"/>
                    <a:pt x="109" y="112"/>
                    <a:pt x="109" y="112"/>
                  </a:cubicBezTo>
                  <a:cubicBezTo>
                    <a:pt x="108" y="110"/>
                    <a:pt x="107" y="107"/>
                    <a:pt x="107" y="106"/>
                  </a:cubicBezTo>
                  <a:cubicBezTo>
                    <a:pt x="106" y="105"/>
                    <a:pt x="106" y="104"/>
                    <a:pt x="105" y="103"/>
                  </a:cubicBezTo>
                  <a:cubicBezTo>
                    <a:pt x="103" y="100"/>
                    <a:pt x="101" y="99"/>
                    <a:pt x="99" y="97"/>
                  </a:cubicBezTo>
                  <a:cubicBezTo>
                    <a:pt x="99" y="97"/>
                    <a:pt x="99" y="96"/>
                    <a:pt x="98" y="96"/>
                  </a:cubicBezTo>
                  <a:cubicBezTo>
                    <a:pt x="97" y="94"/>
                    <a:pt x="95" y="93"/>
                    <a:pt x="93" y="93"/>
                  </a:cubicBezTo>
                  <a:cubicBezTo>
                    <a:pt x="92" y="93"/>
                    <a:pt x="91" y="93"/>
                    <a:pt x="90" y="94"/>
                  </a:cubicBezTo>
                  <a:cubicBezTo>
                    <a:pt x="89" y="94"/>
                    <a:pt x="89" y="94"/>
                    <a:pt x="89" y="94"/>
                  </a:cubicBezTo>
                  <a:cubicBezTo>
                    <a:pt x="87" y="96"/>
                    <a:pt x="86" y="99"/>
                    <a:pt x="86" y="103"/>
                  </a:cubicBezTo>
                  <a:cubicBezTo>
                    <a:pt x="86" y="106"/>
                    <a:pt x="87" y="110"/>
                    <a:pt x="88" y="112"/>
                  </a:cubicBezTo>
                  <a:cubicBezTo>
                    <a:pt x="90" y="116"/>
                    <a:pt x="90" y="116"/>
                    <a:pt x="90" y="116"/>
                  </a:cubicBezTo>
                  <a:cubicBezTo>
                    <a:pt x="88" y="114"/>
                    <a:pt x="88" y="114"/>
                    <a:pt x="88" y="114"/>
                  </a:cubicBezTo>
                  <a:cubicBezTo>
                    <a:pt x="87" y="112"/>
                    <a:pt x="85" y="110"/>
                    <a:pt x="83" y="108"/>
                  </a:cubicBezTo>
                  <a:cubicBezTo>
                    <a:pt x="81" y="105"/>
                    <a:pt x="81" y="105"/>
                    <a:pt x="81" y="105"/>
                  </a:cubicBezTo>
                  <a:cubicBezTo>
                    <a:pt x="80" y="105"/>
                    <a:pt x="79" y="104"/>
                    <a:pt x="78" y="103"/>
                  </a:cubicBezTo>
                  <a:cubicBezTo>
                    <a:pt x="76" y="101"/>
                    <a:pt x="74" y="99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5" y="94"/>
                    <a:pt x="78" y="91"/>
                    <a:pt x="80" y="87"/>
                  </a:cubicBezTo>
                  <a:cubicBezTo>
                    <a:pt x="81" y="85"/>
                    <a:pt x="82" y="83"/>
                    <a:pt x="82" y="81"/>
                  </a:cubicBezTo>
                  <a:cubicBezTo>
                    <a:pt x="82" y="79"/>
                    <a:pt x="82" y="78"/>
                    <a:pt x="81" y="76"/>
                  </a:cubicBezTo>
                  <a:cubicBezTo>
                    <a:pt x="80" y="74"/>
                    <a:pt x="78" y="73"/>
                    <a:pt x="76" y="73"/>
                  </a:cubicBezTo>
                  <a:cubicBezTo>
                    <a:pt x="75" y="73"/>
                    <a:pt x="74" y="73"/>
                    <a:pt x="73" y="73"/>
                  </a:cubicBezTo>
                  <a:cubicBezTo>
                    <a:pt x="72" y="74"/>
                    <a:pt x="72" y="74"/>
                    <a:pt x="72" y="74"/>
                  </a:cubicBezTo>
                  <a:cubicBezTo>
                    <a:pt x="69" y="76"/>
                    <a:pt x="68" y="81"/>
                    <a:pt x="68" y="86"/>
                  </a:cubicBezTo>
                  <a:cubicBezTo>
                    <a:pt x="68" y="88"/>
                    <a:pt x="68" y="89"/>
                    <a:pt x="68" y="91"/>
                  </a:cubicBezTo>
                  <a:cubicBezTo>
                    <a:pt x="68" y="91"/>
                    <a:pt x="70" y="94"/>
                    <a:pt x="70" y="96"/>
                  </a:cubicBezTo>
                  <a:cubicBezTo>
                    <a:pt x="70" y="96"/>
                    <a:pt x="70" y="96"/>
                    <a:pt x="70" y="96"/>
                  </a:cubicBezTo>
                  <a:cubicBezTo>
                    <a:pt x="70" y="96"/>
                    <a:pt x="70" y="96"/>
                    <a:pt x="70" y="96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6" y="92"/>
                    <a:pt x="66" y="92"/>
                    <a:pt x="66" y="92"/>
                  </a:cubicBezTo>
                  <a:cubicBezTo>
                    <a:pt x="62" y="89"/>
                    <a:pt x="58" y="86"/>
                    <a:pt x="53" y="83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53" y="77"/>
                    <a:pt x="56" y="74"/>
                    <a:pt x="58" y="70"/>
                  </a:cubicBezTo>
                  <a:cubicBezTo>
                    <a:pt x="60" y="68"/>
                    <a:pt x="60" y="66"/>
                    <a:pt x="60" y="64"/>
                  </a:cubicBezTo>
                  <a:cubicBezTo>
                    <a:pt x="60" y="62"/>
                    <a:pt x="60" y="61"/>
                    <a:pt x="59" y="59"/>
                  </a:cubicBezTo>
                  <a:cubicBezTo>
                    <a:pt x="58" y="57"/>
                    <a:pt x="56" y="56"/>
                    <a:pt x="54" y="56"/>
                  </a:cubicBezTo>
                  <a:cubicBezTo>
                    <a:pt x="53" y="56"/>
                    <a:pt x="52" y="56"/>
                    <a:pt x="51" y="56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47" y="59"/>
                    <a:pt x="46" y="64"/>
                    <a:pt x="46" y="68"/>
                  </a:cubicBezTo>
                  <a:cubicBezTo>
                    <a:pt x="46" y="70"/>
                    <a:pt x="46" y="72"/>
                    <a:pt x="47" y="74"/>
                  </a:cubicBezTo>
                  <a:cubicBezTo>
                    <a:pt x="47" y="74"/>
                    <a:pt x="49" y="79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6" y="78"/>
                    <a:pt x="43" y="75"/>
                    <a:pt x="41" y="73"/>
                  </a:cubicBezTo>
                  <a:cubicBezTo>
                    <a:pt x="37" y="70"/>
                    <a:pt x="33" y="67"/>
                    <a:pt x="30" y="63"/>
                  </a:cubicBezTo>
                  <a:cubicBezTo>
                    <a:pt x="30" y="63"/>
                    <a:pt x="30" y="63"/>
                    <a:pt x="30" y="63"/>
                  </a:cubicBezTo>
                  <a:cubicBezTo>
                    <a:pt x="30" y="63"/>
                    <a:pt x="30" y="63"/>
                    <a:pt x="30" y="63"/>
                  </a:cubicBezTo>
                  <a:cubicBezTo>
                    <a:pt x="33" y="60"/>
                    <a:pt x="37" y="57"/>
                    <a:pt x="39" y="54"/>
                  </a:cubicBezTo>
                  <a:cubicBezTo>
                    <a:pt x="40" y="52"/>
                    <a:pt x="41" y="49"/>
                    <a:pt x="41" y="47"/>
                  </a:cubicBezTo>
                  <a:cubicBezTo>
                    <a:pt x="41" y="45"/>
                    <a:pt x="41" y="44"/>
                    <a:pt x="40" y="43"/>
                  </a:cubicBezTo>
                  <a:cubicBezTo>
                    <a:pt x="39" y="40"/>
                    <a:pt x="37" y="39"/>
                    <a:pt x="34" y="39"/>
                  </a:cubicBezTo>
                  <a:cubicBezTo>
                    <a:pt x="34" y="39"/>
                    <a:pt x="33" y="39"/>
                    <a:pt x="32" y="39"/>
                  </a:cubicBezTo>
                  <a:cubicBezTo>
                    <a:pt x="31" y="40"/>
                    <a:pt x="31" y="40"/>
                    <a:pt x="31" y="40"/>
                  </a:cubicBezTo>
                  <a:cubicBezTo>
                    <a:pt x="28" y="42"/>
                    <a:pt x="27" y="47"/>
                    <a:pt x="27" y="52"/>
                  </a:cubicBezTo>
                  <a:cubicBezTo>
                    <a:pt x="27" y="54"/>
                    <a:pt x="27" y="55"/>
                    <a:pt x="27" y="57"/>
                  </a:cubicBezTo>
                  <a:cubicBezTo>
                    <a:pt x="27" y="57"/>
                    <a:pt x="29" y="61"/>
                    <a:pt x="29" y="62"/>
                  </a:cubicBezTo>
                  <a:cubicBezTo>
                    <a:pt x="29" y="62"/>
                    <a:pt x="29" y="62"/>
                    <a:pt x="29" y="62"/>
                  </a:cubicBezTo>
                  <a:cubicBezTo>
                    <a:pt x="29" y="62"/>
                    <a:pt x="29" y="62"/>
                    <a:pt x="29" y="62"/>
                  </a:cubicBezTo>
                  <a:cubicBezTo>
                    <a:pt x="26" y="59"/>
                    <a:pt x="23" y="55"/>
                    <a:pt x="21" y="51"/>
                  </a:cubicBezTo>
                  <a:cubicBezTo>
                    <a:pt x="19" y="48"/>
                    <a:pt x="18" y="46"/>
                    <a:pt x="17" y="44"/>
                  </a:cubicBezTo>
                  <a:cubicBezTo>
                    <a:pt x="17" y="44"/>
                    <a:pt x="17" y="44"/>
                    <a:pt x="17" y="44"/>
                  </a:cubicBezTo>
                  <a:cubicBezTo>
                    <a:pt x="17" y="44"/>
                    <a:pt x="17" y="44"/>
                    <a:pt x="17" y="44"/>
                  </a:cubicBezTo>
                  <a:cubicBezTo>
                    <a:pt x="21" y="42"/>
                    <a:pt x="24" y="39"/>
                    <a:pt x="27" y="36"/>
                  </a:cubicBezTo>
                  <a:cubicBezTo>
                    <a:pt x="29" y="33"/>
                    <a:pt x="29" y="31"/>
                    <a:pt x="29" y="28"/>
                  </a:cubicBezTo>
                  <a:cubicBezTo>
                    <a:pt x="29" y="27"/>
                    <a:pt x="29" y="26"/>
                    <a:pt x="29" y="25"/>
                  </a:cubicBezTo>
                  <a:cubicBezTo>
                    <a:pt x="28" y="22"/>
                    <a:pt x="26" y="20"/>
                    <a:pt x="23" y="20"/>
                  </a:cubicBezTo>
                  <a:cubicBezTo>
                    <a:pt x="23" y="20"/>
                    <a:pt x="22" y="21"/>
                    <a:pt x="21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16" y="23"/>
                    <a:pt x="15" y="30"/>
                    <a:pt x="15" y="35"/>
                  </a:cubicBezTo>
                  <a:cubicBezTo>
                    <a:pt x="15" y="36"/>
                    <a:pt x="15" y="37"/>
                    <a:pt x="15" y="38"/>
                  </a:cubicBezTo>
                  <a:cubicBezTo>
                    <a:pt x="15" y="38"/>
                    <a:pt x="16" y="40"/>
                    <a:pt x="16" y="42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3" y="36"/>
                    <a:pt x="11" y="32"/>
                    <a:pt x="10" y="29"/>
                  </a:cubicBezTo>
                  <a:cubicBezTo>
                    <a:pt x="10" y="27"/>
                    <a:pt x="9" y="26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11" y="21"/>
                    <a:pt x="12" y="17"/>
                    <a:pt x="13" y="12"/>
                  </a:cubicBezTo>
                  <a:cubicBezTo>
                    <a:pt x="13" y="12"/>
                    <a:pt x="14" y="11"/>
                    <a:pt x="14" y="10"/>
                  </a:cubicBezTo>
                  <a:cubicBezTo>
                    <a:pt x="14" y="7"/>
                    <a:pt x="12" y="4"/>
                    <a:pt x="10" y="2"/>
                  </a:cubicBezTo>
                  <a:cubicBezTo>
                    <a:pt x="9" y="0"/>
                    <a:pt x="8" y="0"/>
                    <a:pt x="6" y="0"/>
                  </a:cubicBezTo>
                </a:path>
              </a:pathLst>
            </a:custGeom>
            <a:solidFill>
              <a:srgbClr val="C9F1D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4" name="Google Shape;1594;p48"/>
            <p:cNvSpPr/>
            <p:nvPr/>
          </p:nvSpPr>
          <p:spPr>
            <a:xfrm>
              <a:off x="2814638" y="3875088"/>
              <a:ext cx="0" cy="3175"/>
            </a:xfrm>
            <a:custGeom>
              <a:rect b="b" l="l" r="r" t="t"/>
              <a:pathLst>
                <a:path extrusionOk="0" h="6" w="120000">
                  <a:moveTo>
                    <a:pt x="0" y="0"/>
                  </a:moveTo>
                  <a:cubicBezTo>
                    <a:pt x="0" y="2"/>
                    <a:pt x="0" y="4"/>
                    <a:pt x="0" y="6"/>
                  </a:cubicBezTo>
                  <a:cubicBezTo>
                    <a:pt x="0" y="4"/>
                    <a:pt x="0" y="2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9F1D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5" name="Google Shape;1595;p48"/>
            <p:cNvSpPr/>
            <p:nvPr/>
          </p:nvSpPr>
          <p:spPr>
            <a:xfrm>
              <a:off x="2740026" y="3892551"/>
              <a:ext cx="19050" cy="12700"/>
            </a:xfrm>
            <a:custGeom>
              <a:rect b="b" l="l" r="r" t="t"/>
              <a:pathLst>
                <a:path extrusionOk="0" h="15" w="25">
                  <a:moveTo>
                    <a:pt x="7" y="0"/>
                  </a:moveTo>
                  <a:cubicBezTo>
                    <a:pt x="6" y="0"/>
                    <a:pt x="4" y="1"/>
                    <a:pt x="3" y="2"/>
                  </a:cubicBezTo>
                  <a:cubicBezTo>
                    <a:pt x="1" y="3"/>
                    <a:pt x="0" y="5"/>
                    <a:pt x="0" y="7"/>
                  </a:cubicBezTo>
                  <a:cubicBezTo>
                    <a:pt x="0" y="8"/>
                    <a:pt x="1" y="9"/>
                    <a:pt x="1" y="10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4" y="13"/>
                    <a:pt x="7" y="15"/>
                    <a:pt x="11" y="15"/>
                  </a:cubicBezTo>
                  <a:cubicBezTo>
                    <a:pt x="11" y="15"/>
                    <a:pt x="12" y="14"/>
                    <a:pt x="12" y="14"/>
                  </a:cubicBezTo>
                  <a:cubicBezTo>
                    <a:pt x="17" y="14"/>
                    <a:pt x="21" y="12"/>
                    <a:pt x="25" y="10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17" y="3"/>
                    <a:pt x="12" y="0"/>
                    <a:pt x="7" y="0"/>
                  </a:cubicBezTo>
                </a:path>
              </a:pathLst>
            </a:custGeom>
            <a:solidFill>
              <a:srgbClr val="C9F1D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6" name="Google Shape;1596;p48"/>
            <p:cNvSpPr/>
            <p:nvPr/>
          </p:nvSpPr>
          <p:spPr>
            <a:xfrm>
              <a:off x="2847976" y="3954463"/>
              <a:ext cx="122238" cy="93663"/>
            </a:xfrm>
            <a:custGeom>
              <a:rect b="b" l="l" r="r" t="t"/>
              <a:pathLst>
                <a:path extrusionOk="0" h="120" w="158">
                  <a:moveTo>
                    <a:pt x="107" y="42"/>
                  </a:moveTo>
                  <a:cubicBezTo>
                    <a:pt x="107" y="42"/>
                    <a:pt x="92" y="4"/>
                    <a:pt x="83" y="6"/>
                  </a:cubicBezTo>
                  <a:cubicBezTo>
                    <a:pt x="74" y="7"/>
                    <a:pt x="98" y="66"/>
                    <a:pt x="98" y="66"/>
                  </a:cubicBezTo>
                  <a:cubicBezTo>
                    <a:pt x="98" y="66"/>
                    <a:pt x="70" y="14"/>
                    <a:pt x="51" y="14"/>
                  </a:cubicBezTo>
                  <a:cubicBezTo>
                    <a:pt x="32" y="14"/>
                    <a:pt x="58" y="72"/>
                    <a:pt x="82" y="91"/>
                  </a:cubicBezTo>
                  <a:cubicBezTo>
                    <a:pt x="82" y="91"/>
                    <a:pt x="44" y="51"/>
                    <a:pt x="22" y="59"/>
                  </a:cubicBezTo>
                  <a:cubicBezTo>
                    <a:pt x="0" y="67"/>
                    <a:pt x="66" y="109"/>
                    <a:pt x="66" y="109"/>
                  </a:cubicBezTo>
                  <a:cubicBezTo>
                    <a:pt x="66" y="109"/>
                    <a:pt x="28" y="97"/>
                    <a:pt x="32" y="106"/>
                  </a:cubicBezTo>
                  <a:cubicBezTo>
                    <a:pt x="36" y="112"/>
                    <a:pt x="42" y="116"/>
                    <a:pt x="49" y="117"/>
                  </a:cubicBezTo>
                  <a:cubicBezTo>
                    <a:pt x="5" y="120"/>
                    <a:pt x="5" y="120"/>
                    <a:pt x="5" y="120"/>
                  </a:cubicBezTo>
                  <a:cubicBezTo>
                    <a:pt x="156" y="120"/>
                    <a:pt x="156" y="120"/>
                    <a:pt x="156" y="120"/>
                  </a:cubicBezTo>
                  <a:cubicBezTo>
                    <a:pt x="122" y="116"/>
                    <a:pt x="122" y="116"/>
                    <a:pt x="122" y="116"/>
                  </a:cubicBezTo>
                  <a:cubicBezTo>
                    <a:pt x="122" y="116"/>
                    <a:pt x="158" y="99"/>
                    <a:pt x="148" y="91"/>
                  </a:cubicBezTo>
                  <a:cubicBezTo>
                    <a:pt x="139" y="84"/>
                    <a:pt x="118" y="100"/>
                    <a:pt x="118" y="100"/>
                  </a:cubicBezTo>
                  <a:cubicBezTo>
                    <a:pt x="118" y="100"/>
                    <a:pt x="154" y="60"/>
                    <a:pt x="147" y="45"/>
                  </a:cubicBezTo>
                  <a:cubicBezTo>
                    <a:pt x="140" y="30"/>
                    <a:pt x="109" y="72"/>
                    <a:pt x="109" y="72"/>
                  </a:cubicBezTo>
                  <a:cubicBezTo>
                    <a:pt x="109" y="72"/>
                    <a:pt x="134" y="19"/>
                    <a:pt x="129" y="10"/>
                  </a:cubicBezTo>
                  <a:cubicBezTo>
                    <a:pt x="125" y="0"/>
                    <a:pt x="107" y="42"/>
                    <a:pt x="107" y="42"/>
                  </a:cubicBezTo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7" name="Google Shape;1597;p48"/>
            <p:cNvSpPr/>
            <p:nvPr/>
          </p:nvSpPr>
          <p:spPr>
            <a:xfrm>
              <a:off x="2860676" y="3959226"/>
              <a:ext cx="103188" cy="85725"/>
            </a:xfrm>
            <a:custGeom>
              <a:rect b="b" l="l" r="r" t="t"/>
              <a:pathLst>
                <a:path extrusionOk="0" h="111" w="132">
                  <a:moveTo>
                    <a:pt x="65" y="0"/>
                  </a:moveTo>
                  <a:cubicBezTo>
                    <a:pt x="65" y="0"/>
                    <a:pt x="65" y="0"/>
                    <a:pt x="65" y="0"/>
                  </a:cubicBezTo>
                  <a:cubicBezTo>
                    <a:pt x="63" y="0"/>
                    <a:pt x="63" y="2"/>
                    <a:pt x="63" y="4"/>
                  </a:cubicBezTo>
                  <a:cubicBezTo>
                    <a:pt x="63" y="18"/>
                    <a:pt x="80" y="60"/>
                    <a:pt x="80" y="60"/>
                  </a:cubicBezTo>
                  <a:cubicBezTo>
                    <a:pt x="80" y="60"/>
                    <a:pt x="80" y="60"/>
                    <a:pt x="80" y="60"/>
                  </a:cubicBezTo>
                  <a:cubicBezTo>
                    <a:pt x="80" y="60"/>
                    <a:pt x="80" y="60"/>
                    <a:pt x="80" y="60"/>
                  </a:cubicBezTo>
                  <a:cubicBezTo>
                    <a:pt x="80" y="60"/>
                    <a:pt x="80" y="60"/>
                    <a:pt x="79" y="59"/>
                  </a:cubicBezTo>
                  <a:cubicBezTo>
                    <a:pt x="78" y="56"/>
                    <a:pt x="74" y="50"/>
                    <a:pt x="70" y="43"/>
                  </a:cubicBezTo>
                  <a:cubicBezTo>
                    <a:pt x="68" y="41"/>
                    <a:pt x="67" y="38"/>
                    <a:pt x="65" y="35"/>
                  </a:cubicBezTo>
                  <a:cubicBezTo>
                    <a:pt x="64" y="34"/>
                    <a:pt x="63" y="33"/>
                    <a:pt x="62" y="32"/>
                  </a:cubicBezTo>
                  <a:cubicBezTo>
                    <a:pt x="57" y="25"/>
                    <a:pt x="52" y="18"/>
                    <a:pt x="46" y="14"/>
                  </a:cubicBezTo>
                  <a:cubicBezTo>
                    <a:pt x="45" y="13"/>
                    <a:pt x="44" y="12"/>
                    <a:pt x="43" y="12"/>
                  </a:cubicBezTo>
                  <a:cubicBezTo>
                    <a:pt x="40" y="9"/>
                    <a:pt x="36" y="8"/>
                    <a:pt x="33" y="8"/>
                  </a:cubicBezTo>
                  <a:cubicBezTo>
                    <a:pt x="29" y="8"/>
                    <a:pt x="27" y="11"/>
                    <a:pt x="27" y="17"/>
                  </a:cubicBezTo>
                  <a:cubicBezTo>
                    <a:pt x="27" y="31"/>
                    <a:pt x="40" y="59"/>
                    <a:pt x="56" y="77"/>
                  </a:cubicBezTo>
                  <a:cubicBezTo>
                    <a:pt x="56" y="77"/>
                    <a:pt x="56" y="77"/>
                    <a:pt x="56" y="77"/>
                  </a:cubicBezTo>
                  <a:cubicBezTo>
                    <a:pt x="56" y="77"/>
                    <a:pt x="56" y="77"/>
                    <a:pt x="56" y="77"/>
                  </a:cubicBezTo>
                  <a:cubicBezTo>
                    <a:pt x="45" y="67"/>
                    <a:pt x="26" y="52"/>
                    <a:pt x="11" y="52"/>
                  </a:cubicBezTo>
                  <a:cubicBezTo>
                    <a:pt x="11" y="52"/>
                    <a:pt x="10" y="52"/>
                    <a:pt x="10" y="52"/>
                  </a:cubicBezTo>
                  <a:cubicBezTo>
                    <a:pt x="8" y="52"/>
                    <a:pt x="6" y="52"/>
                    <a:pt x="4" y="53"/>
                  </a:cubicBezTo>
                  <a:cubicBezTo>
                    <a:pt x="1" y="54"/>
                    <a:pt x="0" y="56"/>
                    <a:pt x="0" y="58"/>
                  </a:cubicBezTo>
                  <a:cubicBezTo>
                    <a:pt x="0" y="73"/>
                    <a:pt x="48" y="103"/>
                    <a:pt x="48" y="103"/>
                  </a:cubicBezTo>
                  <a:cubicBezTo>
                    <a:pt x="48" y="103"/>
                    <a:pt x="48" y="103"/>
                    <a:pt x="48" y="103"/>
                  </a:cubicBezTo>
                  <a:cubicBezTo>
                    <a:pt x="48" y="103"/>
                    <a:pt x="48" y="103"/>
                    <a:pt x="48" y="103"/>
                  </a:cubicBezTo>
                  <a:cubicBezTo>
                    <a:pt x="48" y="103"/>
                    <a:pt x="28" y="97"/>
                    <a:pt x="19" y="97"/>
                  </a:cubicBezTo>
                  <a:cubicBezTo>
                    <a:pt x="16" y="97"/>
                    <a:pt x="14" y="97"/>
                    <a:pt x="14" y="99"/>
                  </a:cubicBezTo>
                  <a:cubicBezTo>
                    <a:pt x="14" y="99"/>
                    <a:pt x="14" y="100"/>
                    <a:pt x="14" y="100"/>
                  </a:cubicBezTo>
                  <a:cubicBezTo>
                    <a:pt x="18" y="106"/>
                    <a:pt x="24" y="110"/>
                    <a:pt x="31" y="111"/>
                  </a:cubicBezTo>
                  <a:cubicBezTo>
                    <a:pt x="31" y="111"/>
                    <a:pt x="31" y="111"/>
                    <a:pt x="31" y="111"/>
                  </a:cubicBezTo>
                  <a:cubicBezTo>
                    <a:pt x="31" y="111"/>
                    <a:pt x="31" y="111"/>
                    <a:pt x="31" y="111"/>
                  </a:cubicBezTo>
                  <a:cubicBezTo>
                    <a:pt x="28" y="111"/>
                    <a:pt x="28" y="111"/>
                    <a:pt x="28" y="111"/>
                  </a:cubicBezTo>
                  <a:cubicBezTo>
                    <a:pt x="109" y="111"/>
                    <a:pt x="109" y="111"/>
                    <a:pt x="109" y="111"/>
                  </a:cubicBezTo>
                  <a:cubicBezTo>
                    <a:pt x="110" y="111"/>
                    <a:pt x="111" y="111"/>
                    <a:pt x="112" y="111"/>
                  </a:cubicBezTo>
                  <a:cubicBezTo>
                    <a:pt x="104" y="110"/>
                    <a:pt x="104" y="110"/>
                    <a:pt x="104" y="110"/>
                  </a:cubicBezTo>
                  <a:cubicBezTo>
                    <a:pt x="104" y="110"/>
                    <a:pt x="104" y="110"/>
                    <a:pt x="104" y="110"/>
                  </a:cubicBezTo>
                  <a:cubicBezTo>
                    <a:pt x="104" y="110"/>
                    <a:pt x="132" y="97"/>
                    <a:pt x="132" y="88"/>
                  </a:cubicBezTo>
                  <a:cubicBezTo>
                    <a:pt x="132" y="87"/>
                    <a:pt x="131" y="86"/>
                    <a:pt x="130" y="85"/>
                  </a:cubicBezTo>
                  <a:cubicBezTo>
                    <a:pt x="129" y="84"/>
                    <a:pt x="126" y="84"/>
                    <a:pt x="124" y="84"/>
                  </a:cubicBezTo>
                  <a:cubicBezTo>
                    <a:pt x="114" y="84"/>
                    <a:pt x="100" y="94"/>
                    <a:pt x="100" y="94"/>
                  </a:cubicBezTo>
                  <a:cubicBezTo>
                    <a:pt x="100" y="94"/>
                    <a:pt x="100" y="94"/>
                    <a:pt x="100" y="94"/>
                  </a:cubicBezTo>
                  <a:cubicBezTo>
                    <a:pt x="100" y="94"/>
                    <a:pt x="100" y="94"/>
                    <a:pt x="100" y="94"/>
                  </a:cubicBezTo>
                  <a:cubicBezTo>
                    <a:pt x="100" y="94"/>
                    <a:pt x="130" y="61"/>
                    <a:pt x="130" y="44"/>
                  </a:cubicBezTo>
                  <a:cubicBezTo>
                    <a:pt x="130" y="42"/>
                    <a:pt x="130" y="41"/>
                    <a:pt x="129" y="39"/>
                  </a:cubicBezTo>
                  <a:cubicBezTo>
                    <a:pt x="128" y="38"/>
                    <a:pt x="127" y="37"/>
                    <a:pt x="126" y="36"/>
                  </a:cubicBezTo>
                  <a:cubicBezTo>
                    <a:pt x="126" y="36"/>
                    <a:pt x="125" y="36"/>
                    <a:pt x="124" y="36"/>
                  </a:cubicBezTo>
                  <a:cubicBezTo>
                    <a:pt x="114" y="36"/>
                    <a:pt x="91" y="66"/>
                    <a:pt x="91" y="66"/>
                  </a:cubicBezTo>
                  <a:cubicBezTo>
                    <a:pt x="91" y="66"/>
                    <a:pt x="91" y="66"/>
                    <a:pt x="91" y="66"/>
                  </a:cubicBezTo>
                  <a:cubicBezTo>
                    <a:pt x="91" y="66"/>
                    <a:pt x="91" y="66"/>
                    <a:pt x="91" y="66"/>
                  </a:cubicBezTo>
                  <a:cubicBezTo>
                    <a:pt x="91" y="66"/>
                    <a:pt x="112" y="22"/>
                    <a:pt x="112" y="7"/>
                  </a:cubicBezTo>
                  <a:cubicBezTo>
                    <a:pt x="112" y="6"/>
                    <a:pt x="112" y="4"/>
                    <a:pt x="111" y="4"/>
                  </a:cubicBezTo>
                  <a:cubicBezTo>
                    <a:pt x="111" y="3"/>
                    <a:pt x="110" y="2"/>
                    <a:pt x="110" y="2"/>
                  </a:cubicBezTo>
                  <a:cubicBezTo>
                    <a:pt x="104" y="2"/>
                    <a:pt x="93" y="27"/>
                    <a:pt x="90" y="34"/>
                  </a:cubicBezTo>
                  <a:cubicBezTo>
                    <a:pt x="90" y="35"/>
                    <a:pt x="89" y="36"/>
                    <a:pt x="89" y="36"/>
                  </a:cubicBezTo>
                  <a:cubicBezTo>
                    <a:pt x="89" y="36"/>
                    <a:pt x="89" y="35"/>
                    <a:pt x="88" y="33"/>
                  </a:cubicBezTo>
                  <a:cubicBezTo>
                    <a:pt x="87" y="31"/>
                    <a:pt x="86" y="28"/>
                    <a:pt x="84" y="24"/>
                  </a:cubicBezTo>
                  <a:cubicBezTo>
                    <a:pt x="82" y="19"/>
                    <a:pt x="79" y="14"/>
                    <a:pt x="76" y="9"/>
                  </a:cubicBezTo>
                  <a:cubicBezTo>
                    <a:pt x="75" y="8"/>
                    <a:pt x="74" y="6"/>
                    <a:pt x="73" y="5"/>
                  </a:cubicBezTo>
                  <a:cubicBezTo>
                    <a:pt x="72" y="4"/>
                    <a:pt x="71" y="3"/>
                    <a:pt x="70" y="2"/>
                  </a:cubicBezTo>
                  <a:cubicBezTo>
                    <a:pt x="69" y="1"/>
                    <a:pt x="67" y="0"/>
                    <a:pt x="65" y="0"/>
                  </a:cubicBezTo>
                </a:path>
              </a:pathLst>
            </a:custGeom>
            <a:solidFill>
              <a:srgbClr val="BEEEC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8" name="Google Shape;1598;p48"/>
            <p:cNvSpPr/>
            <p:nvPr/>
          </p:nvSpPr>
          <p:spPr>
            <a:xfrm>
              <a:off x="2924176" y="3989388"/>
              <a:ext cx="25400" cy="53975"/>
            </a:xfrm>
            <a:custGeom>
              <a:rect b="b" l="l" r="r" t="t"/>
              <a:pathLst>
                <a:path extrusionOk="0" h="70" w="34">
                  <a:moveTo>
                    <a:pt x="14" y="0"/>
                  </a:moveTo>
                  <a:cubicBezTo>
                    <a:pt x="6" y="22"/>
                    <a:pt x="1" y="46"/>
                    <a:pt x="0" y="70"/>
                  </a:cubicBezTo>
                  <a:cubicBezTo>
                    <a:pt x="12" y="69"/>
                    <a:pt x="24" y="65"/>
                    <a:pt x="34" y="58"/>
                  </a:cubicBezTo>
                </a:path>
              </a:pathLst>
            </a:custGeom>
            <a:noFill/>
            <a:ln cap="rnd" cmpd="sng" w="9525">
              <a:solidFill>
                <a:srgbClr val="78787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9" name="Google Shape;1599;p48"/>
            <p:cNvSpPr/>
            <p:nvPr/>
          </p:nvSpPr>
          <p:spPr>
            <a:xfrm>
              <a:off x="2919413" y="3978276"/>
              <a:ext cx="9525" cy="26988"/>
            </a:xfrm>
            <a:custGeom>
              <a:rect b="b" l="l" r="r" t="t"/>
              <a:pathLst>
                <a:path extrusionOk="0" h="36" w="12">
                  <a:moveTo>
                    <a:pt x="12" y="36"/>
                  </a:moveTo>
                  <a:cubicBezTo>
                    <a:pt x="9" y="24"/>
                    <a:pt x="5" y="12"/>
                    <a:pt x="0" y="0"/>
                  </a:cubicBezTo>
                </a:path>
              </a:pathLst>
            </a:custGeom>
            <a:noFill/>
            <a:ln cap="rnd" cmpd="sng" w="9525">
              <a:solidFill>
                <a:srgbClr val="78787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0" name="Google Shape;1600;p48"/>
            <p:cNvSpPr/>
            <p:nvPr/>
          </p:nvSpPr>
          <p:spPr>
            <a:xfrm>
              <a:off x="2897188" y="3987801"/>
              <a:ext cx="52388" cy="39688"/>
            </a:xfrm>
            <a:custGeom>
              <a:rect b="b" l="l" r="r" t="t"/>
              <a:pathLst>
                <a:path extrusionOk="0" h="52" w="67">
                  <a:moveTo>
                    <a:pt x="0" y="0"/>
                  </a:moveTo>
                  <a:cubicBezTo>
                    <a:pt x="35" y="52"/>
                    <a:pt x="35" y="52"/>
                    <a:pt x="35" y="52"/>
                  </a:cubicBezTo>
                  <a:cubicBezTo>
                    <a:pt x="46" y="43"/>
                    <a:pt x="57" y="32"/>
                    <a:pt x="67" y="21"/>
                  </a:cubicBezTo>
                </a:path>
              </a:pathLst>
            </a:custGeom>
            <a:noFill/>
            <a:ln cap="rnd" cmpd="sng" w="9525">
              <a:solidFill>
                <a:srgbClr val="78787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1" name="Google Shape;1601;p48"/>
            <p:cNvSpPr/>
            <p:nvPr/>
          </p:nvSpPr>
          <p:spPr>
            <a:xfrm>
              <a:off x="2884488" y="4016376"/>
              <a:ext cx="39688" cy="20638"/>
            </a:xfrm>
            <a:custGeom>
              <a:rect b="b" l="l" r="r" t="t"/>
              <a:pathLst>
                <a:path extrusionOk="0" h="28" w="52">
                  <a:moveTo>
                    <a:pt x="52" y="28"/>
                  </a:moveTo>
                  <a:cubicBezTo>
                    <a:pt x="52" y="28"/>
                    <a:pt x="15" y="10"/>
                    <a:pt x="0" y="0"/>
                  </a:cubicBezTo>
                </a:path>
              </a:pathLst>
            </a:custGeom>
            <a:noFill/>
            <a:ln cap="rnd" cmpd="sng" w="9525">
              <a:solidFill>
                <a:srgbClr val="78787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2" name="Google Shape;1602;p48"/>
            <p:cNvSpPr/>
            <p:nvPr/>
          </p:nvSpPr>
          <p:spPr>
            <a:xfrm>
              <a:off x="2962276" y="3927476"/>
              <a:ext cx="158750" cy="119063"/>
            </a:xfrm>
            <a:custGeom>
              <a:rect b="b" l="l" r="r" t="t"/>
              <a:pathLst>
                <a:path extrusionOk="0" h="155" w="205">
                  <a:moveTo>
                    <a:pt x="66" y="54"/>
                  </a:moveTo>
                  <a:cubicBezTo>
                    <a:pt x="66" y="54"/>
                    <a:pt x="86" y="5"/>
                    <a:pt x="98" y="7"/>
                  </a:cubicBezTo>
                  <a:cubicBezTo>
                    <a:pt x="109" y="10"/>
                    <a:pt x="78" y="86"/>
                    <a:pt x="78" y="86"/>
                  </a:cubicBezTo>
                  <a:cubicBezTo>
                    <a:pt x="78" y="86"/>
                    <a:pt x="114" y="18"/>
                    <a:pt x="139" y="18"/>
                  </a:cubicBezTo>
                  <a:cubicBezTo>
                    <a:pt x="163" y="18"/>
                    <a:pt x="130" y="93"/>
                    <a:pt x="98" y="118"/>
                  </a:cubicBezTo>
                  <a:cubicBezTo>
                    <a:pt x="98" y="118"/>
                    <a:pt x="148" y="65"/>
                    <a:pt x="176" y="77"/>
                  </a:cubicBezTo>
                  <a:cubicBezTo>
                    <a:pt x="205" y="88"/>
                    <a:pt x="119" y="142"/>
                    <a:pt x="119" y="142"/>
                  </a:cubicBezTo>
                  <a:cubicBezTo>
                    <a:pt x="119" y="142"/>
                    <a:pt x="169" y="126"/>
                    <a:pt x="163" y="138"/>
                  </a:cubicBezTo>
                  <a:cubicBezTo>
                    <a:pt x="159" y="146"/>
                    <a:pt x="151" y="151"/>
                    <a:pt x="142" y="153"/>
                  </a:cubicBezTo>
                  <a:cubicBezTo>
                    <a:pt x="198" y="155"/>
                    <a:pt x="198" y="155"/>
                    <a:pt x="198" y="155"/>
                  </a:cubicBezTo>
                  <a:cubicBezTo>
                    <a:pt x="2" y="155"/>
                    <a:pt x="2" y="155"/>
                    <a:pt x="2" y="155"/>
                  </a:cubicBezTo>
                  <a:cubicBezTo>
                    <a:pt x="46" y="151"/>
                    <a:pt x="46" y="151"/>
                    <a:pt x="46" y="151"/>
                  </a:cubicBezTo>
                  <a:cubicBezTo>
                    <a:pt x="46" y="151"/>
                    <a:pt x="0" y="128"/>
                    <a:pt x="12" y="119"/>
                  </a:cubicBezTo>
                  <a:cubicBezTo>
                    <a:pt x="24" y="110"/>
                    <a:pt x="52" y="130"/>
                    <a:pt x="52" y="130"/>
                  </a:cubicBezTo>
                  <a:cubicBezTo>
                    <a:pt x="52" y="130"/>
                    <a:pt x="5" y="78"/>
                    <a:pt x="14" y="59"/>
                  </a:cubicBezTo>
                  <a:cubicBezTo>
                    <a:pt x="23" y="39"/>
                    <a:pt x="63" y="94"/>
                    <a:pt x="63" y="94"/>
                  </a:cubicBezTo>
                  <a:cubicBezTo>
                    <a:pt x="63" y="94"/>
                    <a:pt x="30" y="24"/>
                    <a:pt x="37" y="12"/>
                  </a:cubicBezTo>
                  <a:cubicBezTo>
                    <a:pt x="43" y="0"/>
                    <a:pt x="66" y="54"/>
                    <a:pt x="66" y="54"/>
                  </a:cubicBezTo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3" name="Google Shape;1603;p48"/>
            <p:cNvSpPr/>
            <p:nvPr/>
          </p:nvSpPr>
          <p:spPr>
            <a:xfrm>
              <a:off x="2970213" y="3932238"/>
              <a:ext cx="133350" cy="104775"/>
            </a:xfrm>
            <a:custGeom>
              <a:rect b="b" l="l" r="r" t="t"/>
              <a:pathLst>
                <a:path extrusionOk="0" h="136" w="172">
                  <a:moveTo>
                    <a:pt x="147" y="127"/>
                  </a:moveTo>
                  <a:cubicBezTo>
                    <a:pt x="141" y="127"/>
                    <a:pt x="130" y="129"/>
                    <a:pt x="122" y="131"/>
                  </a:cubicBezTo>
                  <a:cubicBezTo>
                    <a:pt x="126" y="131"/>
                    <a:pt x="132" y="132"/>
                    <a:pt x="137" y="132"/>
                  </a:cubicBezTo>
                  <a:cubicBezTo>
                    <a:pt x="142" y="132"/>
                    <a:pt x="147" y="132"/>
                    <a:pt x="152" y="133"/>
                  </a:cubicBezTo>
                  <a:cubicBezTo>
                    <a:pt x="153" y="132"/>
                    <a:pt x="153" y="132"/>
                    <a:pt x="153" y="131"/>
                  </a:cubicBezTo>
                  <a:cubicBezTo>
                    <a:pt x="154" y="131"/>
                    <a:pt x="154" y="130"/>
                    <a:pt x="154" y="130"/>
                  </a:cubicBezTo>
                  <a:cubicBezTo>
                    <a:pt x="154" y="127"/>
                    <a:pt x="151" y="127"/>
                    <a:pt x="147" y="127"/>
                  </a:cubicBezTo>
                  <a:moveTo>
                    <a:pt x="87" y="0"/>
                  </a:moveTo>
                  <a:cubicBezTo>
                    <a:pt x="81" y="0"/>
                    <a:pt x="73" y="12"/>
                    <a:pt x="67" y="23"/>
                  </a:cubicBezTo>
                  <a:cubicBezTo>
                    <a:pt x="64" y="28"/>
                    <a:pt x="62" y="34"/>
                    <a:pt x="60" y="38"/>
                  </a:cubicBezTo>
                  <a:cubicBezTo>
                    <a:pt x="57" y="44"/>
                    <a:pt x="56" y="47"/>
                    <a:pt x="56" y="47"/>
                  </a:cubicBezTo>
                  <a:cubicBezTo>
                    <a:pt x="56" y="47"/>
                    <a:pt x="54" y="43"/>
                    <a:pt x="52" y="38"/>
                  </a:cubicBezTo>
                  <a:cubicBezTo>
                    <a:pt x="49" y="33"/>
                    <a:pt x="46" y="27"/>
                    <a:pt x="43" y="21"/>
                  </a:cubicBezTo>
                  <a:cubicBezTo>
                    <a:pt x="43" y="20"/>
                    <a:pt x="42" y="19"/>
                    <a:pt x="41" y="18"/>
                  </a:cubicBezTo>
                  <a:cubicBezTo>
                    <a:pt x="41" y="17"/>
                    <a:pt x="41" y="16"/>
                    <a:pt x="40" y="16"/>
                  </a:cubicBezTo>
                  <a:cubicBezTo>
                    <a:pt x="36" y="9"/>
                    <a:pt x="32" y="3"/>
                    <a:pt x="29" y="3"/>
                  </a:cubicBezTo>
                  <a:cubicBezTo>
                    <a:pt x="28" y="3"/>
                    <a:pt x="27" y="4"/>
                    <a:pt x="27" y="5"/>
                  </a:cubicBezTo>
                  <a:cubicBezTo>
                    <a:pt x="26" y="6"/>
                    <a:pt x="26" y="8"/>
                    <a:pt x="26" y="10"/>
                  </a:cubicBezTo>
                  <a:cubicBezTo>
                    <a:pt x="26" y="29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44" y="74"/>
                    <a:pt x="33" y="63"/>
                  </a:cubicBezTo>
                  <a:cubicBezTo>
                    <a:pt x="26" y="56"/>
                    <a:pt x="18" y="49"/>
                    <a:pt x="12" y="48"/>
                  </a:cubicBezTo>
                  <a:cubicBezTo>
                    <a:pt x="11" y="48"/>
                    <a:pt x="11" y="48"/>
                    <a:pt x="10" y="48"/>
                  </a:cubicBezTo>
                  <a:cubicBezTo>
                    <a:pt x="7" y="48"/>
                    <a:pt x="5" y="49"/>
                    <a:pt x="4" y="52"/>
                  </a:cubicBezTo>
                  <a:cubicBezTo>
                    <a:pt x="3" y="53"/>
                    <a:pt x="3" y="55"/>
                    <a:pt x="3" y="58"/>
                  </a:cubicBezTo>
                  <a:cubicBezTo>
                    <a:pt x="3" y="80"/>
                    <a:pt x="42" y="123"/>
                    <a:pt x="42" y="123"/>
                  </a:cubicBezTo>
                  <a:cubicBezTo>
                    <a:pt x="42" y="123"/>
                    <a:pt x="42" y="123"/>
                    <a:pt x="42" y="123"/>
                  </a:cubicBezTo>
                  <a:cubicBezTo>
                    <a:pt x="42" y="123"/>
                    <a:pt x="42" y="123"/>
                    <a:pt x="42" y="123"/>
                  </a:cubicBezTo>
                  <a:cubicBezTo>
                    <a:pt x="42" y="123"/>
                    <a:pt x="24" y="109"/>
                    <a:pt x="10" y="109"/>
                  </a:cubicBezTo>
                  <a:cubicBezTo>
                    <a:pt x="7" y="109"/>
                    <a:pt x="5" y="110"/>
                    <a:pt x="2" y="112"/>
                  </a:cubicBezTo>
                  <a:cubicBezTo>
                    <a:pt x="1" y="113"/>
                    <a:pt x="0" y="114"/>
                    <a:pt x="0" y="116"/>
                  </a:cubicBezTo>
                  <a:cubicBezTo>
                    <a:pt x="0" y="122"/>
                    <a:pt x="12" y="130"/>
                    <a:pt x="22" y="136"/>
                  </a:cubicBezTo>
                  <a:cubicBezTo>
                    <a:pt x="47" y="133"/>
                    <a:pt x="72" y="131"/>
                    <a:pt x="103" y="131"/>
                  </a:cubicBezTo>
                  <a:cubicBezTo>
                    <a:pt x="107" y="131"/>
                    <a:pt x="111" y="131"/>
                    <a:pt x="115" y="131"/>
                  </a:cubicBezTo>
                  <a:cubicBezTo>
                    <a:pt x="130" y="121"/>
                    <a:pt x="172" y="92"/>
                    <a:pt x="172" y="77"/>
                  </a:cubicBezTo>
                  <a:cubicBezTo>
                    <a:pt x="172" y="74"/>
                    <a:pt x="170" y="71"/>
                    <a:pt x="166" y="70"/>
                  </a:cubicBezTo>
                  <a:cubicBezTo>
                    <a:pt x="164" y="69"/>
                    <a:pt x="161" y="68"/>
                    <a:pt x="157" y="68"/>
                  </a:cubicBezTo>
                  <a:cubicBezTo>
                    <a:pt x="154" y="68"/>
                    <a:pt x="151" y="69"/>
                    <a:pt x="148" y="69"/>
                  </a:cubicBezTo>
                  <a:cubicBezTo>
                    <a:pt x="147" y="70"/>
                    <a:pt x="146" y="70"/>
                    <a:pt x="145" y="70"/>
                  </a:cubicBezTo>
                  <a:cubicBezTo>
                    <a:pt x="135" y="74"/>
                    <a:pt x="124" y="80"/>
                    <a:pt x="115" y="87"/>
                  </a:cubicBezTo>
                  <a:cubicBezTo>
                    <a:pt x="110" y="91"/>
                    <a:pt x="105" y="95"/>
                    <a:pt x="101" y="99"/>
                  </a:cubicBezTo>
                  <a:cubicBezTo>
                    <a:pt x="101" y="99"/>
                    <a:pt x="100" y="100"/>
                    <a:pt x="100" y="100"/>
                  </a:cubicBezTo>
                  <a:cubicBezTo>
                    <a:pt x="100" y="100"/>
                    <a:pt x="100" y="100"/>
                    <a:pt x="100" y="100"/>
                  </a:cubicBezTo>
                  <a:cubicBezTo>
                    <a:pt x="100" y="100"/>
                    <a:pt x="100" y="100"/>
                    <a:pt x="100" y="100"/>
                  </a:cubicBezTo>
                  <a:cubicBezTo>
                    <a:pt x="120" y="77"/>
                    <a:pt x="137" y="41"/>
                    <a:pt x="137" y="22"/>
                  </a:cubicBezTo>
                  <a:cubicBezTo>
                    <a:pt x="137" y="15"/>
                    <a:pt x="135" y="11"/>
                    <a:pt x="129" y="11"/>
                  </a:cubicBezTo>
                  <a:cubicBezTo>
                    <a:pt x="104" y="11"/>
                    <a:pt x="68" y="79"/>
                    <a:pt x="68" y="79"/>
                  </a:cubicBezTo>
                  <a:cubicBezTo>
                    <a:pt x="68" y="79"/>
                    <a:pt x="68" y="79"/>
                    <a:pt x="68" y="79"/>
                  </a:cubicBezTo>
                  <a:cubicBezTo>
                    <a:pt x="68" y="79"/>
                    <a:pt x="68" y="79"/>
                    <a:pt x="68" y="79"/>
                  </a:cubicBezTo>
                  <a:cubicBezTo>
                    <a:pt x="68" y="79"/>
                    <a:pt x="90" y="25"/>
                    <a:pt x="90" y="6"/>
                  </a:cubicBezTo>
                  <a:cubicBezTo>
                    <a:pt x="90" y="3"/>
                    <a:pt x="89" y="1"/>
                    <a:pt x="88" y="0"/>
                  </a:cubicBezTo>
                  <a:cubicBezTo>
                    <a:pt x="87" y="0"/>
                    <a:pt x="87" y="0"/>
                    <a:pt x="87" y="0"/>
                  </a:cubicBezTo>
                </a:path>
              </a:pathLst>
            </a:custGeom>
            <a:solidFill>
              <a:srgbClr val="BEEEC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4" name="Google Shape;1604;p48"/>
            <p:cNvSpPr/>
            <p:nvPr/>
          </p:nvSpPr>
          <p:spPr>
            <a:xfrm>
              <a:off x="2989263" y="3970338"/>
              <a:ext cx="33338" cy="71438"/>
            </a:xfrm>
            <a:custGeom>
              <a:rect b="b" l="l" r="r" t="t"/>
              <a:pathLst>
                <a:path extrusionOk="0" h="91" w="43">
                  <a:moveTo>
                    <a:pt x="25" y="0"/>
                  </a:moveTo>
                  <a:cubicBezTo>
                    <a:pt x="36" y="29"/>
                    <a:pt x="42" y="60"/>
                    <a:pt x="43" y="91"/>
                  </a:cubicBezTo>
                  <a:cubicBezTo>
                    <a:pt x="27" y="91"/>
                    <a:pt x="12" y="85"/>
                    <a:pt x="0" y="76"/>
                  </a:cubicBezTo>
                </a:path>
              </a:pathLst>
            </a:custGeom>
            <a:noFill/>
            <a:ln cap="rnd" cmpd="sng" w="9525">
              <a:solidFill>
                <a:srgbClr val="78787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5" name="Google Shape;1605;p48"/>
            <p:cNvSpPr/>
            <p:nvPr/>
          </p:nvSpPr>
          <p:spPr>
            <a:xfrm>
              <a:off x="3014663" y="3957638"/>
              <a:ext cx="12700" cy="34925"/>
            </a:xfrm>
            <a:custGeom>
              <a:rect b="b" l="l" r="r" t="t"/>
              <a:pathLst>
                <a:path extrusionOk="0" h="47" w="15">
                  <a:moveTo>
                    <a:pt x="0" y="47"/>
                  </a:moveTo>
                  <a:cubicBezTo>
                    <a:pt x="4" y="31"/>
                    <a:pt x="9" y="15"/>
                    <a:pt x="15" y="0"/>
                  </a:cubicBezTo>
                </a:path>
              </a:pathLst>
            </a:custGeom>
            <a:noFill/>
            <a:ln cap="rnd" cmpd="sng" w="9525">
              <a:solidFill>
                <a:srgbClr val="78787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6" name="Google Shape;1606;p48"/>
            <p:cNvSpPr/>
            <p:nvPr/>
          </p:nvSpPr>
          <p:spPr>
            <a:xfrm>
              <a:off x="2989263" y="3968751"/>
              <a:ext cx="66675" cy="52388"/>
            </a:xfrm>
            <a:custGeom>
              <a:rect b="b" l="l" r="r" t="t"/>
              <a:pathLst>
                <a:path extrusionOk="0" h="68" w="87">
                  <a:moveTo>
                    <a:pt x="87" y="0"/>
                  </a:move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10" y="41"/>
                    <a:pt x="0" y="27"/>
                  </a:cubicBezTo>
                </a:path>
              </a:pathLst>
            </a:custGeom>
            <a:noFill/>
            <a:ln cap="rnd" cmpd="sng" w="9525">
              <a:solidFill>
                <a:srgbClr val="78787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7" name="Google Shape;1607;p48"/>
            <p:cNvSpPr/>
            <p:nvPr/>
          </p:nvSpPr>
          <p:spPr>
            <a:xfrm>
              <a:off x="3021013" y="4006851"/>
              <a:ext cx="52388" cy="26988"/>
            </a:xfrm>
            <a:custGeom>
              <a:rect b="b" l="l" r="r" t="t"/>
              <a:pathLst>
                <a:path extrusionOk="0" h="36" w="68">
                  <a:moveTo>
                    <a:pt x="0" y="36"/>
                  </a:moveTo>
                  <a:cubicBezTo>
                    <a:pt x="0" y="36"/>
                    <a:pt x="49" y="13"/>
                    <a:pt x="68" y="0"/>
                  </a:cubicBezTo>
                </a:path>
              </a:pathLst>
            </a:custGeom>
            <a:noFill/>
            <a:ln cap="rnd" cmpd="sng" w="9525">
              <a:solidFill>
                <a:srgbClr val="78787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8" name="Google Shape;1608;p48"/>
            <p:cNvSpPr/>
            <p:nvPr/>
          </p:nvSpPr>
          <p:spPr>
            <a:xfrm>
              <a:off x="982663" y="4044951"/>
              <a:ext cx="2411409" cy="3175"/>
            </a:xfrm>
            <a:custGeom>
              <a:rect b="b" l="l" r="r" t="t"/>
              <a:pathLst>
                <a:path extrusionOk="0" h="4" w="3122">
                  <a:moveTo>
                    <a:pt x="2" y="4"/>
                  </a:moveTo>
                  <a:cubicBezTo>
                    <a:pt x="3120" y="4"/>
                    <a:pt x="3120" y="4"/>
                    <a:pt x="3120" y="4"/>
                  </a:cubicBezTo>
                  <a:cubicBezTo>
                    <a:pt x="3121" y="4"/>
                    <a:pt x="3122" y="4"/>
                    <a:pt x="3122" y="2"/>
                  </a:cubicBezTo>
                  <a:cubicBezTo>
                    <a:pt x="3122" y="1"/>
                    <a:pt x="3121" y="0"/>
                    <a:pt x="312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4"/>
                    <a:pt x="1" y="4"/>
                    <a:pt x="2" y="4"/>
                  </a:cubicBezTo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9" name="Google Shape;1609;p48"/>
            <p:cNvSpPr/>
            <p:nvPr/>
          </p:nvSpPr>
          <p:spPr>
            <a:xfrm>
              <a:off x="1081088" y="4149726"/>
              <a:ext cx="2260603" cy="169863"/>
            </a:xfrm>
            <a:custGeom>
              <a:rect b="b" l="l" r="r" t="t"/>
              <a:pathLst>
                <a:path extrusionOk="0" h="220" w="2927">
                  <a:moveTo>
                    <a:pt x="1463" y="2"/>
                  </a:moveTo>
                  <a:cubicBezTo>
                    <a:pt x="1463" y="4"/>
                    <a:pt x="1463" y="4"/>
                    <a:pt x="1463" y="4"/>
                  </a:cubicBezTo>
                  <a:cubicBezTo>
                    <a:pt x="1867" y="4"/>
                    <a:pt x="2232" y="16"/>
                    <a:pt x="2497" y="36"/>
                  </a:cubicBezTo>
                  <a:cubicBezTo>
                    <a:pt x="2629" y="45"/>
                    <a:pt x="2736" y="57"/>
                    <a:pt x="2810" y="70"/>
                  </a:cubicBezTo>
                  <a:cubicBezTo>
                    <a:pt x="2847" y="76"/>
                    <a:pt x="2875" y="83"/>
                    <a:pt x="2895" y="90"/>
                  </a:cubicBezTo>
                  <a:cubicBezTo>
                    <a:pt x="2904" y="94"/>
                    <a:pt x="2912" y="97"/>
                    <a:pt x="2916" y="100"/>
                  </a:cubicBezTo>
                  <a:cubicBezTo>
                    <a:pt x="2919" y="102"/>
                    <a:pt x="2920" y="104"/>
                    <a:pt x="2921" y="105"/>
                  </a:cubicBezTo>
                  <a:cubicBezTo>
                    <a:pt x="2923" y="107"/>
                    <a:pt x="2923" y="108"/>
                    <a:pt x="2923" y="110"/>
                  </a:cubicBezTo>
                  <a:cubicBezTo>
                    <a:pt x="2923" y="111"/>
                    <a:pt x="2923" y="113"/>
                    <a:pt x="2921" y="114"/>
                  </a:cubicBezTo>
                  <a:cubicBezTo>
                    <a:pt x="2919" y="117"/>
                    <a:pt x="2915" y="121"/>
                    <a:pt x="2908" y="124"/>
                  </a:cubicBezTo>
                  <a:cubicBezTo>
                    <a:pt x="2895" y="131"/>
                    <a:pt x="2874" y="137"/>
                    <a:pt x="2846" y="143"/>
                  </a:cubicBezTo>
                  <a:cubicBezTo>
                    <a:pt x="2748" y="164"/>
                    <a:pt x="2563" y="182"/>
                    <a:pt x="2322" y="195"/>
                  </a:cubicBezTo>
                  <a:cubicBezTo>
                    <a:pt x="2081" y="208"/>
                    <a:pt x="1784" y="216"/>
                    <a:pt x="1463" y="216"/>
                  </a:cubicBezTo>
                  <a:cubicBezTo>
                    <a:pt x="1060" y="216"/>
                    <a:pt x="695" y="204"/>
                    <a:pt x="430" y="184"/>
                  </a:cubicBezTo>
                  <a:cubicBezTo>
                    <a:pt x="298" y="174"/>
                    <a:pt x="191" y="163"/>
                    <a:pt x="117" y="150"/>
                  </a:cubicBezTo>
                  <a:cubicBezTo>
                    <a:pt x="80" y="143"/>
                    <a:pt x="52" y="137"/>
                    <a:pt x="32" y="130"/>
                  </a:cubicBezTo>
                  <a:cubicBezTo>
                    <a:pt x="23" y="126"/>
                    <a:pt x="15" y="123"/>
                    <a:pt x="11" y="119"/>
                  </a:cubicBezTo>
                  <a:cubicBezTo>
                    <a:pt x="8" y="118"/>
                    <a:pt x="7" y="116"/>
                    <a:pt x="5" y="114"/>
                  </a:cubicBezTo>
                  <a:cubicBezTo>
                    <a:pt x="4" y="113"/>
                    <a:pt x="4" y="111"/>
                    <a:pt x="4" y="110"/>
                  </a:cubicBezTo>
                  <a:cubicBezTo>
                    <a:pt x="4" y="108"/>
                    <a:pt x="4" y="107"/>
                    <a:pt x="5" y="105"/>
                  </a:cubicBezTo>
                  <a:cubicBezTo>
                    <a:pt x="8" y="102"/>
                    <a:pt x="12" y="99"/>
                    <a:pt x="19" y="96"/>
                  </a:cubicBezTo>
                  <a:cubicBezTo>
                    <a:pt x="32" y="89"/>
                    <a:pt x="53" y="83"/>
                    <a:pt x="81" y="77"/>
                  </a:cubicBezTo>
                  <a:cubicBezTo>
                    <a:pt x="179" y="56"/>
                    <a:pt x="364" y="38"/>
                    <a:pt x="605" y="25"/>
                  </a:cubicBezTo>
                  <a:cubicBezTo>
                    <a:pt x="846" y="12"/>
                    <a:pt x="1143" y="4"/>
                    <a:pt x="1463" y="4"/>
                  </a:cubicBezTo>
                  <a:cubicBezTo>
                    <a:pt x="1463" y="2"/>
                    <a:pt x="1463" y="2"/>
                    <a:pt x="1463" y="2"/>
                  </a:cubicBezTo>
                  <a:cubicBezTo>
                    <a:pt x="1463" y="0"/>
                    <a:pt x="1463" y="0"/>
                    <a:pt x="1463" y="0"/>
                  </a:cubicBezTo>
                  <a:cubicBezTo>
                    <a:pt x="1060" y="0"/>
                    <a:pt x="694" y="12"/>
                    <a:pt x="430" y="32"/>
                  </a:cubicBezTo>
                  <a:cubicBezTo>
                    <a:pt x="298" y="41"/>
                    <a:pt x="191" y="53"/>
                    <a:pt x="116" y="66"/>
                  </a:cubicBezTo>
                  <a:cubicBezTo>
                    <a:pt x="79" y="72"/>
                    <a:pt x="51" y="79"/>
                    <a:pt x="31" y="86"/>
                  </a:cubicBezTo>
                  <a:cubicBezTo>
                    <a:pt x="21" y="90"/>
                    <a:pt x="14" y="93"/>
                    <a:pt x="8" y="97"/>
                  </a:cubicBezTo>
                  <a:cubicBezTo>
                    <a:pt x="6" y="99"/>
                    <a:pt x="4" y="101"/>
                    <a:pt x="2" y="103"/>
                  </a:cubicBezTo>
                  <a:cubicBezTo>
                    <a:pt x="1" y="105"/>
                    <a:pt x="0" y="108"/>
                    <a:pt x="0" y="110"/>
                  </a:cubicBezTo>
                  <a:cubicBezTo>
                    <a:pt x="0" y="112"/>
                    <a:pt x="1" y="114"/>
                    <a:pt x="2" y="117"/>
                  </a:cubicBezTo>
                  <a:cubicBezTo>
                    <a:pt x="5" y="121"/>
                    <a:pt x="10" y="124"/>
                    <a:pt x="17" y="128"/>
                  </a:cubicBezTo>
                  <a:cubicBezTo>
                    <a:pt x="31" y="134"/>
                    <a:pt x="52" y="141"/>
                    <a:pt x="80" y="147"/>
                  </a:cubicBezTo>
                  <a:cubicBezTo>
                    <a:pt x="179" y="168"/>
                    <a:pt x="364" y="186"/>
                    <a:pt x="605" y="199"/>
                  </a:cubicBezTo>
                  <a:cubicBezTo>
                    <a:pt x="846" y="212"/>
                    <a:pt x="1143" y="220"/>
                    <a:pt x="1463" y="220"/>
                  </a:cubicBezTo>
                  <a:cubicBezTo>
                    <a:pt x="1867" y="220"/>
                    <a:pt x="2233" y="208"/>
                    <a:pt x="2497" y="188"/>
                  </a:cubicBezTo>
                  <a:cubicBezTo>
                    <a:pt x="2629" y="178"/>
                    <a:pt x="2736" y="167"/>
                    <a:pt x="2810" y="154"/>
                  </a:cubicBezTo>
                  <a:cubicBezTo>
                    <a:pt x="2848" y="147"/>
                    <a:pt x="2876" y="141"/>
                    <a:pt x="2896" y="133"/>
                  </a:cubicBezTo>
                  <a:cubicBezTo>
                    <a:pt x="2906" y="130"/>
                    <a:pt x="2913" y="126"/>
                    <a:pt x="2919" y="123"/>
                  </a:cubicBezTo>
                  <a:cubicBezTo>
                    <a:pt x="2921" y="121"/>
                    <a:pt x="2923" y="119"/>
                    <a:pt x="2925" y="117"/>
                  </a:cubicBezTo>
                  <a:cubicBezTo>
                    <a:pt x="2926" y="114"/>
                    <a:pt x="2927" y="112"/>
                    <a:pt x="2927" y="110"/>
                  </a:cubicBezTo>
                  <a:cubicBezTo>
                    <a:pt x="2927" y="108"/>
                    <a:pt x="2926" y="105"/>
                    <a:pt x="2925" y="103"/>
                  </a:cubicBezTo>
                  <a:cubicBezTo>
                    <a:pt x="2922" y="99"/>
                    <a:pt x="2917" y="96"/>
                    <a:pt x="2910" y="92"/>
                  </a:cubicBezTo>
                  <a:cubicBezTo>
                    <a:pt x="2896" y="85"/>
                    <a:pt x="2875" y="79"/>
                    <a:pt x="2847" y="73"/>
                  </a:cubicBezTo>
                  <a:cubicBezTo>
                    <a:pt x="2748" y="52"/>
                    <a:pt x="2563" y="34"/>
                    <a:pt x="2322" y="21"/>
                  </a:cubicBezTo>
                  <a:cubicBezTo>
                    <a:pt x="2081" y="8"/>
                    <a:pt x="1784" y="0"/>
                    <a:pt x="1463" y="0"/>
                  </a:cubicBezTo>
                  <a:cubicBezTo>
                    <a:pt x="1463" y="2"/>
                    <a:pt x="1463" y="2"/>
                    <a:pt x="1463" y="2"/>
                  </a:cubicBezTo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0" name="Google Shape;1610;p48"/>
            <p:cNvSpPr/>
            <p:nvPr/>
          </p:nvSpPr>
          <p:spPr>
            <a:xfrm>
              <a:off x="1679576" y="4322763"/>
              <a:ext cx="541200" cy="39600"/>
            </a:xfrm>
            <a:prstGeom prst="ellipse">
              <a:avLst/>
            </a:prstGeom>
            <a:noFill/>
            <a:ln cap="flat" cmpd="sng" w="9525">
              <a:solidFill>
                <a:srgbClr val="263238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1" name="Google Shape;1611;p48"/>
            <p:cNvSpPr/>
            <p:nvPr/>
          </p:nvSpPr>
          <p:spPr>
            <a:xfrm>
              <a:off x="1195388" y="4149726"/>
              <a:ext cx="2032000" cy="144463"/>
            </a:xfrm>
            <a:custGeom>
              <a:rect b="b" l="l" r="r" t="t"/>
              <a:pathLst>
                <a:path extrusionOk="0" h="188" w="2631">
                  <a:moveTo>
                    <a:pt x="1315" y="2"/>
                  </a:moveTo>
                  <a:cubicBezTo>
                    <a:pt x="1315" y="4"/>
                    <a:pt x="1315" y="4"/>
                    <a:pt x="1315" y="4"/>
                  </a:cubicBezTo>
                  <a:cubicBezTo>
                    <a:pt x="1678" y="4"/>
                    <a:pt x="2006" y="14"/>
                    <a:pt x="2244" y="31"/>
                  </a:cubicBezTo>
                  <a:cubicBezTo>
                    <a:pt x="2363" y="39"/>
                    <a:pt x="2459" y="49"/>
                    <a:pt x="2525" y="60"/>
                  </a:cubicBezTo>
                  <a:cubicBezTo>
                    <a:pt x="2558" y="66"/>
                    <a:pt x="2584" y="72"/>
                    <a:pt x="2601" y="77"/>
                  </a:cubicBezTo>
                  <a:cubicBezTo>
                    <a:pt x="2610" y="80"/>
                    <a:pt x="2617" y="83"/>
                    <a:pt x="2621" y="86"/>
                  </a:cubicBezTo>
                  <a:cubicBezTo>
                    <a:pt x="2623" y="88"/>
                    <a:pt x="2625" y="89"/>
                    <a:pt x="2625" y="91"/>
                  </a:cubicBezTo>
                  <a:cubicBezTo>
                    <a:pt x="2626" y="92"/>
                    <a:pt x="2627" y="93"/>
                    <a:pt x="2627" y="94"/>
                  </a:cubicBezTo>
                  <a:cubicBezTo>
                    <a:pt x="2627" y="95"/>
                    <a:pt x="2626" y="96"/>
                    <a:pt x="2625" y="98"/>
                  </a:cubicBezTo>
                  <a:cubicBezTo>
                    <a:pt x="2624" y="100"/>
                    <a:pt x="2620" y="103"/>
                    <a:pt x="2613" y="106"/>
                  </a:cubicBezTo>
                  <a:cubicBezTo>
                    <a:pt x="2602" y="111"/>
                    <a:pt x="2583" y="117"/>
                    <a:pt x="2558" y="122"/>
                  </a:cubicBezTo>
                  <a:cubicBezTo>
                    <a:pt x="2470" y="140"/>
                    <a:pt x="2303" y="156"/>
                    <a:pt x="2087" y="167"/>
                  </a:cubicBezTo>
                  <a:cubicBezTo>
                    <a:pt x="1870" y="178"/>
                    <a:pt x="1604" y="184"/>
                    <a:pt x="1315" y="184"/>
                  </a:cubicBezTo>
                  <a:cubicBezTo>
                    <a:pt x="953" y="184"/>
                    <a:pt x="625" y="174"/>
                    <a:pt x="387" y="157"/>
                  </a:cubicBezTo>
                  <a:cubicBezTo>
                    <a:pt x="268" y="149"/>
                    <a:pt x="172" y="139"/>
                    <a:pt x="106" y="128"/>
                  </a:cubicBezTo>
                  <a:cubicBezTo>
                    <a:pt x="72" y="122"/>
                    <a:pt x="47" y="117"/>
                    <a:pt x="29" y="111"/>
                  </a:cubicBezTo>
                  <a:cubicBezTo>
                    <a:pt x="21" y="108"/>
                    <a:pt x="14" y="105"/>
                    <a:pt x="10" y="102"/>
                  </a:cubicBezTo>
                  <a:cubicBezTo>
                    <a:pt x="8" y="100"/>
                    <a:pt x="6" y="99"/>
                    <a:pt x="5" y="98"/>
                  </a:cubicBezTo>
                  <a:cubicBezTo>
                    <a:pt x="5" y="96"/>
                    <a:pt x="4" y="95"/>
                    <a:pt x="4" y="94"/>
                  </a:cubicBezTo>
                  <a:cubicBezTo>
                    <a:pt x="4" y="93"/>
                    <a:pt x="5" y="92"/>
                    <a:pt x="5" y="91"/>
                  </a:cubicBezTo>
                  <a:cubicBezTo>
                    <a:pt x="7" y="88"/>
                    <a:pt x="11" y="85"/>
                    <a:pt x="17" y="82"/>
                  </a:cubicBezTo>
                  <a:cubicBezTo>
                    <a:pt x="29" y="77"/>
                    <a:pt x="48" y="71"/>
                    <a:pt x="73" y="66"/>
                  </a:cubicBezTo>
                  <a:cubicBezTo>
                    <a:pt x="161" y="48"/>
                    <a:pt x="328" y="33"/>
                    <a:pt x="544" y="22"/>
                  </a:cubicBezTo>
                  <a:cubicBezTo>
                    <a:pt x="761" y="11"/>
                    <a:pt x="1027" y="4"/>
                    <a:pt x="1315" y="4"/>
                  </a:cubicBezTo>
                  <a:cubicBezTo>
                    <a:pt x="1315" y="2"/>
                    <a:pt x="1315" y="2"/>
                    <a:pt x="1315" y="2"/>
                  </a:cubicBezTo>
                  <a:cubicBezTo>
                    <a:pt x="1315" y="0"/>
                    <a:pt x="1315" y="0"/>
                    <a:pt x="1315" y="0"/>
                  </a:cubicBezTo>
                  <a:cubicBezTo>
                    <a:pt x="953" y="0"/>
                    <a:pt x="624" y="10"/>
                    <a:pt x="387" y="27"/>
                  </a:cubicBezTo>
                  <a:cubicBezTo>
                    <a:pt x="268" y="35"/>
                    <a:pt x="172" y="45"/>
                    <a:pt x="105" y="56"/>
                  </a:cubicBezTo>
                  <a:cubicBezTo>
                    <a:pt x="72" y="62"/>
                    <a:pt x="46" y="68"/>
                    <a:pt x="28" y="74"/>
                  </a:cubicBezTo>
                  <a:cubicBezTo>
                    <a:pt x="19" y="77"/>
                    <a:pt x="13" y="80"/>
                    <a:pt x="8" y="83"/>
                  </a:cubicBezTo>
                  <a:cubicBezTo>
                    <a:pt x="5" y="85"/>
                    <a:pt x="4" y="86"/>
                    <a:pt x="2" y="88"/>
                  </a:cubicBezTo>
                  <a:cubicBezTo>
                    <a:pt x="1" y="90"/>
                    <a:pt x="0" y="92"/>
                    <a:pt x="0" y="94"/>
                  </a:cubicBezTo>
                  <a:cubicBezTo>
                    <a:pt x="0" y="96"/>
                    <a:pt x="1" y="98"/>
                    <a:pt x="2" y="100"/>
                  </a:cubicBezTo>
                  <a:cubicBezTo>
                    <a:pt x="5" y="104"/>
                    <a:pt x="9" y="107"/>
                    <a:pt x="16" y="110"/>
                  </a:cubicBezTo>
                  <a:cubicBezTo>
                    <a:pt x="28" y="115"/>
                    <a:pt x="47" y="121"/>
                    <a:pt x="72" y="126"/>
                  </a:cubicBezTo>
                  <a:cubicBezTo>
                    <a:pt x="161" y="144"/>
                    <a:pt x="327" y="160"/>
                    <a:pt x="544" y="171"/>
                  </a:cubicBezTo>
                  <a:cubicBezTo>
                    <a:pt x="761" y="182"/>
                    <a:pt x="1027" y="188"/>
                    <a:pt x="1315" y="188"/>
                  </a:cubicBezTo>
                  <a:cubicBezTo>
                    <a:pt x="1678" y="188"/>
                    <a:pt x="2007" y="178"/>
                    <a:pt x="2244" y="161"/>
                  </a:cubicBezTo>
                  <a:cubicBezTo>
                    <a:pt x="2363" y="153"/>
                    <a:pt x="2459" y="143"/>
                    <a:pt x="2526" y="132"/>
                  </a:cubicBezTo>
                  <a:cubicBezTo>
                    <a:pt x="2559" y="126"/>
                    <a:pt x="2585" y="121"/>
                    <a:pt x="2603" y="115"/>
                  </a:cubicBezTo>
                  <a:cubicBezTo>
                    <a:pt x="2612" y="112"/>
                    <a:pt x="2618" y="108"/>
                    <a:pt x="2623" y="105"/>
                  </a:cubicBezTo>
                  <a:cubicBezTo>
                    <a:pt x="2626" y="104"/>
                    <a:pt x="2627" y="102"/>
                    <a:pt x="2629" y="100"/>
                  </a:cubicBezTo>
                  <a:cubicBezTo>
                    <a:pt x="2630" y="98"/>
                    <a:pt x="2631" y="96"/>
                    <a:pt x="2631" y="94"/>
                  </a:cubicBezTo>
                  <a:cubicBezTo>
                    <a:pt x="2631" y="92"/>
                    <a:pt x="2630" y="90"/>
                    <a:pt x="2629" y="88"/>
                  </a:cubicBezTo>
                  <a:cubicBezTo>
                    <a:pt x="2626" y="85"/>
                    <a:pt x="2622" y="82"/>
                    <a:pt x="2615" y="79"/>
                  </a:cubicBezTo>
                  <a:cubicBezTo>
                    <a:pt x="2603" y="73"/>
                    <a:pt x="2584" y="68"/>
                    <a:pt x="2559" y="62"/>
                  </a:cubicBezTo>
                  <a:cubicBezTo>
                    <a:pt x="2470" y="44"/>
                    <a:pt x="2304" y="29"/>
                    <a:pt x="2087" y="18"/>
                  </a:cubicBezTo>
                  <a:cubicBezTo>
                    <a:pt x="1870" y="7"/>
                    <a:pt x="1604" y="0"/>
                    <a:pt x="1315" y="0"/>
                  </a:cubicBezTo>
                  <a:cubicBezTo>
                    <a:pt x="1315" y="2"/>
                    <a:pt x="1315" y="2"/>
                    <a:pt x="1315" y="2"/>
                  </a:cubicBezTo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2" name="Google Shape;1612;p48"/>
            <p:cNvSpPr/>
            <p:nvPr/>
          </p:nvSpPr>
          <p:spPr>
            <a:xfrm>
              <a:off x="2517776" y="3681413"/>
              <a:ext cx="141288" cy="131763"/>
            </a:xfrm>
            <a:custGeom>
              <a:rect b="b" l="l" r="r" t="t"/>
              <a:pathLst>
                <a:path extrusionOk="0" h="171" w="183">
                  <a:moveTo>
                    <a:pt x="14" y="24"/>
                  </a:moveTo>
                  <a:cubicBezTo>
                    <a:pt x="12" y="28"/>
                    <a:pt x="12" y="32"/>
                    <a:pt x="14" y="37"/>
                  </a:cubicBezTo>
                  <a:cubicBezTo>
                    <a:pt x="16" y="44"/>
                    <a:pt x="21" y="54"/>
                    <a:pt x="18" y="61"/>
                  </a:cubicBezTo>
                  <a:cubicBezTo>
                    <a:pt x="15" y="67"/>
                    <a:pt x="0" y="86"/>
                    <a:pt x="6" y="92"/>
                  </a:cubicBezTo>
                  <a:cubicBezTo>
                    <a:pt x="12" y="97"/>
                    <a:pt x="18" y="101"/>
                    <a:pt x="25" y="103"/>
                  </a:cubicBezTo>
                  <a:cubicBezTo>
                    <a:pt x="25" y="103"/>
                    <a:pt x="33" y="146"/>
                    <a:pt x="49" y="147"/>
                  </a:cubicBezTo>
                  <a:cubicBezTo>
                    <a:pt x="64" y="149"/>
                    <a:pt x="94" y="134"/>
                    <a:pt x="94" y="134"/>
                  </a:cubicBezTo>
                  <a:cubicBezTo>
                    <a:pt x="111" y="171"/>
                    <a:pt x="111" y="171"/>
                    <a:pt x="111" y="171"/>
                  </a:cubicBezTo>
                  <a:cubicBezTo>
                    <a:pt x="179" y="133"/>
                    <a:pt x="179" y="133"/>
                    <a:pt x="179" y="133"/>
                  </a:cubicBezTo>
                  <a:cubicBezTo>
                    <a:pt x="179" y="133"/>
                    <a:pt x="166" y="97"/>
                    <a:pt x="167" y="94"/>
                  </a:cubicBezTo>
                  <a:cubicBezTo>
                    <a:pt x="168" y="91"/>
                    <a:pt x="183" y="35"/>
                    <a:pt x="183" y="35"/>
                  </a:cubicBezTo>
                  <a:cubicBezTo>
                    <a:pt x="26" y="0"/>
                    <a:pt x="26" y="0"/>
                    <a:pt x="26" y="0"/>
                  </a:cubicBezTo>
                  <a:lnTo>
                    <a:pt x="14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3" name="Google Shape;1613;p48"/>
            <p:cNvSpPr/>
            <p:nvPr/>
          </p:nvSpPr>
          <p:spPr>
            <a:xfrm>
              <a:off x="2517776" y="3681413"/>
              <a:ext cx="141288" cy="131763"/>
            </a:xfrm>
            <a:custGeom>
              <a:rect b="b" l="l" r="r" t="t"/>
              <a:pathLst>
                <a:path extrusionOk="0" h="171" w="183">
                  <a:moveTo>
                    <a:pt x="14" y="24"/>
                  </a:moveTo>
                  <a:cubicBezTo>
                    <a:pt x="12" y="28"/>
                    <a:pt x="12" y="32"/>
                    <a:pt x="14" y="37"/>
                  </a:cubicBezTo>
                  <a:cubicBezTo>
                    <a:pt x="16" y="44"/>
                    <a:pt x="21" y="54"/>
                    <a:pt x="18" y="61"/>
                  </a:cubicBezTo>
                  <a:cubicBezTo>
                    <a:pt x="15" y="67"/>
                    <a:pt x="0" y="86"/>
                    <a:pt x="6" y="92"/>
                  </a:cubicBezTo>
                  <a:cubicBezTo>
                    <a:pt x="12" y="97"/>
                    <a:pt x="18" y="101"/>
                    <a:pt x="25" y="103"/>
                  </a:cubicBezTo>
                  <a:cubicBezTo>
                    <a:pt x="25" y="103"/>
                    <a:pt x="33" y="146"/>
                    <a:pt x="49" y="147"/>
                  </a:cubicBezTo>
                  <a:cubicBezTo>
                    <a:pt x="64" y="149"/>
                    <a:pt x="94" y="134"/>
                    <a:pt x="94" y="134"/>
                  </a:cubicBezTo>
                  <a:cubicBezTo>
                    <a:pt x="111" y="171"/>
                    <a:pt x="111" y="171"/>
                    <a:pt x="111" y="171"/>
                  </a:cubicBezTo>
                  <a:cubicBezTo>
                    <a:pt x="179" y="133"/>
                    <a:pt x="179" y="133"/>
                    <a:pt x="179" y="133"/>
                  </a:cubicBezTo>
                  <a:cubicBezTo>
                    <a:pt x="179" y="133"/>
                    <a:pt x="166" y="97"/>
                    <a:pt x="167" y="94"/>
                  </a:cubicBezTo>
                  <a:cubicBezTo>
                    <a:pt x="168" y="91"/>
                    <a:pt x="183" y="35"/>
                    <a:pt x="183" y="35"/>
                  </a:cubicBezTo>
                  <a:cubicBezTo>
                    <a:pt x="26" y="0"/>
                    <a:pt x="26" y="0"/>
                    <a:pt x="26" y="0"/>
                  </a:cubicBezTo>
                  <a:lnTo>
                    <a:pt x="14" y="24"/>
                  </a:ln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4" name="Google Shape;1614;p48"/>
            <p:cNvSpPr/>
            <p:nvPr/>
          </p:nvSpPr>
          <p:spPr>
            <a:xfrm>
              <a:off x="2574926" y="3694113"/>
              <a:ext cx="88900" cy="77788"/>
            </a:xfrm>
            <a:custGeom>
              <a:rect b="b" l="l" r="r" t="t"/>
              <a:pathLst>
                <a:path extrusionOk="0" h="100" w="115">
                  <a:moveTo>
                    <a:pt x="14" y="13"/>
                  </a:moveTo>
                  <a:cubicBezTo>
                    <a:pt x="14" y="13"/>
                    <a:pt x="21" y="20"/>
                    <a:pt x="10" y="33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4" y="51"/>
                    <a:pt x="10" y="55"/>
                    <a:pt x="17" y="55"/>
                  </a:cubicBezTo>
                  <a:cubicBezTo>
                    <a:pt x="27" y="54"/>
                    <a:pt x="34" y="42"/>
                    <a:pt x="34" y="42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32" y="57"/>
                    <a:pt x="37" y="59"/>
                    <a:pt x="43" y="47"/>
                  </a:cubicBezTo>
                  <a:cubicBezTo>
                    <a:pt x="46" y="39"/>
                    <a:pt x="48" y="31"/>
                    <a:pt x="49" y="22"/>
                  </a:cubicBezTo>
                  <a:cubicBezTo>
                    <a:pt x="55" y="22"/>
                    <a:pt x="62" y="23"/>
                    <a:pt x="68" y="25"/>
                  </a:cubicBezTo>
                  <a:cubicBezTo>
                    <a:pt x="73" y="27"/>
                    <a:pt x="78" y="43"/>
                    <a:pt x="73" y="52"/>
                  </a:cubicBezTo>
                  <a:cubicBezTo>
                    <a:pt x="69" y="58"/>
                    <a:pt x="64" y="63"/>
                    <a:pt x="59" y="67"/>
                  </a:cubicBezTo>
                  <a:cubicBezTo>
                    <a:pt x="59" y="67"/>
                    <a:pt x="61" y="90"/>
                    <a:pt x="80" y="95"/>
                  </a:cubicBezTo>
                  <a:cubicBezTo>
                    <a:pt x="100" y="100"/>
                    <a:pt x="112" y="98"/>
                    <a:pt x="114" y="79"/>
                  </a:cubicBezTo>
                  <a:cubicBezTo>
                    <a:pt x="115" y="63"/>
                    <a:pt x="114" y="47"/>
                    <a:pt x="112" y="32"/>
                  </a:cubicBezTo>
                  <a:cubicBezTo>
                    <a:pt x="112" y="32"/>
                    <a:pt x="111" y="18"/>
                    <a:pt x="88" y="9"/>
                  </a:cubicBezTo>
                  <a:cubicBezTo>
                    <a:pt x="66" y="0"/>
                    <a:pt x="14" y="13"/>
                    <a:pt x="14" y="13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5" name="Google Shape;1615;p48"/>
            <p:cNvSpPr/>
            <p:nvPr/>
          </p:nvSpPr>
          <p:spPr>
            <a:xfrm>
              <a:off x="2574926" y="3694113"/>
              <a:ext cx="88900" cy="77788"/>
            </a:xfrm>
            <a:custGeom>
              <a:rect b="b" l="l" r="r" t="t"/>
              <a:pathLst>
                <a:path extrusionOk="0" h="100" w="115">
                  <a:moveTo>
                    <a:pt x="14" y="13"/>
                  </a:moveTo>
                  <a:cubicBezTo>
                    <a:pt x="14" y="13"/>
                    <a:pt x="21" y="20"/>
                    <a:pt x="10" y="33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4" y="51"/>
                    <a:pt x="10" y="55"/>
                    <a:pt x="17" y="55"/>
                  </a:cubicBezTo>
                  <a:cubicBezTo>
                    <a:pt x="27" y="54"/>
                    <a:pt x="34" y="42"/>
                    <a:pt x="34" y="42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32" y="57"/>
                    <a:pt x="37" y="59"/>
                    <a:pt x="43" y="47"/>
                  </a:cubicBezTo>
                  <a:cubicBezTo>
                    <a:pt x="46" y="39"/>
                    <a:pt x="48" y="31"/>
                    <a:pt x="49" y="22"/>
                  </a:cubicBezTo>
                  <a:cubicBezTo>
                    <a:pt x="55" y="22"/>
                    <a:pt x="62" y="23"/>
                    <a:pt x="68" y="25"/>
                  </a:cubicBezTo>
                  <a:cubicBezTo>
                    <a:pt x="73" y="27"/>
                    <a:pt x="78" y="43"/>
                    <a:pt x="73" y="52"/>
                  </a:cubicBezTo>
                  <a:cubicBezTo>
                    <a:pt x="69" y="58"/>
                    <a:pt x="64" y="63"/>
                    <a:pt x="59" y="67"/>
                  </a:cubicBezTo>
                  <a:cubicBezTo>
                    <a:pt x="59" y="67"/>
                    <a:pt x="61" y="90"/>
                    <a:pt x="80" y="95"/>
                  </a:cubicBezTo>
                  <a:cubicBezTo>
                    <a:pt x="100" y="100"/>
                    <a:pt x="112" y="98"/>
                    <a:pt x="114" y="79"/>
                  </a:cubicBezTo>
                  <a:cubicBezTo>
                    <a:pt x="115" y="63"/>
                    <a:pt x="114" y="47"/>
                    <a:pt x="112" y="32"/>
                  </a:cubicBezTo>
                  <a:cubicBezTo>
                    <a:pt x="112" y="32"/>
                    <a:pt x="111" y="18"/>
                    <a:pt x="88" y="9"/>
                  </a:cubicBezTo>
                  <a:cubicBezTo>
                    <a:pt x="66" y="0"/>
                    <a:pt x="14" y="13"/>
                    <a:pt x="14" y="13"/>
                  </a:cubicBez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6" name="Google Shape;1616;p48"/>
            <p:cNvSpPr/>
            <p:nvPr/>
          </p:nvSpPr>
          <p:spPr>
            <a:xfrm>
              <a:off x="2522538" y="3635376"/>
              <a:ext cx="149225" cy="88900"/>
            </a:xfrm>
            <a:custGeom>
              <a:rect b="b" l="l" r="r" t="t"/>
              <a:pathLst>
                <a:path extrusionOk="0" h="115" w="193">
                  <a:moveTo>
                    <a:pt x="0" y="82"/>
                  </a:moveTo>
                  <a:cubicBezTo>
                    <a:pt x="180" y="115"/>
                    <a:pt x="180" y="115"/>
                    <a:pt x="180" y="115"/>
                  </a:cubicBezTo>
                  <a:cubicBezTo>
                    <a:pt x="180" y="115"/>
                    <a:pt x="193" y="61"/>
                    <a:pt x="189" y="39"/>
                  </a:cubicBezTo>
                  <a:cubicBezTo>
                    <a:pt x="185" y="18"/>
                    <a:pt x="151" y="13"/>
                    <a:pt x="132" y="11"/>
                  </a:cubicBezTo>
                  <a:cubicBezTo>
                    <a:pt x="114" y="9"/>
                    <a:pt x="43" y="0"/>
                    <a:pt x="29" y="8"/>
                  </a:cubicBezTo>
                  <a:cubicBezTo>
                    <a:pt x="16" y="15"/>
                    <a:pt x="0" y="82"/>
                    <a:pt x="0" y="82"/>
                  </a:cubicBezTo>
                  <a:close/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7" name="Google Shape;1617;p48"/>
            <p:cNvSpPr/>
            <p:nvPr/>
          </p:nvSpPr>
          <p:spPr>
            <a:xfrm>
              <a:off x="2439988" y="3697288"/>
              <a:ext cx="111125" cy="38100"/>
            </a:xfrm>
            <a:custGeom>
              <a:rect b="b" l="l" r="r" t="t"/>
              <a:pathLst>
                <a:path extrusionOk="0" h="51" w="145">
                  <a:moveTo>
                    <a:pt x="145" y="10"/>
                  </a:moveTo>
                  <a:cubicBezTo>
                    <a:pt x="145" y="10"/>
                    <a:pt x="69" y="51"/>
                    <a:pt x="47" y="41"/>
                  </a:cubicBezTo>
                  <a:cubicBezTo>
                    <a:pt x="24" y="31"/>
                    <a:pt x="0" y="23"/>
                    <a:pt x="12" y="18"/>
                  </a:cubicBezTo>
                  <a:cubicBezTo>
                    <a:pt x="25" y="14"/>
                    <a:pt x="111" y="0"/>
                    <a:pt x="111" y="0"/>
                  </a:cubicBezTo>
                  <a:lnTo>
                    <a:pt x="145" y="10"/>
                  </a:lnTo>
                  <a:close/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8" name="Google Shape;1618;p48"/>
            <p:cNvSpPr/>
            <p:nvPr/>
          </p:nvSpPr>
          <p:spPr>
            <a:xfrm>
              <a:off x="2439988" y="3697288"/>
              <a:ext cx="111125" cy="38100"/>
            </a:xfrm>
            <a:custGeom>
              <a:rect b="b" l="l" r="r" t="t"/>
              <a:pathLst>
                <a:path extrusionOk="0" h="51" w="145">
                  <a:moveTo>
                    <a:pt x="145" y="10"/>
                  </a:moveTo>
                  <a:cubicBezTo>
                    <a:pt x="145" y="10"/>
                    <a:pt x="69" y="51"/>
                    <a:pt x="47" y="41"/>
                  </a:cubicBezTo>
                  <a:cubicBezTo>
                    <a:pt x="24" y="31"/>
                    <a:pt x="0" y="23"/>
                    <a:pt x="12" y="18"/>
                  </a:cubicBezTo>
                  <a:cubicBezTo>
                    <a:pt x="25" y="14"/>
                    <a:pt x="111" y="0"/>
                    <a:pt x="111" y="0"/>
                  </a:cubicBezTo>
                  <a:lnTo>
                    <a:pt x="145" y="10"/>
                  </a:ln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9" name="Google Shape;1619;p48"/>
            <p:cNvSpPr/>
            <p:nvPr/>
          </p:nvSpPr>
          <p:spPr>
            <a:xfrm>
              <a:off x="2120901" y="3952876"/>
              <a:ext cx="268288" cy="180975"/>
            </a:xfrm>
            <a:custGeom>
              <a:rect b="b" l="l" r="r" t="t"/>
              <a:pathLst>
                <a:path extrusionOk="0" h="234" w="347">
                  <a:moveTo>
                    <a:pt x="327" y="37"/>
                  </a:moveTo>
                  <a:cubicBezTo>
                    <a:pt x="327" y="37"/>
                    <a:pt x="258" y="0"/>
                    <a:pt x="248" y="3"/>
                  </a:cubicBezTo>
                  <a:cubicBezTo>
                    <a:pt x="239" y="6"/>
                    <a:pt x="0" y="226"/>
                    <a:pt x="0" y="226"/>
                  </a:cubicBezTo>
                  <a:cubicBezTo>
                    <a:pt x="34" y="234"/>
                    <a:pt x="34" y="234"/>
                    <a:pt x="34" y="234"/>
                  </a:cubicBezTo>
                  <a:cubicBezTo>
                    <a:pt x="34" y="234"/>
                    <a:pt x="151" y="168"/>
                    <a:pt x="174" y="146"/>
                  </a:cubicBezTo>
                  <a:cubicBezTo>
                    <a:pt x="198" y="124"/>
                    <a:pt x="247" y="74"/>
                    <a:pt x="247" y="74"/>
                  </a:cubicBezTo>
                  <a:cubicBezTo>
                    <a:pt x="326" y="148"/>
                    <a:pt x="326" y="148"/>
                    <a:pt x="326" y="148"/>
                  </a:cubicBezTo>
                  <a:cubicBezTo>
                    <a:pt x="347" y="63"/>
                    <a:pt x="347" y="63"/>
                    <a:pt x="347" y="63"/>
                  </a:cubicBezTo>
                  <a:lnTo>
                    <a:pt x="327" y="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0" name="Google Shape;1620;p48"/>
            <p:cNvSpPr/>
            <p:nvPr/>
          </p:nvSpPr>
          <p:spPr>
            <a:xfrm>
              <a:off x="2120901" y="3952876"/>
              <a:ext cx="268288" cy="180975"/>
            </a:xfrm>
            <a:custGeom>
              <a:rect b="b" l="l" r="r" t="t"/>
              <a:pathLst>
                <a:path extrusionOk="0" h="234" w="347">
                  <a:moveTo>
                    <a:pt x="327" y="37"/>
                  </a:moveTo>
                  <a:cubicBezTo>
                    <a:pt x="327" y="37"/>
                    <a:pt x="258" y="0"/>
                    <a:pt x="248" y="3"/>
                  </a:cubicBezTo>
                  <a:cubicBezTo>
                    <a:pt x="239" y="6"/>
                    <a:pt x="0" y="226"/>
                    <a:pt x="0" y="226"/>
                  </a:cubicBezTo>
                  <a:cubicBezTo>
                    <a:pt x="34" y="234"/>
                    <a:pt x="34" y="234"/>
                    <a:pt x="34" y="234"/>
                  </a:cubicBezTo>
                  <a:cubicBezTo>
                    <a:pt x="34" y="234"/>
                    <a:pt x="151" y="168"/>
                    <a:pt x="174" y="146"/>
                  </a:cubicBezTo>
                  <a:cubicBezTo>
                    <a:pt x="198" y="124"/>
                    <a:pt x="247" y="74"/>
                    <a:pt x="247" y="74"/>
                  </a:cubicBezTo>
                  <a:cubicBezTo>
                    <a:pt x="326" y="148"/>
                    <a:pt x="326" y="148"/>
                    <a:pt x="326" y="148"/>
                  </a:cubicBezTo>
                  <a:cubicBezTo>
                    <a:pt x="347" y="63"/>
                    <a:pt x="347" y="63"/>
                    <a:pt x="347" y="63"/>
                  </a:cubicBezTo>
                  <a:lnTo>
                    <a:pt x="327" y="37"/>
                  </a:ln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1" name="Google Shape;1621;p48"/>
            <p:cNvSpPr/>
            <p:nvPr/>
          </p:nvSpPr>
          <p:spPr>
            <a:xfrm>
              <a:off x="2365376" y="3978276"/>
              <a:ext cx="128588" cy="66675"/>
            </a:xfrm>
            <a:custGeom>
              <a:rect b="b" l="l" r="r" t="t"/>
              <a:pathLst>
                <a:path extrusionOk="0" h="42" w="81">
                  <a:moveTo>
                    <a:pt x="81" y="38"/>
                  </a:moveTo>
                  <a:lnTo>
                    <a:pt x="3" y="0"/>
                  </a:lnTo>
                  <a:lnTo>
                    <a:pt x="0" y="25"/>
                  </a:lnTo>
                  <a:lnTo>
                    <a:pt x="79" y="42"/>
                  </a:lnTo>
                  <a:lnTo>
                    <a:pt x="81" y="38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2" name="Google Shape;1622;p48"/>
            <p:cNvSpPr/>
            <p:nvPr/>
          </p:nvSpPr>
          <p:spPr>
            <a:xfrm>
              <a:off x="2365376" y="3978276"/>
              <a:ext cx="128588" cy="66675"/>
            </a:xfrm>
            <a:custGeom>
              <a:rect b="b" l="l" r="r" t="t"/>
              <a:pathLst>
                <a:path extrusionOk="0" h="42" w="81">
                  <a:moveTo>
                    <a:pt x="81" y="38"/>
                  </a:moveTo>
                  <a:lnTo>
                    <a:pt x="3" y="0"/>
                  </a:lnTo>
                  <a:lnTo>
                    <a:pt x="0" y="25"/>
                  </a:lnTo>
                  <a:lnTo>
                    <a:pt x="79" y="42"/>
                  </a:lnTo>
                  <a:lnTo>
                    <a:pt x="81" y="38"/>
                  </a:ln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3" name="Google Shape;1623;p48"/>
            <p:cNvSpPr/>
            <p:nvPr/>
          </p:nvSpPr>
          <p:spPr>
            <a:xfrm>
              <a:off x="2116138" y="3970338"/>
              <a:ext cx="236538" cy="160338"/>
            </a:xfrm>
            <a:custGeom>
              <a:rect b="b" l="l" r="r" t="t"/>
              <a:pathLst>
                <a:path extrusionOk="0" h="208" w="307">
                  <a:moveTo>
                    <a:pt x="307" y="28"/>
                  </a:moveTo>
                  <a:cubicBezTo>
                    <a:pt x="307" y="28"/>
                    <a:pt x="249" y="0"/>
                    <a:pt x="240" y="0"/>
                  </a:cubicBezTo>
                  <a:cubicBezTo>
                    <a:pt x="232" y="1"/>
                    <a:pt x="0" y="204"/>
                    <a:pt x="0" y="204"/>
                  </a:cubicBezTo>
                  <a:cubicBezTo>
                    <a:pt x="45" y="208"/>
                    <a:pt x="45" y="208"/>
                    <a:pt x="45" y="208"/>
                  </a:cubicBezTo>
                  <a:cubicBezTo>
                    <a:pt x="45" y="208"/>
                    <a:pt x="143" y="164"/>
                    <a:pt x="171" y="147"/>
                  </a:cubicBezTo>
                  <a:cubicBezTo>
                    <a:pt x="198" y="129"/>
                    <a:pt x="241" y="82"/>
                    <a:pt x="241" y="82"/>
                  </a:cubicBezTo>
                  <a:cubicBezTo>
                    <a:pt x="304" y="123"/>
                    <a:pt x="304" y="123"/>
                    <a:pt x="304" y="123"/>
                  </a:cubicBezTo>
                  <a:lnTo>
                    <a:pt x="307" y="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4" name="Google Shape;1624;p48"/>
            <p:cNvSpPr/>
            <p:nvPr/>
          </p:nvSpPr>
          <p:spPr>
            <a:xfrm>
              <a:off x="2116138" y="3970338"/>
              <a:ext cx="236538" cy="160338"/>
            </a:xfrm>
            <a:custGeom>
              <a:rect b="b" l="l" r="r" t="t"/>
              <a:pathLst>
                <a:path extrusionOk="0" h="208" w="307">
                  <a:moveTo>
                    <a:pt x="307" y="28"/>
                  </a:moveTo>
                  <a:cubicBezTo>
                    <a:pt x="307" y="28"/>
                    <a:pt x="249" y="0"/>
                    <a:pt x="240" y="0"/>
                  </a:cubicBezTo>
                  <a:cubicBezTo>
                    <a:pt x="232" y="1"/>
                    <a:pt x="0" y="204"/>
                    <a:pt x="0" y="204"/>
                  </a:cubicBezTo>
                  <a:cubicBezTo>
                    <a:pt x="45" y="208"/>
                    <a:pt x="45" y="208"/>
                    <a:pt x="45" y="208"/>
                  </a:cubicBezTo>
                  <a:cubicBezTo>
                    <a:pt x="45" y="208"/>
                    <a:pt x="143" y="164"/>
                    <a:pt x="171" y="147"/>
                  </a:cubicBezTo>
                  <a:cubicBezTo>
                    <a:pt x="198" y="129"/>
                    <a:pt x="241" y="82"/>
                    <a:pt x="241" y="82"/>
                  </a:cubicBezTo>
                  <a:cubicBezTo>
                    <a:pt x="304" y="123"/>
                    <a:pt x="304" y="123"/>
                    <a:pt x="304" y="123"/>
                  </a:cubicBezTo>
                  <a:lnTo>
                    <a:pt x="307" y="28"/>
                  </a:ln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5" name="Google Shape;1625;p48"/>
            <p:cNvSpPr/>
            <p:nvPr/>
          </p:nvSpPr>
          <p:spPr>
            <a:xfrm>
              <a:off x="2311401" y="3986213"/>
              <a:ext cx="409575" cy="166688"/>
            </a:xfrm>
            <a:custGeom>
              <a:rect b="b" l="l" r="r" t="t"/>
              <a:pathLst>
                <a:path extrusionOk="0" h="215" w="531">
                  <a:moveTo>
                    <a:pt x="259" y="51"/>
                  </a:moveTo>
                  <a:cubicBezTo>
                    <a:pt x="222" y="56"/>
                    <a:pt x="222" y="56"/>
                    <a:pt x="222" y="56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203" y="189"/>
                    <a:pt x="203" y="189"/>
                    <a:pt x="203" y="189"/>
                  </a:cubicBezTo>
                  <a:cubicBezTo>
                    <a:pt x="268" y="209"/>
                    <a:pt x="337" y="215"/>
                    <a:pt x="405" y="205"/>
                  </a:cubicBezTo>
                  <a:cubicBezTo>
                    <a:pt x="513" y="189"/>
                    <a:pt x="520" y="156"/>
                    <a:pt x="526" y="136"/>
                  </a:cubicBezTo>
                  <a:cubicBezTo>
                    <a:pt x="529" y="123"/>
                    <a:pt x="531" y="109"/>
                    <a:pt x="531" y="95"/>
                  </a:cubicBezTo>
                  <a:cubicBezTo>
                    <a:pt x="277" y="41"/>
                    <a:pt x="277" y="41"/>
                    <a:pt x="277" y="41"/>
                  </a:cubicBezTo>
                  <a:lnTo>
                    <a:pt x="259" y="5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6" name="Google Shape;1626;p48"/>
            <p:cNvSpPr/>
            <p:nvPr/>
          </p:nvSpPr>
          <p:spPr>
            <a:xfrm>
              <a:off x="2311401" y="3986213"/>
              <a:ext cx="409575" cy="166688"/>
            </a:xfrm>
            <a:custGeom>
              <a:rect b="b" l="l" r="r" t="t"/>
              <a:pathLst>
                <a:path extrusionOk="0" h="215" w="531">
                  <a:moveTo>
                    <a:pt x="259" y="51"/>
                  </a:moveTo>
                  <a:cubicBezTo>
                    <a:pt x="222" y="56"/>
                    <a:pt x="222" y="56"/>
                    <a:pt x="222" y="56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203" y="189"/>
                    <a:pt x="203" y="189"/>
                    <a:pt x="203" y="189"/>
                  </a:cubicBezTo>
                  <a:cubicBezTo>
                    <a:pt x="268" y="209"/>
                    <a:pt x="337" y="215"/>
                    <a:pt x="405" y="205"/>
                  </a:cubicBezTo>
                  <a:cubicBezTo>
                    <a:pt x="513" y="189"/>
                    <a:pt x="520" y="156"/>
                    <a:pt x="526" y="136"/>
                  </a:cubicBezTo>
                  <a:cubicBezTo>
                    <a:pt x="529" y="123"/>
                    <a:pt x="531" y="109"/>
                    <a:pt x="531" y="95"/>
                  </a:cubicBezTo>
                  <a:cubicBezTo>
                    <a:pt x="277" y="41"/>
                    <a:pt x="277" y="41"/>
                    <a:pt x="277" y="41"/>
                  </a:cubicBezTo>
                  <a:lnTo>
                    <a:pt x="259" y="51"/>
                  </a:ln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7" name="Google Shape;1627;p48"/>
            <p:cNvSpPr/>
            <p:nvPr/>
          </p:nvSpPr>
          <p:spPr>
            <a:xfrm>
              <a:off x="2497138" y="3770313"/>
              <a:ext cx="236538" cy="304800"/>
            </a:xfrm>
            <a:custGeom>
              <a:rect b="b" l="l" r="r" t="t"/>
              <a:pathLst>
                <a:path extrusionOk="0" h="394" w="306">
                  <a:moveTo>
                    <a:pt x="221" y="7"/>
                  </a:moveTo>
                  <a:cubicBezTo>
                    <a:pt x="221" y="7"/>
                    <a:pt x="188" y="0"/>
                    <a:pt x="147" y="32"/>
                  </a:cubicBezTo>
                  <a:cubicBezTo>
                    <a:pt x="106" y="63"/>
                    <a:pt x="64" y="116"/>
                    <a:pt x="45" y="167"/>
                  </a:cubicBezTo>
                  <a:cubicBezTo>
                    <a:pt x="27" y="219"/>
                    <a:pt x="0" y="313"/>
                    <a:pt x="0" y="317"/>
                  </a:cubicBezTo>
                  <a:cubicBezTo>
                    <a:pt x="1" y="321"/>
                    <a:pt x="1" y="323"/>
                    <a:pt x="10" y="330"/>
                  </a:cubicBezTo>
                  <a:cubicBezTo>
                    <a:pt x="20" y="338"/>
                    <a:pt x="226" y="384"/>
                    <a:pt x="242" y="385"/>
                  </a:cubicBezTo>
                  <a:cubicBezTo>
                    <a:pt x="258" y="387"/>
                    <a:pt x="282" y="394"/>
                    <a:pt x="294" y="382"/>
                  </a:cubicBezTo>
                  <a:cubicBezTo>
                    <a:pt x="306" y="370"/>
                    <a:pt x="304" y="205"/>
                    <a:pt x="274" y="106"/>
                  </a:cubicBezTo>
                  <a:cubicBezTo>
                    <a:pt x="244" y="7"/>
                    <a:pt x="221" y="7"/>
                    <a:pt x="221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8" name="Google Shape;1628;p48"/>
            <p:cNvSpPr/>
            <p:nvPr/>
          </p:nvSpPr>
          <p:spPr>
            <a:xfrm>
              <a:off x="2497138" y="3770313"/>
              <a:ext cx="236538" cy="304800"/>
            </a:xfrm>
            <a:custGeom>
              <a:rect b="b" l="l" r="r" t="t"/>
              <a:pathLst>
                <a:path extrusionOk="0" h="394" w="306">
                  <a:moveTo>
                    <a:pt x="221" y="7"/>
                  </a:moveTo>
                  <a:cubicBezTo>
                    <a:pt x="221" y="7"/>
                    <a:pt x="188" y="0"/>
                    <a:pt x="147" y="32"/>
                  </a:cubicBezTo>
                  <a:cubicBezTo>
                    <a:pt x="106" y="63"/>
                    <a:pt x="64" y="116"/>
                    <a:pt x="45" y="167"/>
                  </a:cubicBezTo>
                  <a:cubicBezTo>
                    <a:pt x="27" y="219"/>
                    <a:pt x="0" y="313"/>
                    <a:pt x="0" y="317"/>
                  </a:cubicBezTo>
                  <a:cubicBezTo>
                    <a:pt x="1" y="321"/>
                    <a:pt x="1" y="323"/>
                    <a:pt x="10" y="330"/>
                  </a:cubicBezTo>
                  <a:cubicBezTo>
                    <a:pt x="20" y="338"/>
                    <a:pt x="226" y="384"/>
                    <a:pt x="242" y="385"/>
                  </a:cubicBezTo>
                  <a:cubicBezTo>
                    <a:pt x="258" y="387"/>
                    <a:pt x="282" y="394"/>
                    <a:pt x="294" y="382"/>
                  </a:cubicBezTo>
                  <a:cubicBezTo>
                    <a:pt x="306" y="370"/>
                    <a:pt x="304" y="205"/>
                    <a:pt x="274" y="106"/>
                  </a:cubicBezTo>
                  <a:cubicBezTo>
                    <a:pt x="244" y="7"/>
                    <a:pt x="221" y="7"/>
                    <a:pt x="221" y="7"/>
                  </a:cubicBez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9" name="Google Shape;1629;p48"/>
            <p:cNvSpPr/>
            <p:nvPr/>
          </p:nvSpPr>
          <p:spPr>
            <a:xfrm>
              <a:off x="2508251" y="3919538"/>
              <a:ext cx="220663" cy="101600"/>
            </a:xfrm>
            <a:custGeom>
              <a:rect b="b" l="l" r="r" t="t"/>
              <a:pathLst>
                <a:path extrusionOk="0" h="130" w="286">
                  <a:moveTo>
                    <a:pt x="0" y="69"/>
                  </a:moveTo>
                  <a:cubicBezTo>
                    <a:pt x="286" y="130"/>
                    <a:pt x="286" y="130"/>
                    <a:pt x="286" y="130"/>
                  </a:cubicBezTo>
                  <a:cubicBezTo>
                    <a:pt x="286" y="104"/>
                    <a:pt x="284" y="72"/>
                    <a:pt x="281" y="38"/>
                  </a:cubicBezTo>
                  <a:cubicBezTo>
                    <a:pt x="205" y="28"/>
                    <a:pt x="63" y="7"/>
                    <a:pt x="22" y="0"/>
                  </a:cubicBezTo>
                  <a:cubicBezTo>
                    <a:pt x="14" y="22"/>
                    <a:pt x="6" y="47"/>
                    <a:pt x="0" y="69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0" name="Google Shape;1630;p48"/>
            <p:cNvSpPr/>
            <p:nvPr/>
          </p:nvSpPr>
          <p:spPr>
            <a:xfrm>
              <a:off x="2622551" y="3810001"/>
              <a:ext cx="74613" cy="104775"/>
            </a:xfrm>
            <a:custGeom>
              <a:rect b="b" l="l" r="r" t="t"/>
              <a:pathLst>
                <a:path extrusionOk="0" h="136" w="97">
                  <a:moveTo>
                    <a:pt x="81" y="29"/>
                  </a:moveTo>
                  <a:cubicBezTo>
                    <a:pt x="71" y="0"/>
                    <a:pt x="55" y="4"/>
                    <a:pt x="45" y="4"/>
                  </a:cubicBezTo>
                  <a:cubicBezTo>
                    <a:pt x="45" y="4"/>
                    <a:pt x="3" y="8"/>
                    <a:pt x="1" y="34"/>
                  </a:cubicBezTo>
                  <a:cubicBezTo>
                    <a:pt x="0" y="47"/>
                    <a:pt x="9" y="94"/>
                    <a:pt x="18" y="136"/>
                  </a:cubicBezTo>
                  <a:cubicBezTo>
                    <a:pt x="97" y="122"/>
                    <a:pt x="97" y="122"/>
                    <a:pt x="97" y="122"/>
                  </a:cubicBezTo>
                  <a:cubicBezTo>
                    <a:pt x="92" y="82"/>
                    <a:pt x="86" y="43"/>
                    <a:pt x="81" y="2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1" name="Google Shape;1631;p48"/>
            <p:cNvSpPr/>
            <p:nvPr/>
          </p:nvSpPr>
          <p:spPr>
            <a:xfrm>
              <a:off x="2622551" y="3810001"/>
              <a:ext cx="74613" cy="104775"/>
            </a:xfrm>
            <a:custGeom>
              <a:rect b="b" l="l" r="r" t="t"/>
              <a:pathLst>
                <a:path extrusionOk="0" h="136" w="97">
                  <a:moveTo>
                    <a:pt x="81" y="29"/>
                  </a:moveTo>
                  <a:cubicBezTo>
                    <a:pt x="71" y="0"/>
                    <a:pt x="55" y="4"/>
                    <a:pt x="45" y="4"/>
                  </a:cubicBezTo>
                  <a:cubicBezTo>
                    <a:pt x="45" y="4"/>
                    <a:pt x="3" y="8"/>
                    <a:pt x="1" y="34"/>
                  </a:cubicBezTo>
                  <a:cubicBezTo>
                    <a:pt x="0" y="47"/>
                    <a:pt x="9" y="94"/>
                    <a:pt x="18" y="136"/>
                  </a:cubicBezTo>
                  <a:cubicBezTo>
                    <a:pt x="97" y="122"/>
                    <a:pt x="97" y="122"/>
                    <a:pt x="97" y="122"/>
                  </a:cubicBezTo>
                  <a:cubicBezTo>
                    <a:pt x="92" y="82"/>
                    <a:pt x="86" y="43"/>
                    <a:pt x="81" y="29"/>
                  </a:cubicBez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2" name="Google Shape;1632;p48"/>
            <p:cNvSpPr/>
            <p:nvPr/>
          </p:nvSpPr>
          <p:spPr>
            <a:xfrm>
              <a:off x="1954213" y="3670301"/>
              <a:ext cx="117475" cy="180975"/>
            </a:xfrm>
            <a:custGeom>
              <a:rect b="b" l="l" r="r" t="t"/>
              <a:pathLst>
                <a:path extrusionOk="0" h="236" w="152">
                  <a:moveTo>
                    <a:pt x="6" y="17"/>
                  </a:moveTo>
                  <a:cubicBezTo>
                    <a:pt x="6" y="17"/>
                    <a:pt x="48" y="0"/>
                    <a:pt x="65" y="15"/>
                  </a:cubicBezTo>
                  <a:cubicBezTo>
                    <a:pt x="83" y="29"/>
                    <a:pt x="120" y="112"/>
                    <a:pt x="136" y="153"/>
                  </a:cubicBezTo>
                  <a:cubicBezTo>
                    <a:pt x="152" y="193"/>
                    <a:pt x="130" y="215"/>
                    <a:pt x="101" y="222"/>
                  </a:cubicBezTo>
                  <a:cubicBezTo>
                    <a:pt x="72" y="230"/>
                    <a:pt x="45" y="236"/>
                    <a:pt x="38" y="183"/>
                  </a:cubicBezTo>
                  <a:cubicBezTo>
                    <a:pt x="31" y="130"/>
                    <a:pt x="31" y="66"/>
                    <a:pt x="27" y="47"/>
                  </a:cubicBezTo>
                  <a:cubicBezTo>
                    <a:pt x="23" y="29"/>
                    <a:pt x="0" y="21"/>
                    <a:pt x="0" y="21"/>
                  </a:cubicBezTo>
                  <a:lnTo>
                    <a:pt x="6" y="17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3" name="Google Shape;1633;p48"/>
            <p:cNvSpPr/>
            <p:nvPr/>
          </p:nvSpPr>
          <p:spPr>
            <a:xfrm>
              <a:off x="1954213" y="3670301"/>
              <a:ext cx="117475" cy="180975"/>
            </a:xfrm>
            <a:custGeom>
              <a:rect b="b" l="l" r="r" t="t"/>
              <a:pathLst>
                <a:path extrusionOk="0" h="236" w="152">
                  <a:moveTo>
                    <a:pt x="6" y="17"/>
                  </a:moveTo>
                  <a:cubicBezTo>
                    <a:pt x="6" y="17"/>
                    <a:pt x="48" y="0"/>
                    <a:pt x="65" y="15"/>
                  </a:cubicBezTo>
                  <a:cubicBezTo>
                    <a:pt x="83" y="29"/>
                    <a:pt x="120" y="112"/>
                    <a:pt x="136" y="153"/>
                  </a:cubicBezTo>
                  <a:cubicBezTo>
                    <a:pt x="152" y="193"/>
                    <a:pt x="130" y="215"/>
                    <a:pt x="101" y="222"/>
                  </a:cubicBezTo>
                  <a:cubicBezTo>
                    <a:pt x="72" y="230"/>
                    <a:pt x="45" y="236"/>
                    <a:pt x="38" y="183"/>
                  </a:cubicBezTo>
                  <a:cubicBezTo>
                    <a:pt x="31" y="130"/>
                    <a:pt x="31" y="66"/>
                    <a:pt x="27" y="47"/>
                  </a:cubicBezTo>
                  <a:cubicBezTo>
                    <a:pt x="23" y="29"/>
                    <a:pt x="0" y="21"/>
                    <a:pt x="0" y="21"/>
                  </a:cubicBezTo>
                  <a:lnTo>
                    <a:pt x="6" y="17"/>
                  </a:ln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4" name="Google Shape;1634;p48"/>
            <p:cNvSpPr/>
            <p:nvPr/>
          </p:nvSpPr>
          <p:spPr>
            <a:xfrm>
              <a:off x="1830388" y="3678238"/>
              <a:ext cx="138113" cy="139700"/>
            </a:xfrm>
            <a:custGeom>
              <a:rect b="b" l="l" r="r" t="t"/>
              <a:pathLst>
                <a:path extrusionOk="0" h="179" w="179">
                  <a:moveTo>
                    <a:pt x="16" y="63"/>
                  </a:moveTo>
                  <a:cubicBezTo>
                    <a:pt x="16" y="63"/>
                    <a:pt x="0" y="103"/>
                    <a:pt x="3" y="100"/>
                  </a:cubicBezTo>
                  <a:cubicBezTo>
                    <a:pt x="7" y="97"/>
                    <a:pt x="34" y="112"/>
                    <a:pt x="34" y="112"/>
                  </a:cubicBezTo>
                  <a:cubicBezTo>
                    <a:pt x="34" y="112"/>
                    <a:pt x="36" y="152"/>
                    <a:pt x="49" y="157"/>
                  </a:cubicBezTo>
                  <a:cubicBezTo>
                    <a:pt x="61" y="162"/>
                    <a:pt x="94" y="151"/>
                    <a:pt x="94" y="151"/>
                  </a:cubicBezTo>
                  <a:cubicBezTo>
                    <a:pt x="94" y="151"/>
                    <a:pt x="111" y="179"/>
                    <a:pt x="115" y="179"/>
                  </a:cubicBezTo>
                  <a:cubicBezTo>
                    <a:pt x="118" y="178"/>
                    <a:pt x="160" y="154"/>
                    <a:pt x="160" y="154"/>
                  </a:cubicBezTo>
                  <a:cubicBezTo>
                    <a:pt x="145" y="108"/>
                    <a:pt x="145" y="108"/>
                    <a:pt x="145" y="108"/>
                  </a:cubicBezTo>
                  <a:cubicBezTo>
                    <a:pt x="145" y="108"/>
                    <a:pt x="169" y="88"/>
                    <a:pt x="175" y="70"/>
                  </a:cubicBezTo>
                  <a:cubicBezTo>
                    <a:pt x="179" y="60"/>
                    <a:pt x="177" y="48"/>
                    <a:pt x="171" y="39"/>
                  </a:cubicBezTo>
                  <a:cubicBezTo>
                    <a:pt x="171" y="39"/>
                    <a:pt x="147" y="14"/>
                    <a:pt x="95" y="7"/>
                  </a:cubicBezTo>
                  <a:cubicBezTo>
                    <a:pt x="42" y="0"/>
                    <a:pt x="27" y="27"/>
                    <a:pt x="27" y="27"/>
                  </a:cubicBezTo>
                  <a:lnTo>
                    <a:pt x="16" y="6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5" name="Google Shape;1635;p48"/>
            <p:cNvSpPr/>
            <p:nvPr/>
          </p:nvSpPr>
          <p:spPr>
            <a:xfrm>
              <a:off x="1830388" y="3678238"/>
              <a:ext cx="138113" cy="139700"/>
            </a:xfrm>
            <a:custGeom>
              <a:rect b="b" l="l" r="r" t="t"/>
              <a:pathLst>
                <a:path extrusionOk="0" h="179" w="179">
                  <a:moveTo>
                    <a:pt x="16" y="63"/>
                  </a:moveTo>
                  <a:cubicBezTo>
                    <a:pt x="16" y="63"/>
                    <a:pt x="0" y="103"/>
                    <a:pt x="3" y="100"/>
                  </a:cubicBezTo>
                  <a:cubicBezTo>
                    <a:pt x="7" y="97"/>
                    <a:pt x="34" y="112"/>
                    <a:pt x="34" y="112"/>
                  </a:cubicBezTo>
                  <a:cubicBezTo>
                    <a:pt x="34" y="112"/>
                    <a:pt x="36" y="152"/>
                    <a:pt x="49" y="157"/>
                  </a:cubicBezTo>
                  <a:cubicBezTo>
                    <a:pt x="61" y="162"/>
                    <a:pt x="94" y="151"/>
                    <a:pt x="94" y="151"/>
                  </a:cubicBezTo>
                  <a:cubicBezTo>
                    <a:pt x="94" y="151"/>
                    <a:pt x="111" y="179"/>
                    <a:pt x="115" y="179"/>
                  </a:cubicBezTo>
                  <a:cubicBezTo>
                    <a:pt x="118" y="178"/>
                    <a:pt x="160" y="154"/>
                    <a:pt x="160" y="154"/>
                  </a:cubicBezTo>
                  <a:cubicBezTo>
                    <a:pt x="145" y="108"/>
                    <a:pt x="145" y="108"/>
                    <a:pt x="145" y="108"/>
                  </a:cubicBezTo>
                  <a:cubicBezTo>
                    <a:pt x="145" y="108"/>
                    <a:pt x="169" y="88"/>
                    <a:pt x="175" y="70"/>
                  </a:cubicBezTo>
                  <a:cubicBezTo>
                    <a:pt x="179" y="60"/>
                    <a:pt x="177" y="48"/>
                    <a:pt x="171" y="39"/>
                  </a:cubicBezTo>
                  <a:cubicBezTo>
                    <a:pt x="171" y="39"/>
                    <a:pt x="147" y="14"/>
                    <a:pt x="95" y="7"/>
                  </a:cubicBezTo>
                  <a:cubicBezTo>
                    <a:pt x="42" y="0"/>
                    <a:pt x="27" y="27"/>
                    <a:pt x="27" y="27"/>
                  </a:cubicBezTo>
                  <a:lnTo>
                    <a:pt x="16" y="63"/>
                  </a:ln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6" name="Google Shape;1636;p48"/>
            <p:cNvSpPr/>
            <p:nvPr/>
          </p:nvSpPr>
          <p:spPr>
            <a:xfrm>
              <a:off x="1895476" y="3684588"/>
              <a:ext cx="73025" cy="87313"/>
            </a:xfrm>
            <a:custGeom>
              <a:rect b="b" l="l" r="r" t="t"/>
              <a:pathLst>
                <a:path extrusionOk="0" h="114" w="94">
                  <a:moveTo>
                    <a:pt x="90" y="63"/>
                  </a:moveTo>
                  <a:cubicBezTo>
                    <a:pt x="94" y="53"/>
                    <a:pt x="92" y="41"/>
                    <a:pt x="86" y="32"/>
                  </a:cubicBezTo>
                  <a:cubicBezTo>
                    <a:pt x="86" y="32"/>
                    <a:pt x="63" y="8"/>
                    <a:pt x="11" y="0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44"/>
                    <a:pt x="2" y="66"/>
                    <a:pt x="9" y="61"/>
                  </a:cubicBezTo>
                  <a:cubicBezTo>
                    <a:pt x="16" y="55"/>
                    <a:pt x="32" y="23"/>
                    <a:pt x="43" y="40"/>
                  </a:cubicBezTo>
                  <a:cubicBezTo>
                    <a:pt x="55" y="58"/>
                    <a:pt x="52" y="79"/>
                    <a:pt x="43" y="85"/>
                  </a:cubicBezTo>
                  <a:cubicBezTo>
                    <a:pt x="40" y="88"/>
                    <a:pt x="35" y="90"/>
                    <a:pt x="30" y="91"/>
                  </a:cubicBezTo>
                  <a:cubicBezTo>
                    <a:pt x="30" y="91"/>
                    <a:pt x="46" y="110"/>
                    <a:pt x="64" y="114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1"/>
                    <a:pt x="84" y="81"/>
                    <a:pt x="90" y="63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7" name="Google Shape;1637;p48"/>
            <p:cNvSpPr/>
            <p:nvPr/>
          </p:nvSpPr>
          <p:spPr>
            <a:xfrm>
              <a:off x="1895476" y="3684588"/>
              <a:ext cx="73025" cy="87313"/>
            </a:xfrm>
            <a:custGeom>
              <a:rect b="b" l="l" r="r" t="t"/>
              <a:pathLst>
                <a:path extrusionOk="0" h="114" w="94">
                  <a:moveTo>
                    <a:pt x="90" y="63"/>
                  </a:moveTo>
                  <a:cubicBezTo>
                    <a:pt x="94" y="53"/>
                    <a:pt x="92" y="41"/>
                    <a:pt x="86" y="32"/>
                  </a:cubicBezTo>
                  <a:cubicBezTo>
                    <a:pt x="86" y="32"/>
                    <a:pt x="63" y="8"/>
                    <a:pt x="11" y="0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44"/>
                    <a:pt x="2" y="66"/>
                    <a:pt x="9" y="61"/>
                  </a:cubicBezTo>
                  <a:cubicBezTo>
                    <a:pt x="16" y="55"/>
                    <a:pt x="32" y="23"/>
                    <a:pt x="43" y="40"/>
                  </a:cubicBezTo>
                  <a:cubicBezTo>
                    <a:pt x="55" y="58"/>
                    <a:pt x="52" y="79"/>
                    <a:pt x="43" y="85"/>
                  </a:cubicBezTo>
                  <a:cubicBezTo>
                    <a:pt x="40" y="88"/>
                    <a:pt x="35" y="90"/>
                    <a:pt x="30" y="91"/>
                  </a:cubicBezTo>
                  <a:cubicBezTo>
                    <a:pt x="30" y="91"/>
                    <a:pt x="46" y="110"/>
                    <a:pt x="64" y="114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1"/>
                    <a:pt x="84" y="81"/>
                    <a:pt x="90" y="63"/>
                  </a:cubicBez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8" name="Google Shape;1638;p48"/>
            <p:cNvSpPr/>
            <p:nvPr/>
          </p:nvSpPr>
          <p:spPr>
            <a:xfrm>
              <a:off x="1843088" y="3648076"/>
              <a:ext cx="122238" cy="68263"/>
            </a:xfrm>
            <a:custGeom>
              <a:rect b="b" l="l" r="r" t="t"/>
              <a:pathLst>
                <a:path extrusionOk="0" h="88" w="159">
                  <a:moveTo>
                    <a:pt x="110" y="79"/>
                  </a:moveTo>
                  <a:cubicBezTo>
                    <a:pt x="159" y="88"/>
                    <a:pt x="159" y="88"/>
                    <a:pt x="159" y="88"/>
                  </a:cubicBezTo>
                  <a:cubicBezTo>
                    <a:pt x="159" y="27"/>
                    <a:pt x="159" y="27"/>
                    <a:pt x="159" y="27"/>
                  </a:cubicBezTo>
                  <a:cubicBezTo>
                    <a:pt x="159" y="27"/>
                    <a:pt x="149" y="3"/>
                    <a:pt x="107" y="2"/>
                  </a:cubicBezTo>
                  <a:cubicBezTo>
                    <a:pt x="65" y="0"/>
                    <a:pt x="31" y="4"/>
                    <a:pt x="20" y="16"/>
                  </a:cubicBezTo>
                  <a:cubicBezTo>
                    <a:pt x="10" y="28"/>
                    <a:pt x="0" y="75"/>
                    <a:pt x="0" y="75"/>
                  </a:cubicBezTo>
                  <a:lnTo>
                    <a:pt x="110" y="79"/>
                  </a:lnTo>
                  <a:close/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9" name="Google Shape;1639;p48"/>
            <p:cNvSpPr/>
            <p:nvPr/>
          </p:nvSpPr>
          <p:spPr>
            <a:xfrm>
              <a:off x="1843088" y="3648076"/>
              <a:ext cx="122238" cy="68263"/>
            </a:xfrm>
            <a:custGeom>
              <a:rect b="b" l="l" r="r" t="t"/>
              <a:pathLst>
                <a:path extrusionOk="0" h="88" w="159">
                  <a:moveTo>
                    <a:pt x="110" y="79"/>
                  </a:moveTo>
                  <a:cubicBezTo>
                    <a:pt x="159" y="88"/>
                    <a:pt x="159" y="88"/>
                    <a:pt x="159" y="88"/>
                  </a:cubicBezTo>
                  <a:cubicBezTo>
                    <a:pt x="159" y="27"/>
                    <a:pt x="159" y="27"/>
                    <a:pt x="159" y="27"/>
                  </a:cubicBezTo>
                  <a:cubicBezTo>
                    <a:pt x="159" y="27"/>
                    <a:pt x="149" y="3"/>
                    <a:pt x="107" y="2"/>
                  </a:cubicBezTo>
                  <a:cubicBezTo>
                    <a:pt x="65" y="0"/>
                    <a:pt x="31" y="4"/>
                    <a:pt x="20" y="16"/>
                  </a:cubicBezTo>
                  <a:cubicBezTo>
                    <a:pt x="10" y="28"/>
                    <a:pt x="0" y="75"/>
                    <a:pt x="0" y="75"/>
                  </a:cubicBezTo>
                  <a:lnTo>
                    <a:pt x="110" y="79"/>
                  </a:ln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0" name="Google Shape;1640;p48"/>
            <p:cNvSpPr/>
            <p:nvPr/>
          </p:nvSpPr>
          <p:spPr>
            <a:xfrm>
              <a:off x="1790701" y="3703638"/>
              <a:ext cx="136525" cy="31750"/>
            </a:xfrm>
            <a:custGeom>
              <a:rect b="b" l="l" r="r" t="t"/>
              <a:pathLst>
                <a:path extrusionOk="0" h="42" w="177">
                  <a:moveTo>
                    <a:pt x="177" y="8"/>
                  </a:moveTo>
                  <a:cubicBezTo>
                    <a:pt x="177" y="8"/>
                    <a:pt x="100" y="42"/>
                    <a:pt x="78" y="41"/>
                  </a:cubicBezTo>
                  <a:cubicBezTo>
                    <a:pt x="56" y="40"/>
                    <a:pt x="0" y="23"/>
                    <a:pt x="2" y="16"/>
                  </a:cubicBezTo>
                  <a:cubicBezTo>
                    <a:pt x="4" y="10"/>
                    <a:pt x="73" y="0"/>
                    <a:pt x="73" y="0"/>
                  </a:cubicBezTo>
                  <a:lnTo>
                    <a:pt x="177" y="8"/>
                  </a:lnTo>
                  <a:close/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1" name="Google Shape;1641;p48"/>
            <p:cNvSpPr/>
            <p:nvPr/>
          </p:nvSpPr>
          <p:spPr>
            <a:xfrm>
              <a:off x="1790701" y="3703638"/>
              <a:ext cx="136525" cy="31750"/>
            </a:xfrm>
            <a:custGeom>
              <a:rect b="b" l="l" r="r" t="t"/>
              <a:pathLst>
                <a:path extrusionOk="0" h="42" w="177">
                  <a:moveTo>
                    <a:pt x="177" y="8"/>
                  </a:moveTo>
                  <a:cubicBezTo>
                    <a:pt x="177" y="8"/>
                    <a:pt x="100" y="42"/>
                    <a:pt x="78" y="41"/>
                  </a:cubicBezTo>
                  <a:cubicBezTo>
                    <a:pt x="56" y="40"/>
                    <a:pt x="0" y="23"/>
                    <a:pt x="2" y="16"/>
                  </a:cubicBezTo>
                  <a:cubicBezTo>
                    <a:pt x="4" y="10"/>
                    <a:pt x="73" y="0"/>
                    <a:pt x="73" y="0"/>
                  </a:cubicBezTo>
                  <a:lnTo>
                    <a:pt x="177" y="8"/>
                  </a:ln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2" name="Google Shape;1642;p48"/>
            <p:cNvSpPr/>
            <p:nvPr/>
          </p:nvSpPr>
          <p:spPr>
            <a:xfrm>
              <a:off x="1516063" y="3932238"/>
              <a:ext cx="217488" cy="190500"/>
            </a:xfrm>
            <a:custGeom>
              <a:rect b="b" l="l" r="r" t="t"/>
              <a:pathLst>
                <a:path extrusionOk="0" h="247" w="282">
                  <a:moveTo>
                    <a:pt x="264" y="55"/>
                  </a:moveTo>
                  <a:cubicBezTo>
                    <a:pt x="264" y="55"/>
                    <a:pt x="191" y="0"/>
                    <a:pt x="177" y="1"/>
                  </a:cubicBezTo>
                  <a:cubicBezTo>
                    <a:pt x="163" y="2"/>
                    <a:pt x="0" y="236"/>
                    <a:pt x="0" y="236"/>
                  </a:cubicBezTo>
                  <a:cubicBezTo>
                    <a:pt x="36" y="247"/>
                    <a:pt x="36" y="247"/>
                    <a:pt x="36" y="247"/>
                  </a:cubicBezTo>
                  <a:cubicBezTo>
                    <a:pt x="36" y="247"/>
                    <a:pt x="144" y="149"/>
                    <a:pt x="166" y="125"/>
                  </a:cubicBezTo>
                  <a:cubicBezTo>
                    <a:pt x="187" y="101"/>
                    <a:pt x="193" y="94"/>
                    <a:pt x="193" y="94"/>
                  </a:cubicBezTo>
                  <a:cubicBezTo>
                    <a:pt x="253" y="142"/>
                    <a:pt x="253" y="142"/>
                    <a:pt x="253" y="142"/>
                  </a:cubicBezTo>
                  <a:cubicBezTo>
                    <a:pt x="282" y="68"/>
                    <a:pt x="282" y="68"/>
                    <a:pt x="282" y="68"/>
                  </a:cubicBezTo>
                  <a:lnTo>
                    <a:pt x="264" y="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3" name="Google Shape;1643;p48"/>
            <p:cNvSpPr/>
            <p:nvPr/>
          </p:nvSpPr>
          <p:spPr>
            <a:xfrm>
              <a:off x="1516063" y="3932238"/>
              <a:ext cx="217488" cy="190500"/>
            </a:xfrm>
            <a:custGeom>
              <a:rect b="b" l="l" r="r" t="t"/>
              <a:pathLst>
                <a:path extrusionOk="0" h="247" w="282">
                  <a:moveTo>
                    <a:pt x="264" y="55"/>
                  </a:moveTo>
                  <a:cubicBezTo>
                    <a:pt x="264" y="55"/>
                    <a:pt x="191" y="0"/>
                    <a:pt x="177" y="1"/>
                  </a:cubicBezTo>
                  <a:cubicBezTo>
                    <a:pt x="163" y="2"/>
                    <a:pt x="0" y="236"/>
                    <a:pt x="0" y="236"/>
                  </a:cubicBezTo>
                  <a:cubicBezTo>
                    <a:pt x="36" y="247"/>
                    <a:pt x="36" y="247"/>
                    <a:pt x="36" y="247"/>
                  </a:cubicBezTo>
                  <a:cubicBezTo>
                    <a:pt x="36" y="247"/>
                    <a:pt x="144" y="149"/>
                    <a:pt x="166" y="125"/>
                  </a:cubicBezTo>
                  <a:cubicBezTo>
                    <a:pt x="187" y="101"/>
                    <a:pt x="193" y="94"/>
                    <a:pt x="193" y="94"/>
                  </a:cubicBezTo>
                  <a:cubicBezTo>
                    <a:pt x="253" y="142"/>
                    <a:pt x="253" y="142"/>
                    <a:pt x="253" y="142"/>
                  </a:cubicBezTo>
                  <a:cubicBezTo>
                    <a:pt x="282" y="68"/>
                    <a:pt x="282" y="68"/>
                    <a:pt x="282" y="68"/>
                  </a:cubicBezTo>
                  <a:lnTo>
                    <a:pt x="264" y="55"/>
                  </a:ln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4" name="Google Shape;1644;p48"/>
            <p:cNvSpPr/>
            <p:nvPr/>
          </p:nvSpPr>
          <p:spPr>
            <a:xfrm>
              <a:off x="1679576" y="3960813"/>
              <a:ext cx="296863" cy="182563"/>
            </a:xfrm>
            <a:custGeom>
              <a:rect b="b" l="l" r="r" t="t"/>
              <a:pathLst>
                <a:path extrusionOk="0" h="238" w="384">
                  <a:moveTo>
                    <a:pt x="186" y="76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0" y="149"/>
                    <a:pt x="0" y="149"/>
                    <a:pt x="0" y="149"/>
                  </a:cubicBezTo>
                  <a:cubicBezTo>
                    <a:pt x="0" y="149"/>
                    <a:pt x="59" y="169"/>
                    <a:pt x="121" y="189"/>
                  </a:cubicBezTo>
                  <a:cubicBezTo>
                    <a:pt x="183" y="208"/>
                    <a:pt x="256" y="238"/>
                    <a:pt x="306" y="223"/>
                  </a:cubicBezTo>
                  <a:cubicBezTo>
                    <a:pt x="355" y="208"/>
                    <a:pt x="374" y="179"/>
                    <a:pt x="379" y="149"/>
                  </a:cubicBezTo>
                  <a:cubicBezTo>
                    <a:pt x="384" y="119"/>
                    <a:pt x="186" y="76"/>
                    <a:pt x="186" y="76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5" name="Google Shape;1645;p48"/>
            <p:cNvSpPr/>
            <p:nvPr/>
          </p:nvSpPr>
          <p:spPr>
            <a:xfrm>
              <a:off x="1679576" y="3960813"/>
              <a:ext cx="296863" cy="182563"/>
            </a:xfrm>
            <a:custGeom>
              <a:rect b="b" l="l" r="r" t="t"/>
              <a:pathLst>
                <a:path extrusionOk="0" h="238" w="384">
                  <a:moveTo>
                    <a:pt x="186" y="76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0" y="149"/>
                    <a:pt x="0" y="149"/>
                    <a:pt x="0" y="149"/>
                  </a:cubicBezTo>
                  <a:cubicBezTo>
                    <a:pt x="0" y="149"/>
                    <a:pt x="59" y="169"/>
                    <a:pt x="121" y="189"/>
                  </a:cubicBezTo>
                  <a:cubicBezTo>
                    <a:pt x="183" y="208"/>
                    <a:pt x="256" y="238"/>
                    <a:pt x="306" y="223"/>
                  </a:cubicBezTo>
                  <a:cubicBezTo>
                    <a:pt x="355" y="208"/>
                    <a:pt x="374" y="179"/>
                    <a:pt x="379" y="149"/>
                  </a:cubicBezTo>
                  <a:cubicBezTo>
                    <a:pt x="384" y="119"/>
                    <a:pt x="186" y="76"/>
                    <a:pt x="186" y="76"/>
                  </a:cubicBez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6" name="Google Shape;1646;p48"/>
            <p:cNvSpPr/>
            <p:nvPr/>
          </p:nvSpPr>
          <p:spPr>
            <a:xfrm>
              <a:off x="1804988" y="3790951"/>
              <a:ext cx="201613" cy="303213"/>
            </a:xfrm>
            <a:custGeom>
              <a:rect b="b" l="l" r="r" t="t"/>
              <a:pathLst>
                <a:path extrusionOk="0" h="393" w="261">
                  <a:moveTo>
                    <a:pt x="180" y="4"/>
                  </a:moveTo>
                  <a:cubicBezTo>
                    <a:pt x="180" y="4"/>
                    <a:pt x="138" y="12"/>
                    <a:pt x="119" y="27"/>
                  </a:cubicBezTo>
                  <a:cubicBezTo>
                    <a:pt x="99" y="42"/>
                    <a:pt x="43" y="158"/>
                    <a:pt x="24" y="216"/>
                  </a:cubicBezTo>
                  <a:cubicBezTo>
                    <a:pt x="14" y="245"/>
                    <a:pt x="6" y="274"/>
                    <a:pt x="0" y="304"/>
                  </a:cubicBezTo>
                  <a:cubicBezTo>
                    <a:pt x="20" y="338"/>
                    <a:pt x="52" y="364"/>
                    <a:pt x="89" y="377"/>
                  </a:cubicBezTo>
                  <a:cubicBezTo>
                    <a:pt x="133" y="393"/>
                    <a:pt x="196" y="392"/>
                    <a:pt x="229" y="391"/>
                  </a:cubicBezTo>
                  <a:cubicBezTo>
                    <a:pt x="242" y="390"/>
                    <a:pt x="252" y="380"/>
                    <a:pt x="252" y="368"/>
                  </a:cubicBezTo>
                  <a:cubicBezTo>
                    <a:pt x="255" y="302"/>
                    <a:pt x="261" y="108"/>
                    <a:pt x="251" y="71"/>
                  </a:cubicBezTo>
                  <a:cubicBezTo>
                    <a:pt x="239" y="26"/>
                    <a:pt x="199" y="0"/>
                    <a:pt x="18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7" name="Google Shape;1647;p48"/>
            <p:cNvSpPr/>
            <p:nvPr/>
          </p:nvSpPr>
          <p:spPr>
            <a:xfrm>
              <a:off x="1804988" y="3790951"/>
              <a:ext cx="201613" cy="303213"/>
            </a:xfrm>
            <a:custGeom>
              <a:rect b="b" l="l" r="r" t="t"/>
              <a:pathLst>
                <a:path extrusionOk="0" h="393" w="261">
                  <a:moveTo>
                    <a:pt x="180" y="4"/>
                  </a:moveTo>
                  <a:cubicBezTo>
                    <a:pt x="180" y="4"/>
                    <a:pt x="138" y="12"/>
                    <a:pt x="119" y="27"/>
                  </a:cubicBezTo>
                  <a:cubicBezTo>
                    <a:pt x="99" y="42"/>
                    <a:pt x="43" y="158"/>
                    <a:pt x="24" y="216"/>
                  </a:cubicBezTo>
                  <a:cubicBezTo>
                    <a:pt x="14" y="245"/>
                    <a:pt x="6" y="274"/>
                    <a:pt x="0" y="304"/>
                  </a:cubicBezTo>
                  <a:cubicBezTo>
                    <a:pt x="20" y="338"/>
                    <a:pt x="52" y="364"/>
                    <a:pt x="89" y="377"/>
                  </a:cubicBezTo>
                  <a:cubicBezTo>
                    <a:pt x="133" y="393"/>
                    <a:pt x="196" y="392"/>
                    <a:pt x="229" y="391"/>
                  </a:cubicBezTo>
                  <a:cubicBezTo>
                    <a:pt x="242" y="390"/>
                    <a:pt x="252" y="380"/>
                    <a:pt x="252" y="368"/>
                  </a:cubicBezTo>
                  <a:cubicBezTo>
                    <a:pt x="255" y="302"/>
                    <a:pt x="261" y="108"/>
                    <a:pt x="251" y="71"/>
                  </a:cubicBezTo>
                  <a:cubicBezTo>
                    <a:pt x="239" y="26"/>
                    <a:pt x="199" y="0"/>
                    <a:pt x="180" y="4"/>
                  </a:cubicBez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8" name="Google Shape;1648;p48"/>
            <p:cNvSpPr/>
            <p:nvPr/>
          </p:nvSpPr>
          <p:spPr>
            <a:xfrm>
              <a:off x="1820863" y="3887788"/>
              <a:ext cx="184150" cy="119063"/>
            </a:xfrm>
            <a:custGeom>
              <a:rect b="b" l="l" r="r" t="t"/>
              <a:pathLst>
                <a:path extrusionOk="0" h="153" w="238">
                  <a:moveTo>
                    <a:pt x="3" y="89"/>
                  </a:moveTo>
                  <a:cubicBezTo>
                    <a:pt x="2" y="91"/>
                    <a:pt x="1" y="94"/>
                    <a:pt x="0" y="97"/>
                  </a:cubicBezTo>
                  <a:cubicBezTo>
                    <a:pt x="238" y="153"/>
                    <a:pt x="238" y="153"/>
                    <a:pt x="238" y="153"/>
                  </a:cubicBezTo>
                  <a:cubicBezTo>
                    <a:pt x="238" y="116"/>
                    <a:pt x="238" y="74"/>
                    <a:pt x="237" y="37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25" y="29"/>
                    <a:pt x="13" y="59"/>
                    <a:pt x="3" y="89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9" name="Google Shape;1649;p48"/>
            <p:cNvSpPr/>
            <p:nvPr/>
          </p:nvSpPr>
          <p:spPr>
            <a:xfrm>
              <a:off x="1820863" y="3887788"/>
              <a:ext cx="184150" cy="119063"/>
            </a:xfrm>
            <a:custGeom>
              <a:rect b="b" l="l" r="r" t="t"/>
              <a:pathLst>
                <a:path extrusionOk="0" h="153" w="238">
                  <a:moveTo>
                    <a:pt x="3" y="89"/>
                  </a:moveTo>
                  <a:cubicBezTo>
                    <a:pt x="2" y="91"/>
                    <a:pt x="1" y="94"/>
                    <a:pt x="0" y="97"/>
                  </a:cubicBezTo>
                  <a:cubicBezTo>
                    <a:pt x="238" y="153"/>
                    <a:pt x="238" y="153"/>
                    <a:pt x="238" y="153"/>
                  </a:cubicBezTo>
                  <a:cubicBezTo>
                    <a:pt x="238" y="116"/>
                    <a:pt x="238" y="74"/>
                    <a:pt x="237" y="37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25" y="29"/>
                    <a:pt x="13" y="59"/>
                    <a:pt x="3" y="89"/>
                  </a:cubicBez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0" name="Google Shape;1650;p48"/>
            <p:cNvSpPr/>
            <p:nvPr/>
          </p:nvSpPr>
          <p:spPr>
            <a:xfrm>
              <a:off x="1111251" y="3913188"/>
              <a:ext cx="2162176" cy="341314"/>
            </a:xfrm>
            <a:custGeom>
              <a:rect b="b" l="l" r="r" t="t"/>
              <a:pathLst>
                <a:path extrusionOk="0" h="442" w="2801">
                  <a:moveTo>
                    <a:pt x="200" y="79"/>
                  </a:moveTo>
                  <a:cubicBezTo>
                    <a:pt x="295" y="124"/>
                    <a:pt x="396" y="157"/>
                    <a:pt x="500" y="177"/>
                  </a:cubicBezTo>
                  <a:cubicBezTo>
                    <a:pt x="702" y="216"/>
                    <a:pt x="907" y="237"/>
                    <a:pt x="1113" y="238"/>
                  </a:cubicBezTo>
                  <a:cubicBezTo>
                    <a:pt x="1562" y="240"/>
                    <a:pt x="2055" y="240"/>
                    <a:pt x="2220" y="206"/>
                  </a:cubicBezTo>
                  <a:cubicBezTo>
                    <a:pt x="2384" y="172"/>
                    <a:pt x="2417" y="151"/>
                    <a:pt x="2545" y="156"/>
                  </a:cubicBezTo>
                  <a:cubicBezTo>
                    <a:pt x="2673" y="160"/>
                    <a:pt x="2801" y="229"/>
                    <a:pt x="2799" y="259"/>
                  </a:cubicBezTo>
                  <a:cubicBezTo>
                    <a:pt x="2797" y="289"/>
                    <a:pt x="2579" y="364"/>
                    <a:pt x="2465" y="396"/>
                  </a:cubicBezTo>
                  <a:cubicBezTo>
                    <a:pt x="2350" y="428"/>
                    <a:pt x="2114" y="442"/>
                    <a:pt x="2114" y="442"/>
                  </a:cubicBezTo>
                  <a:cubicBezTo>
                    <a:pt x="591" y="442"/>
                    <a:pt x="591" y="442"/>
                    <a:pt x="591" y="442"/>
                  </a:cubicBezTo>
                  <a:cubicBezTo>
                    <a:pt x="591" y="442"/>
                    <a:pt x="371" y="435"/>
                    <a:pt x="190" y="360"/>
                  </a:cubicBezTo>
                  <a:cubicBezTo>
                    <a:pt x="9" y="284"/>
                    <a:pt x="0" y="0"/>
                    <a:pt x="48" y="14"/>
                  </a:cubicBezTo>
                  <a:cubicBezTo>
                    <a:pt x="72" y="21"/>
                    <a:pt x="139" y="51"/>
                    <a:pt x="200" y="79"/>
                  </a:cubicBezTo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1" name="Google Shape;1651;p48"/>
            <p:cNvSpPr/>
            <p:nvPr/>
          </p:nvSpPr>
          <p:spPr>
            <a:xfrm>
              <a:off x="1136651" y="4027488"/>
              <a:ext cx="2051050" cy="227013"/>
            </a:xfrm>
            <a:custGeom>
              <a:rect b="b" l="l" r="r" t="t"/>
              <a:pathLst>
                <a:path extrusionOk="0" h="294" w="2656">
                  <a:moveTo>
                    <a:pt x="11" y="0"/>
                  </a:moveTo>
                  <a:cubicBezTo>
                    <a:pt x="6" y="0"/>
                    <a:pt x="2" y="3"/>
                    <a:pt x="0" y="7"/>
                  </a:cubicBezTo>
                  <a:cubicBezTo>
                    <a:pt x="19" y="85"/>
                    <a:pt x="66" y="174"/>
                    <a:pt x="156" y="212"/>
                  </a:cubicBezTo>
                  <a:cubicBezTo>
                    <a:pt x="337" y="287"/>
                    <a:pt x="557" y="294"/>
                    <a:pt x="557" y="294"/>
                  </a:cubicBezTo>
                  <a:cubicBezTo>
                    <a:pt x="2080" y="294"/>
                    <a:pt x="2080" y="294"/>
                    <a:pt x="2080" y="294"/>
                  </a:cubicBezTo>
                  <a:cubicBezTo>
                    <a:pt x="2080" y="294"/>
                    <a:pt x="2095" y="293"/>
                    <a:pt x="2120" y="291"/>
                  </a:cubicBezTo>
                  <a:cubicBezTo>
                    <a:pt x="2177" y="287"/>
                    <a:pt x="2283" y="278"/>
                    <a:pt x="2367" y="262"/>
                  </a:cubicBezTo>
                  <a:cubicBezTo>
                    <a:pt x="2390" y="258"/>
                    <a:pt x="2412" y="253"/>
                    <a:pt x="2430" y="248"/>
                  </a:cubicBezTo>
                  <a:cubicBezTo>
                    <a:pt x="2492" y="231"/>
                    <a:pt x="2584" y="201"/>
                    <a:pt x="2656" y="172"/>
                  </a:cubicBezTo>
                  <a:cubicBezTo>
                    <a:pt x="2609" y="155"/>
                    <a:pt x="2560" y="145"/>
                    <a:pt x="2510" y="142"/>
                  </a:cubicBezTo>
                  <a:cubicBezTo>
                    <a:pt x="2498" y="142"/>
                    <a:pt x="2487" y="142"/>
                    <a:pt x="2477" y="142"/>
                  </a:cubicBezTo>
                  <a:cubicBezTo>
                    <a:pt x="2375" y="142"/>
                    <a:pt x="2335" y="162"/>
                    <a:pt x="2185" y="193"/>
                  </a:cubicBezTo>
                  <a:cubicBezTo>
                    <a:pt x="2054" y="220"/>
                    <a:pt x="1716" y="226"/>
                    <a:pt x="1358" y="226"/>
                  </a:cubicBezTo>
                  <a:cubicBezTo>
                    <a:pt x="1265" y="226"/>
                    <a:pt x="1171" y="225"/>
                    <a:pt x="1079" y="225"/>
                  </a:cubicBezTo>
                  <a:cubicBezTo>
                    <a:pt x="873" y="223"/>
                    <a:pt x="668" y="203"/>
                    <a:pt x="465" y="164"/>
                  </a:cubicBezTo>
                  <a:cubicBezTo>
                    <a:pt x="362" y="144"/>
                    <a:pt x="261" y="111"/>
                    <a:pt x="166" y="66"/>
                  </a:cubicBezTo>
                  <a:cubicBezTo>
                    <a:pt x="105" y="37"/>
                    <a:pt x="38" y="7"/>
                    <a:pt x="14" y="0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solidFill>
              <a:srgbClr val="669E7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2" name="Google Shape;1652;p48"/>
            <p:cNvSpPr/>
            <p:nvPr/>
          </p:nvSpPr>
          <p:spPr>
            <a:xfrm>
              <a:off x="2343151" y="3698876"/>
              <a:ext cx="204788" cy="469900"/>
            </a:xfrm>
            <a:custGeom>
              <a:rect b="b" l="l" r="r" t="t"/>
              <a:pathLst>
                <a:path extrusionOk="0" h="296" w="129">
                  <a:moveTo>
                    <a:pt x="0" y="3"/>
                  </a:moveTo>
                  <a:lnTo>
                    <a:pt x="6" y="0"/>
                  </a:lnTo>
                  <a:lnTo>
                    <a:pt x="129" y="293"/>
                  </a:lnTo>
                  <a:lnTo>
                    <a:pt x="124" y="296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3" name="Google Shape;1653;p48"/>
            <p:cNvSpPr/>
            <p:nvPr/>
          </p:nvSpPr>
          <p:spPr>
            <a:xfrm>
              <a:off x="2513013" y="4111626"/>
              <a:ext cx="152400" cy="220663"/>
            </a:xfrm>
            <a:custGeom>
              <a:rect b="b" l="l" r="r" t="t"/>
              <a:pathLst>
                <a:path extrusionOk="0" h="285" w="197">
                  <a:moveTo>
                    <a:pt x="24" y="3"/>
                  </a:moveTo>
                  <a:cubicBezTo>
                    <a:pt x="13" y="8"/>
                    <a:pt x="13" y="8"/>
                    <a:pt x="13" y="8"/>
                  </a:cubicBezTo>
                  <a:cubicBezTo>
                    <a:pt x="4" y="11"/>
                    <a:pt x="0" y="21"/>
                    <a:pt x="3" y="30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18" y="64"/>
                    <a:pt x="51" y="140"/>
                    <a:pt x="63" y="181"/>
                  </a:cubicBezTo>
                  <a:cubicBezTo>
                    <a:pt x="74" y="217"/>
                    <a:pt x="90" y="252"/>
                    <a:pt x="110" y="285"/>
                  </a:cubicBezTo>
                  <a:cubicBezTo>
                    <a:pt x="197" y="279"/>
                    <a:pt x="197" y="279"/>
                    <a:pt x="197" y="279"/>
                  </a:cubicBezTo>
                  <a:cubicBezTo>
                    <a:pt x="197" y="279"/>
                    <a:pt x="134" y="175"/>
                    <a:pt x="100" y="115"/>
                  </a:cubicBezTo>
                  <a:cubicBezTo>
                    <a:pt x="76" y="74"/>
                    <a:pt x="56" y="33"/>
                    <a:pt x="46" y="12"/>
                  </a:cubicBezTo>
                  <a:cubicBezTo>
                    <a:pt x="42" y="3"/>
                    <a:pt x="32" y="0"/>
                    <a:pt x="2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4" name="Google Shape;1654;p48"/>
            <p:cNvSpPr/>
            <p:nvPr/>
          </p:nvSpPr>
          <p:spPr>
            <a:xfrm>
              <a:off x="2513013" y="4111626"/>
              <a:ext cx="152400" cy="220663"/>
            </a:xfrm>
            <a:custGeom>
              <a:rect b="b" l="l" r="r" t="t"/>
              <a:pathLst>
                <a:path extrusionOk="0" h="285" w="197">
                  <a:moveTo>
                    <a:pt x="24" y="3"/>
                  </a:moveTo>
                  <a:cubicBezTo>
                    <a:pt x="13" y="8"/>
                    <a:pt x="13" y="8"/>
                    <a:pt x="13" y="8"/>
                  </a:cubicBezTo>
                  <a:cubicBezTo>
                    <a:pt x="4" y="11"/>
                    <a:pt x="0" y="21"/>
                    <a:pt x="3" y="30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18" y="64"/>
                    <a:pt x="51" y="140"/>
                    <a:pt x="63" y="181"/>
                  </a:cubicBezTo>
                  <a:cubicBezTo>
                    <a:pt x="74" y="217"/>
                    <a:pt x="90" y="252"/>
                    <a:pt x="110" y="285"/>
                  </a:cubicBezTo>
                  <a:cubicBezTo>
                    <a:pt x="197" y="279"/>
                    <a:pt x="197" y="279"/>
                    <a:pt x="197" y="279"/>
                  </a:cubicBezTo>
                  <a:cubicBezTo>
                    <a:pt x="197" y="279"/>
                    <a:pt x="134" y="175"/>
                    <a:pt x="100" y="115"/>
                  </a:cubicBezTo>
                  <a:cubicBezTo>
                    <a:pt x="76" y="74"/>
                    <a:pt x="56" y="33"/>
                    <a:pt x="46" y="12"/>
                  </a:cubicBezTo>
                  <a:cubicBezTo>
                    <a:pt x="42" y="3"/>
                    <a:pt x="32" y="0"/>
                    <a:pt x="24" y="3"/>
                  </a:cubicBez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5" name="Google Shape;1655;p48"/>
            <p:cNvSpPr/>
            <p:nvPr/>
          </p:nvSpPr>
          <p:spPr>
            <a:xfrm>
              <a:off x="2295526" y="3557588"/>
              <a:ext cx="66675" cy="158750"/>
            </a:xfrm>
            <a:custGeom>
              <a:rect b="b" l="l" r="r" t="t"/>
              <a:pathLst>
                <a:path extrusionOk="0" h="206" w="86">
                  <a:moveTo>
                    <a:pt x="80" y="200"/>
                  </a:moveTo>
                  <a:cubicBezTo>
                    <a:pt x="73" y="204"/>
                    <a:pt x="73" y="204"/>
                    <a:pt x="73" y="204"/>
                  </a:cubicBezTo>
                  <a:cubicBezTo>
                    <a:pt x="68" y="206"/>
                    <a:pt x="62" y="204"/>
                    <a:pt x="60" y="200"/>
                  </a:cubicBezTo>
                  <a:cubicBezTo>
                    <a:pt x="60" y="200"/>
                    <a:pt x="60" y="199"/>
                    <a:pt x="59" y="199"/>
                  </a:cubicBezTo>
                  <a:cubicBezTo>
                    <a:pt x="46" y="165"/>
                    <a:pt x="4" y="56"/>
                    <a:pt x="2" y="36"/>
                  </a:cubicBezTo>
                  <a:cubicBezTo>
                    <a:pt x="0" y="12"/>
                    <a:pt x="8" y="0"/>
                    <a:pt x="13" y="13"/>
                  </a:cubicBezTo>
                  <a:cubicBezTo>
                    <a:pt x="17" y="25"/>
                    <a:pt x="70" y="154"/>
                    <a:pt x="84" y="188"/>
                  </a:cubicBezTo>
                  <a:cubicBezTo>
                    <a:pt x="86" y="192"/>
                    <a:pt x="84" y="197"/>
                    <a:pt x="80" y="2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6" name="Google Shape;1656;p48"/>
            <p:cNvSpPr/>
            <p:nvPr/>
          </p:nvSpPr>
          <p:spPr>
            <a:xfrm>
              <a:off x="2295526" y="3557588"/>
              <a:ext cx="66675" cy="158750"/>
            </a:xfrm>
            <a:custGeom>
              <a:rect b="b" l="l" r="r" t="t"/>
              <a:pathLst>
                <a:path extrusionOk="0" h="206" w="86">
                  <a:moveTo>
                    <a:pt x="80" y="200"/>
                  </a:moveTo>
                  <a:cubicBezTo>
                    <a:pt x="73" y="204"/>
                    <a:pt x="73" y="204"/>
                    <a:pt x="73" y="204"/>
                  </a:cubicBezTo>
                  <a:cubicBezTo>
                    <a:pt x="68" y="206"/>
                    <a:pt x="62" y="204"/>
                    <a:pt x="60" y="200"/>
                  </a:cubicBezTo>
                  <a:cubicBezTo>
                    <a:pt x="60" y="200"/>
                    <a:pt x="60" y="199"/>
                    <a:pt x="59" y="199"/>
                  </a:cubicBezTo>
                  <a:cubicBezTo>
                    <a:pt x="46" y="165"/>
                    <a:pt x="4" y="56"/>
                    <a:pt x="2" y="36"/>
                  </a:cubicBezTo>
                  <a:cubicBezTo>
                    <a:pt x="0" y="12"/>
                    <a:pt x="8" y="0"/>
                    <a:pt x="13" y="13"/>
                  </a:cubicBezTo>
                  <a:cubicBezTo>
                    <a:pt x="17" y="25"/>
                    <a:pt x="70" y="154"/>
                    <a:pt x="84" y="188"/>
                  </a:cubicBezTo>
                  <a:cubicBezTo>
                    <a:pt x="86" y="192"/>
                    <a:pt x="84" y="197"/>
                    <a:pt x="80" y="200"/>
                  </a:cubicBez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7" name="Google Shape;1657;p48"/>
            <p:cNvSpPr/>
            <p:nvPr/>
          </p:nvSpPr>
          <p:spPr>
            <a:xfrm>
              <a:off x="2482851" y="3810001"/>
              <a:ext cx="223838" cy="288925"/>
            </a:xfrm>
            <a:custGeom>
              <a:rect b="b" l="l" r="r" t="t"/>
              <a:pathLst>
                <a:path extrusionOk="0" h="374" w="289">
                  <a:moveTo>
                    <a:pt x="226" y="4"/>
                  </a:moveTo>
                  <a:cubicBezTo>
                    <a:pt x="226" y="4"/>
                    <a:pt x="184" y="8"/>
                    <a:pt x="182" y="34"/>
                  </a:cubicBezTo>
                  <a:cubicBezTo>
                    <a:pt x="179" y="59"/>
                    <a:pt x="216" y="206"/>
                    <a:pt x="216" y="209"/>
                  </a:cubicBezTo>
                  <a:cubicBezTo>
                    <a:pt x="216" y="212"/>
                    <a:pt x="71" y="325"/>
                    <a:pt x="71" y="325"/>
                  </a:cubicBezTo>
                  <a:cubicBezTo>
                    <a:pt x="71" y="325"/>
                    <a:pt x="29" y="306"/>
                    <a:pt x="20" y="304"/>
                  </a:cubicBezTo>
                  <a:cubicBezTo>
                    <a:pt x="12" y="302"/>
                    <a:pt x="5" y="317"/>
                    <a:pt x="3" y="321"/>
                  </a:cubicBezTo>
                  <a:cubicBezTo>
                    <a:pt x="0" y="324"/>
                    <a:pt x="13" y="353"/>
                    <a:pt x="16" y="359"/>
                  </a:cubicBezTo>
                  <a:cubicBezTo>
                    <a:pt x="17" y="365"/>
                    <a:pt x="22" y="369"/>
                    <a:pt x="28" y="371"/>
                  </a:cubicBezTo>
                  <a:cubicBezTo>
                    <a:pt x="32" y="372"/>
                    <a:pt x="36" y="370"/>
                    <a:pt x="40" y="368"/>
                  </a:cubicBezTo>
                  <a:cubicBezTo>
                    <a:pt x="46" y="373"/>
                    <a:pt x="55" y="374"/>
                    <a:pt x="62" y="370"/>
                  </a:cubicBezTo>
                  <a:cubicBezTo>
                    <a:pt x="71" y="367"/>
                    <a:pt x="79" y="361"/>
                    <a:pt x="86" y="355"/>
                  </a:cubicBezTo>
                  <a:cubicBezTo>
                    <a:pt x="86" y="355"/>
                    <a:pt x="272" y="255"/>
                    <a:pt x="278" y="246"/>
                  </a:cubicBezTo>
                  <a:cubicBezTo>
                    <a:pt x="285" y="236"/>
                    <a:pt x="289" y="231"/>
                    <a:pt x="289" y="219"/>
                  </a:cubicBezTo>
                  <a:cubicBezTo>
                    <a:pt x="289" y="208"/>
                    <a:pt x="273" y="58"/>
                    <a:pt x="262" y="29"/>
                  </a:cubicBezTo>
                  <a:cubicBezTo>
                    <a:pt x="252" y="0"/>
                    <a:pt x="236" y="4"/>
                    <a:pt x="226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8" name="Google Shape;1658;p48"/>
            <p:cNvSpPr/>
            <p:nvPr/>
          </p:nvSpPr>
          <p:spPr>
            <a:xfrm>
              <a:off x="2482851" y="3810001"/>
              <a:ext cx="223838" cy="288925"/>
            </a:xfrm>
            <a:custGeom>
              <a:rect b="b" l="l" r="r" t="t"/>
              <a:pathLst>
                <a:path extrusionOk="0" h="374" w="289">
                  <a:moveTo>
                    <a:pt x="226" y="4"/>
                  </a:moveTo>
                  <a:cubicBezTo>
                    <a:pt x="226" y="4"/>
                    <a:pt x="184" y="8"/>
                    <a:pt x="182" y="34"/>
                  </a:cubicBezTo>
                  <a:cubicBezTo>
                    <a:pt x="179" y="59"/>
                    <a:pt x="216" y="206"/>
                    <a:pt x="216" y="209"/>
                  </a:cubicBezTo>
                  <a:cubicBezTo>
                    <a:pt x="216" y="212"/>
                    <a:pt x="71" y="325"/>
                    <a:pt x="71" y="325"/>
                  </a:cubicBezTo>
                  <a:cubicBezTo>
                    <a:pt x="71" y="325"/>
                    <a:pt x="29" y="306"/>
                    <a:pt x="20" y="304"/>
                  </a:cubicBezTo>
                  <a:cubicBezTo>
                    <a:pt x="12" y="302"/>
                    <a:pt x="5" y="317"/>
                    <a:pt x="3" y="321"/>
                  </a:cubicBezTo>
                  <a:cubicBezTo>
                    <a:pt x="0" y="324"/>
                    <a:pt x="13" y="353"/>
                    <a:pt x="16" y="359"/>
                  </a:cubicBezTo>
                  <a:cubicBezTo>
                    <a:pt x="17" y="365"/>
                    <a:pt x="22" y="369"/>
                    <a:pt x="28" y="371"/>
                  </a:cubicBezTo>
                  <a:cubicBezTo>
                    <a:pt x="32" y="372"/>
                    <a:pt x="36" y="370"/>
                    <a:pt x="40" y="368"/>
                  </a:cubicBezTo>
                  <a:cubicBezTo>
                    <a:pt x="46" y="373"/>
                    <a:pt x="55" y="374"/>
                    <a:pt x="62" y="370"/>
                  </a:cubicBezTo>
                  <a:cubicBezTo>
                    <a:pt x="71" y="367"/>
                    <a:pt x="79" y="361"/>
                    <a:pt x="86" y="355"/>
                  </a:cubicBezTo>
                  <a:cubicBezTo>
                    <a:pt x="86" y="355"/>
                    <a:pt x="272" y="255"/>
                    <a:pt x="278" y="246"/>
                  </a:cubicBezTo>
                  <a:cubicBezTo>
                    <a:pt x="285" y="236"/>
                    <a:pt x="289" y="231"/>
                    <a:pt x="289" y="219"/>
                  </a:cubicBezTo>
                  <a:cubicBezTo>
                    <a:pt x="289" y="208"/>
                    <a:pt x="273" y="58"/>
                    <a:pt x="262" y="29"/>
                  </a:cubicBezTo>
                  <a:cubicBezTo>
                    <a:pt x="252" y="0"/>
                    <a:pt x="236" y="4"/>
                    <a:pt x="226" y="4"/>
                  </a:cubicBez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9" name="Google Shape;1659;p48"/>
            <p:cNvSpPr/>
            <p:nvPr/>
          </p:nvSpPr>
          <p:spPr>
            <a:xfrm>
              <a:off x="2622551" y="3810001"/>
              <a:ext cx="76200" cy="122238"/>
            </a:xfrm>
            <a:custGeom>
              <a:rect b="b" l="l" r="r" t="t"/>
              <a:pathLst>
                <a:path extrusionOk="0" h="157" w="100">
                  <a:moveTo>
                    <a:pt x="82" y="29"/>
                  </a:moveTo>
                  <a:cubicBezTo>
                    <a:pt x="72" y="0"/>
                    <a:pt x="56" y="4"/>
                    <a:pt x="46" y="4"/>
                  </a:cubicBezTo>
                  <a:cubicBezTo>
                    <a:pt x="46" y="4"/>
                    <a:pt x="4" y="8"/>
                    <a:pt x="2" y="34"/>
                  </a:cubicBezTo>
                  <a:cubicBezTo>
                    <a:pt x="0" y="50"/>
                    <a:pt x="14" y="112"/>
                    <a:pt x="24" y="157"/>
                  </a:cubicBezTo>
                  <a:cubicBezTo>
                    <a:pt x="100" y="140"/>
                    <a:pt x="100" y="140"/>
                    <a:pt x="100" y="140"/>
                  </a:cubicBezTo>
                  <a:cubicBezTo>
                    <a:pt x="95" y="95"/>
                    <a:pt x="88" y="45"/>
                    <a:pt x="82" y="2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0" name="Google Shape;1660;p48"/>
            <p:cNvSpPr/>
            <p:nvPr/>
          </p:nvSpPr>
          <p:spPr>
            <a:xfrm>
              <a:off x="2622551" y="3810001"/>
              <a:ext cx="76200" cy="122238"/>
            </a:xfrm>
            <a:custGeom>
              <a:rect b="b" l="l" r="r" t="t"/>
              <a:pathLst>
                <a:path extrusionOk="0" h="157" w="100">
                  <a:moveTo>
                    <a:pt x="82" y="29"/>
                  </a:moveTo>
                  <a:cubicBezTo>
                    <a:pt x="72" y="0"/>
                    <a:pt x="56" y="4"/>
                    <a:pt x="46" y="4"/>
                  </a:cubicBezTo>
                  <a:cubicBezTo>
                    <a:pt x="46" y="4"/>
                    <a:pt x="4" y="8"/>
                    <a:pt x="2" y="34"/>
                  </a:cubicBezTo>
                  <a:cubicBezTo>
                    <a:pt x="0" y="50"/>
                    <a:pt x="14" y="112"/>
                    <a:pt x="24" y="157"/>
                  </a:cubicBezTo>
                  <a:cubicBezTo>
                    <a:pt x="100" y="140"/>
                    <a:pt x="100" y="140"/>
                    <a:pt x="100" y="140"/>
                  </a:cubicBezTo>
                  <a:cubicBezTo>
                    <a:pt x="95" y="95"/>
                    <a:pt x="88" y="45"/>
                    <a:pt x="82" y="29"/>
                  </a:cubicBez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1" name="Google Shape;1661;p48"/>
            <p:cNvSpPr/>
            <p:nvPr/>
          </p:nvSpPr>
          <p:spPr>
            <a:xfrm>
              <a:off x="2405063" y="3867151"/>
              <a:ext cx="142875" cy="50800"/>
            </a:xfrm>
            <a:custGeom>
              <a:rect b="b" l="l" r="r" t="t"/>
              <a:pathLst>
                <a:path extrusionOk="0" h="65" w="185">
                  <a:moveTo>
                    <a:pt x="165" y="42"/>
                  </a:moveTo>
                  <a:cubicBezTo>
                    <a:pt x="170" y="28"/>
                    <a:pt x="177" y="14"/>
                    <a:pt x="185" y="1"/>
                  </a:cubicBezTo>
                  <a:cubicBezTo>
                    <a:pt x="144" y="13"/>
                    <a:pt x="77" y="32"/>
                    <a:pt x="75" y="33"/>
                  </a:cubicBezTo>
                  <a:cubicBezTo>
                    <a:pt x="74" y="33"/>
                    <a:pt x="40" y="1"/>
                    <a:pt x="33" y="1"/>
                  </a:cubicBezTo>
                  <a:cubicBezTo>
                    <a:pt x="25" y="0"/>
                    <a:pt x="0" y="27"/>
                    <a:pt x="0" y="33"/>
                  </a:cubicBezTo>
                  <a:cubicBezTo>
                    <a:pt x="0" y="38"/>
                    <a:pt x="15" y="61"/>
                    <a:pt x="21" y="64"/>
                  </a:cubicBezTo>
                  <a:cubicBezTo>
                    <a:pt x="26" y="65"/>
                    <a:pt x="31" y="65"/>
                    <a:pt x="36" y="64"/>
                  </a:cubicBezTo>
                  <a:cubicBezTo>
                    <a:pt x="36" y="64"/>
                    <a:pt x="45" y="46"/>
                    <a:pt x="48" y="50"/>
                  </a:cubicBezTo>
                  <a:cubicBezTo>
                    <a:pt x="51" y="54"/>
                    <a:pt x="53" y="57"/>
                    <a:pt x="55" y="61"/>
                  </a:cubicBezTo>
                  <a:cubicBezTo>
                    <a:pt x="60" y="60"/>
                    <a:pt x="65" y="58"/>
                    <a:pt x="70" y="56"/>
                  </a:cubicBezTo>
                  <a:cubicBezTo>
                    <a:pt x="76" y="51"/>
                    <a:pt x="76" y="51"/>
                    <a:pt x="76" y="51"/>
                  </a:cubicBezTo>
                  <a:cubicBezTo>
                    <a:pt x="164" y="45"/>
                    <a:pt x="164" y="45"/>
                    <a:pt x="164" y="45"/>
                  </a:cubicBezTo>
                  <a:cubicBezTo>
                    <a:pt x="165" y="44"/>
                    <a:pt x="165" y="43"/>
                    <a:pt x="165" y="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2" name="Google Shape;1662;p48"/>
            <p:cNvSpPr/>
            <p:nvPr/>
          </p:nvSpPr>
          <p:spPr>
            <a:xfrm>
              <a:off x="2405063" y="3867151"/>
              <a:ext cx="142875" cy="50800"/>
            </a:xfrm>
            <a:custGeom>
              <a:rect b="b" l="l" r="r" t="t"/>
              <a:pathLst>
                <a:path extrusionOk="0" h="65" w="185">
                  <a:moveTo>
                    <a:pt x="165" y="42"/>
                  </a:moveTo>
                  <a:cubicBezTo>
                    <a:pt x="170" y="28"/>
                    <a:pt x="177" y="14"/>
                    <a:pt x="185" y="1"/>
                  </a:cubicBezTo>
                  <a:cubicBezTo>
                    <a:pt x="144" y="13"/>
                    <a:pt x="77" y="32"/>
                    <a:pt x="75" y="33"/>
                  </a:cubicBezTo>
                  <a:cubicBezTo>
                    <a:pt x="74" y="33"/>
                    <a:pt x="40" y="1"/>
                    <a:pt x="33" y="1"/>
                  </a:cubicBezTo>
                  <a:cubicBezTo>
                    <a:pt x="25" y="0"/>
                    <a:pt x="0" y="27"/>
                    <a:pt x="0" y="33"/>
                  </a:cubicBezTo>
                  <a:cubicBezTo>
                    <a:pt x="0" y="38"/>
                    <a:pt x="15" y="61"/>
                    <a:pt x="21" y="64"/>
                  </a:cubicBezTo>
                  <a:cubicBezTo>
                    <a:pt x="26" y="65"/>
                    <a:pt x="31" y="65"/>
                    <a:pt x="36" y="64"/>
                  </a:cubicBezTo>
                  <a:cubicBezTo>
                    <a:pt x="36" y="64"/>
                    <a:pt x="45" y="46"/>
                    <a:pt x="48" y="50"/>
                  </a:cubicBezTo>
                  <a:cubicBezTo>
                    <a:pt x="51" y="54"/>
                    <a:pt x="53" y="57"/>
                    <a:pt x="55" y="61"/>
                  </a:cubicBezTo>
                  <a:cubicBezTo>
                    <a:pt x="60" y="60"/>
                    <a:pt x="65" y="58"/>
                    <a:pt x="70" y="56"/>
                  </a:cubicBezTo>
                  <a:cubicBezTo>
                    <a:pt x="76" y="51"/>
                    <a:pt x="76" y="51"/>
                    <a:pt x="76" y="51"/>
                  </a:cubicBezTo>
                  <a:cubicBezTo>
                    <a:pt x="164" y="45"/>
                    <a:pt x="164" y="45"/>
                    <a:pt x="164" y="45"/>
                  </a:cubicBezTo>
                  <a:cubicBezTo>
                    <a:pt x="165" y="44"/>
                    <a:pt x="165" y="43"/>
                    <a:pt x="165" y="42"/>
                  </a:cubicBez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3" name="Google Shape;1663;p48"/>
            <p:cNvSpPr/>
            <p:nvPr/>
          </p:nvSpPr>
          <p:spPr>
            <a:xfrm>
              <a:off x="1655763" y="3744913"/>
              <a:ext cx="206375" cy="469900"/>
            </a:xfrm>
            <a:custGeom>
              <a:rect b="b" l="l" r="r" t="t"/>
              <a:pathLst>
                <a:path extrusionOk="0" h="296" w="130">
                  <a:moveTo>
                    <a:pt x="0" y="3"/>
                  </a:moveTo>
                  <a:lnTo>
                    <a:pt x="7" y="0"/>
                  </a:lnTo>
                  <a:lnTo>
                    <a:pt x="130" y="293"/>
                  </a:lnTo>
                  <a:lnTo>
                    <a:pt x="124" y="296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4" name="Google Shape;1664;p48"/>
            <p:cNvSpPr/>
            <p:nvPr/>
          </p:nvSpPr>
          <p:spPr>
            <a:xfrm>
              <a:off x="1706563" y="3905251"/>
              <a:ext cx="136525" cy="49213"/>
            </a:xfrm>
            <a:custGeom>
              <a:rect b="b" l="l" r="r" t="t"/>
              <a:pathLst>
                <a:path extrusionOk="0" h="65" w="176">
                  <a:moveTo>
                    <a:pt x="176" y="4"/>
                  </a:moveTo>
                  <a:cubicBezTo>
                    <a:pt x="136" y="16"/>
                    <a:pt x="78" y="33"/>
                    <a:pt x="76" y="33"/>
                  </a:cubicBezTo>
                  <a:cubicBezTo>
                    <a:pt x="74" y="33"/>
                    <a:pt x="41" y="1"/>
                    <a:pt x="33" y="1"/>
                  </a:cubicBezTo>
                  <a:cubicBezTo>
                    <a:pt x="26" y="0"/>
                    <a:pt x="0" y="27"/>
                    <a:pt x="0" y="32"/>
                  </a:cubicBezTo>
                  <a:cubicBezTo>
                    <a:pt x="0" y="38"/>
                    <a:pt x="15" y="61"/>
                    <a:pt x="22" y="63"/>
                  </a:cubicBezTo>
                  <a:cubicBezTo>
                    <a:pt x="27" y="65"/>
                    <a:pt x="32" y="65"/>
                    <a:pt x="36" y="63"/>
                  </a:cubicBezTo>
                  <a:cubicBezTo>
                    <a:pt x="36" y="63"/>
                    <a:pt x="46" y="45"/>
                    <a:pt x="49" y="50"/>
                  </a:cubicBezTo>
                  <a:cubicBezTo>
                    <a:pt x="51" y="54"/>
                    <a:pt x="53" y="57"/>
                    <a:pt x="55" y="61"/>
                  </a:cubicBezTo>
                  <a:cubicBezTo>
                    <a:pt x="60" y="60"/>
                    <a:pt x="65" y="58"/>
                    <a:pt x="70" y="55"/>
                  </a:cubicBezTo>
                  <a:cubicBezTo>
                    <a:pt x="77" y="51"/>
                    <a:pt x="77" y="51"/>
                    <a:pt x="77" y="51"/>
                  </a:cubicBezTo>
                  <a:cubicBezTo>
                    <a:pt x="159" y="45"/>
                    <a:pt x="159" y="45"/>
                    <a:pt x="159" y="45"/>
                  </a:cubicBezTo>
                  <a:cubicBezTo>
                    <a:pt x="164" y="32"/>
                    <a:pt x="170" y="18"/>
                    <a:pt x="176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5" name="Google Shape;1665;p48"/>
            <p:cNvSpPr/>
            <p:nvPr/>
          </p:nvSpPr>
          <p:spPr>
            <a:xfrm>
              <a:off x="1706563" y="3905251"/>
              <a:ext cx="136525" cy="49213"/>
            </a:xfrm>
            <a:custGeom>
              <a:rect b="b" l="l" r="r" t="t"/>
              <a:pathLst>
                <a:path extrusionOk="0" h="65" w="176">
                  <a:moveTo>
                    <a:pt x="176" y="4"/>
                  </a:moveTo>
                  <a:cubicBezTo>
                    <a:pt x="136" y="16"/>
                    <a:pt x="78" y="33"/>
                    <a:pt x="76" y="33"/>
                  </a:cubicBezTo>
                  <a:cubicBezTo>
                    <a:pt x="74" y="33"/>
                    <a:pt x="41" y="1"/>
                    <a:pt x="33" y="1"/>
                  </a:cubicBezTo>
                  <a:cubicBezTo>
                    <a:pt x="26" y="0"/>
                    <a:pt x="0" y="27"/>
                    <a:pt x="0" y="32"/>
                  </a:cubicBezTo>
                  <a:cubicBezTo>
                    <a:pt x="0" y="38"/>
                    <a:pt x="15" y="61"/>
                    <a:pt x="22" y="63"/>
                  </a:cubicBezTo>
                  <a:cubicBezTo>
                    <a:pt x="27" y="65"/>
                    <a:pt x="32" y="65"/>
                    <a:pt x="36" y="63"/>
                  </a:cubicBezTo>
                  <a:cubicBezTo>
                    <a:pt x="36" y="63"/>
                    <a:pt x="46" y="45"/>
                    <a:pt x="49" y="50"/>
                  </a:cubicBezTo>
                  <a:cubicBezTo>
                    <a:pt x="51" y="54"/>
                    <a:pt x="53" y="57"/>
                    <a:pt x="55" y="61"/>
                  </a:cubicBezTo>
                  <a:cubicBezTo>
                    <a:pt x="60" y="60"/>
                    <a:pt x="65" y="58"/>
                    <a:pt x="70" y="55"/>
                  </a:cubicBezTo>
                  <a:cubicBezTo>
                    <a:pt x="77" y="51"/>
                    <a:pt x="77" y="51"/>
                    <a:pt x="77" y="51"/>
                  </a:cubicBezTo>
                  <a:cubicBezTo>
                    <a:pt x="159" y="45"/>
                    <a:pt x="159" y="45"/>
                    <a:pt x="159" y="45"/>
                  </a:cubicBezTo>
                  <a:cubicBezTo>
                    <a:pt x="164" y="32"/>
                    <a:pt x="170" y="18"/>
                    <a:pt x="176" y="4"/>
                  </a:cubicBez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6" name="Google Shape;1666;p48"/>
            <p:cNvSpPr/>
            <p:nvPr/>
          </p:nvSpPr>
          <p:spPr>
            <a:xfrm>
              <a:off x="1827213" y="4157663"/>
              <a:ext cx="133350" cy="188913"/>
            </a:xfrm>
            <a:custGeom>
              <a:rect b="b" l="l" r="r" t="t"/>
              <a:pathLst>
                <a:path extrusionOk="0" h="245" w="174">
                  <a:moveTo>
                    <a:pt x="24" y="4"/>
                  </a:moveTo>
                  <a:cubicBezTo>
                    <a:pt x="13" y="8"/>
                    <a:pt x="13" y="8"/>
                    <a:pt x="13" y="8"/>
                  </a:cubicBezTo>
                  <a:cubicBezTo>
                    <a:pt x="4" y="12"/>
                    <a:pt x="0" y="22"/>
                    <a:pt x="4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19" y="64"/>
                    <a:pt x="52" y="140"/>
                    <a:pt x="63" y="181"/>
                  </a:cubicBezTo>
                  <a:cubicBezTo>
                    <a:pt x="78" y="234"/>
                    <a:pt x="87" y="245"/>
                    <a:pt x="87" y="245"/>
                  </a:cubicBezTo>
                  <a:cubicBezTo>
                    <a:pt x="174" y="238"/>
                    <a:pt x="174" y="238"/>
                    <a:pt x="174" y="238"/>
                  </a:cubicBezTo>
                  <a:cubicBezTo>
                    <a:pt x="174" y="238"/>
                    <a:pt x="135" y="175"/>
                    <a:pt x="100" y="116"/>
                  </a:cubicBezTo>
                  <a:cubicBezTo>
                    <a:pt x="76" y="74"/>
                    <a:pt x="56" y="33"/>
                    <a:pt x="46" y="12"/>
                  </a:cubicBezTo>
                  <a:cubicBezTo>
                    <a:pt x="42" y="4"/>
                    <a:pt x="32" y="0"/>
                    <a:pt x="24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7" name="Google Shape;1667;p48"/>
            <p:cNvSpPr/>
            <p:nvPr/>
          </p:nvSpPr>
          <p:spPr>
            <a:xfrm>
              <a:off x="1827213" y="4157663"/>
              <a:ext cx="133350" cy="188913"/>
            </a:xfrm>
            <a:custGeom>
              <a:rect b="b" l="l" r="r" t="t"/>
              <a:pathLst>
                <a:path extrusionOk="0" h="245" w="174">
                  <a:moveTo>
                    <a:pt x="24" y="4"/>
                  </a:moveTo>
                  <a:cubicBezTo>
                    <a:pt x="13" y="8"/>
                    <a:pt x="13" y="8"/>
                    <a:pt x="13" y="8"/>
                  </a:cubicBezTo>
                  <a:cubicBezTo>
                    <a:pt x="4" y="12"/>
                    <a:pt x="0" y="22"/>
                    <a:pt x="4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19" y="64"/>
                    <a:pt x="52" y="140"/>
                    <a:pt x="63" y="181"/>
                  </a:cubicBezTo>
                  <a:cubicBezTo>
                    <a:pt x="78" y="234"/>
                    <a:pt x="87" y="245"/>
                    <a:pt x="87" y="245"/>
                  </a:cubicBezTo>
                  <a:cubicBezTo>
                    <a:pt x="174" y="238"/>
                    <a:pt x="174" y="238"/>
                    <a:pt x="174" y="238"/>
                  </a:cubicBezTo>
                  <a:cubicBezTo>
                    <a:pt x="174" y="238"/>
                    <a:pt x="135" y="175"/>
                    <a:pt x="100" y="116"/>
                  </a:cubicBezTo>
                  <a:cubicBezTo>
                    <a:pt x="76" y="74"/>
                    <a:pt x="56" y="33"/>
                    <a:pt x="46" y="12"/>
                  </a:cubicBezTo>
                  <a:cubicBezTo>
                    <a:pt x="42" y="4"/>
                    <a:pt x="32" y="0"/>
                    <a:pt x="24" y="4"/>
                  </a:cubicBez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8" name="Google Shape;1668;p48"/>
            <p:cNvSpPr/>
            <p:nvPr/>
          </p:nvSpPr>
          <p:spPr>
            <a:xfrm>
              <a:off x="1609726" y="3603626"/>
              <a:ext cx="66675" cy="158750"/>
            </a:xfrm>
            <a:custGeom>
              <a:rect b="b" l="l" r="r" t="t"/>
              <a:pathLst>
                <a:path extrusionOk="0" h="206" w="86">
                  <a:moveTo>
                    <a:pt x="80" y="199"/>
                  </a:moveTo>
                  <a:cubicBezTo>
                    <a:pt x="72" y="203"/>
                    <a:pt x="72" y="203"/>
                    <a:pt x="72" y="203"/>
                  </a:cubicBezTo>
                  <a:cubicBezTo>
                    <a:pt x="68" y="206"/>
                    <a:pt x="62" y="204"/>
                    <a:pt x="59" y="200"/>
                  </a:cubicBezTo>
                  <a:cubicBezTo>
                    <a:pt x="59" y="199"/>
                    <a:pt x="59" y="199"/>
                    <a:pt x="59" y="199"/>
                  </a:cubicBezTo>
                  <a:cubicBezTo>
                    <a:pt x="45" y="165"/>
                    <a:pt x="3" y="56"/>
                    <a:pt x="2" y="36"/>
                  </a:cubicBezTo>
                  <a:cubicBezTo>
                    <a:pt x="0" y="12"/>
                    <a:pt x="8" y="0"/>
                    <a:pt x="13" y="13"/>
                  </a:cubicBezTo>
                  <a:cubicBezTo>
                    <a:pt x="17" y="25"/>
                    <a:pt x="70" y="154"/>
                    <a:pt x="84" y="187"/>
                  </a:cubicBezTo>
                  <a:cubicBezTo>
                    <a:pt x="86" y="192"/>
                    <a:pt x="84" y="197"/>
                    <a:pt x="80" y="1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9" name="Google Shape;1669;p48"/>
            <p:cNvSpPr/>
            <p:nvPr/>
          </p:nvSpPr>
          <p:spPr>
            <a:xfrm>
              <a:off x="1609726" y="3603626"/>
              <a:ext cx="66675" cy="158750"/>
            </a:xfrm>
            <a:custGeom>
              <a:rect b="b" l="l" r="r" t="t"/>
              <a:pathLst>
                <a:path extrusionOk="0" h="206" w="86">
                  <a:moveTo>
                    <a:pt x="80" y="199"/>
                  </a:moveTo>
                  <a:cubicBezTo>
                    <a:pt x="72" y="203"/>
                    <a:pt x="72" y="203"/>
                    <a:pt x="72" y="203"/>
                  </a:cubicBezTo>
                  <a:cubicBezTo>
                    <a:pt x="68" y="206"/>
                    <a:pt x="62" y="204"/>
                    <a:pt x="59" y="200"/>
                  </a:cubicBezTo>
                  <a:cubicBezTo>
                    <a:pt x="59" y="199"/>
                    <a:pt x="59" y="199"/>
                    <a:pt x="59" y="199"/>
                  </a:cubicBezTo>
                  <a:cubicBezTo>
                    <a:pt x="45" y="165"/>
                    <a:pt x="3" y="56"/>
                    <a:pt x="2" y="36"/>
                  </a:cubicBezTo>
                  <a:cubicBezTo>
                    <a:pt x="0" y="12"/>
                    <a:pt x="8" y="0"/>
                    <a:pt x="13" y="13"/>
                  </a:cubicBezTo>
                  <a:cubicBezTo>
                    <a:pt x="17" y="25"/>
                    <a:pt x="70" y="154"/>
                    <a:pt x="84" y="187"/>
                  </a:cubicBezTo>
                  <a:cubicBezTo>
                    <a:pt x="86" y="192"/>
                    <a:pt x="84" y="197"/>
                    <a:pt x="80" y="199"/>
                  </a:cubicBez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0" name="Google Shape;1670;p48"/>
            <p:cNvSpPr/>
            <p:nvPr/>
          </p:nvSpPr>
          <p:spPr>
            <a:xfrm>
              <a:off x="1758951" y="3833813"/>
              <a:ext cx="277813" cy="234950"/>
            </a:xfrm>
            <a:custGeom>
              <a:rect b="b" l="l" r="r" t="t"/>
              <a:pathLst>
                <a:path extrusionOk="0" h="305" w="361">
                  <a:moveTo>
                    <a:pt x="270" y="0"/>
                  </a:moveTo>
                  <a:cubicBezTo>
                    <a:pt x="270" y="0"/>
                    <a:pt x="221" y="42"/>
                    <a:pt x="223" y="63"/>
                  </a:cubicBezTo>
                  <a:cubicBezTo>
                    <a:pt x="225" y="84"/>
                    <a:pt x="267" y="174"/>
                    <a:pt x="267" y="174"/>
                  </a:cubicBezTo>
                  <a:cubicBezTo>
                    <a:pt x="90" y="267"/>
                    <a:pt x="90" y="267"/>
                    <a:pt x="90" y="267"/>
                  </a:cubicBezTo>
                  <a:cubicBezTo>
                    <a:pt x="90" y="267"/>
                    <a:pt x="36" y="243"/>
                    <a:pt x="29" y="245"/>
                  </a:cubicBezTo>
                  <a:cubicBezTo>
                    <a:pt x="21" y="246"/>
                    <a:pt x="0" y="286"/>
                    <a:pt x="0" y="294"/>
                  </a:cubicBezTo>
                  <a:cubicBezTo>
                    <a:pt x="1" y="301"/>
                    <a:pt x="9" y="303"/>
                    <a:pt x="15" y="304"/>
                  </a:cubicBezTo>
                  <a:cubicBezTo>
                    <a:pt x="21" y="305"/>
                    <a:pt x="24" y="298"/>
                    <a:pt x="31" y="295"/>
                  </a:cubicBezTo>
                  <a:cubicBezTo>
                    <a:pt x="39" y="292"/>
                    <a:pt x="40" y="296"/>
                    <a:pt x="52" y="297"/>
                  </a:cubicBezTo>
                  <a:cubicBezTo>
                    <a:pt x="63" y="299"/>
                    <a:pt x="79" y="294"/>
                    <a:pt x="95" y="285"/>
                  </a:cubicBezTo>
                  <a:cubicBezTo>
                    <a:pt x="95" y="285"/>
                    <a:pt x="300" y="230"/>
                    <a:pt x="313" y="224"/>
                  </a:cubicBezTo>
                  <a:cubicBezTo>
                    <a:pt x="326" y="218"/>
                    <a:pt x="358" y="210"/>
                    <a:pt x="359" y="198"/>
                  </a:cubicBezTo>
                  <a:cubicBezTo>
                    <a:pt x="361" y="185"/>
                    <a:pt x="301" y="31"/>
                    <a:pt x="295" y="21"/>
                  </a:cubicBezTo>
                  <a:cubicBezTo>
                    <a:pt x="290" y="11"/>
                    <a:pt x="281" y="3"/>
                    <a:pt x="2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1" name="Google Shape;1671;p48"/>
            <p:cNvSpPr/>
            <p:nvPr/>
          </p:nvSpPr>
          <p:spPr>
            <a:xfrm>
              <a:off x="1758951" y="3833813"/>
              <a:ext cx="277813" cy="234950"/>
            </a:xfrm>
            <a:custGeom>
              <a:rect b="b" l="l" r="r" t="t"/>
              <a:pathLst>
                <a:path extrusionOk="0" h="305" w="361">
                  <a:moveTo>
                    <a:pt x="270" y="0"/>
                  </a:moveTo>
                  <a:cubicBezTo>
                    <a:pt x="270" y="0"/>
                    <a:pt x="221" y="42"/>
                    <a:pt x="223" y="63"/>
                  </a:cubicBezTo>
                  <a:cubicBezTo>
                    <a:pt x="225" y="84"/>
                    <a:pt x="267" y="174"/>
                    <a:pt x="267" y="174"/>
                  </a:cubicBezTo>
                  <a:cubicBezTo>
                    <a:pt x="90" y="267"/>
                    <a:pt x="90" y="267"/>
                    <a:pt x="90" y="267"/>
                  </a:cubicBezTo>
                  <a:cubicBezTo>
                    <a:pt x="90" y="267"/>
                    <a:pt x="36" y="243"/>
                    <a:pt x="29" y="245"/>
                  </a:cubicBezTo>
                  <a:cubicBezTo>
                    <a:pt x="21" y="246"/>
                    <a:pt x="0" y="286"/>
                    <a:pt x="0" y="294"/>
                  </a:cubicBezTo>
                  <a:cubicBezTo>
                    <a:pt x="1" y="301"/>
                    <a:pt x="9" y="303"/>
                    <a:pt x="15" y="304"/>
                  </a:cubicBezTo>
                  <a:cubicBezTo>
                    <a:pt x="21" y="305"/>
                    <a:pt x="24" y="298"/>
                    <a:pt x="31" y="295"/>
                  </a:cubicBezTo>
                  <a:cubicBezTo>
                    <a:pt x="39" y="292"/>
                    <a:pt x="40" y="296"/>
                    <a:pt x="52" y="297"/>
                  </a:cubicBezTo>
                  <a:cubicBezTo>
                    <a:pt x="63" y="299"/>
                    <a:pt x="79" y="294"/>
                    <a:pt x="95" y="285"/>
                  </a:cubicBezTo>
                  <a:cubicBezTo>
                    <a:pt x="95" y="285"/>
                    <a:pt x="300" y="230"/>
                    <a:pt x="313" y="224"/>
                  </a:cubicBezTo>
                  <a:cubicBezTo>
                    <a:pt x="326" y="218"/>
                    <a:pt x="358" y="210"/>
                    <a:pt x="359" y="198"/>
                  </a:cubicBezTo>
                  <a:cubicBezTo>
                    <a:pt x="361" y="185"/>
                    <a:pt x="301" y="31"/>
                    <a:pt x="295" y="21"/>
                  </a:cubicBezTo>
                  <a:cubicBezTo>
                    <a:pt x="290" y="11"/>
                    <a:pt x="281" y="3"/>
                    <a:pt x="270" y="0"/>
                  </a:cubicBez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2" name="Google Shape;1672;p48"/>
            <p:cNvSpPr/>
            <p:nvPr/>
          </p:nvSpPr>
          <p:spPr>
            <a:xfrm>
              <a:off x="1928813" y="3833813"/>
              <a:ext cx="107950" cy="187325"/>
            </a:xfrm>
            <a:custGeom>
              <a:rect b="b" l="l" r="r" t="t"/>
              <a:pathLst>
                <a:path extrusionOk="0" h="243" w="140">
                  <a:moveTo>
                    <a:pt x="29" y="243"/>
                  </a:moveTo>
                  <a:cubicBezTo>
                    <a:pt x="61" y="234"/>
                    <a:pt x="88" y="226"/>
                    <a:pt x="92" y="224"/>
                  </a:cubicBezTo>
                  <a:cubicBezTo>
                    <a:pt x="105" y="218"/>
                    <a:pt x="137" y="210"/>
                    <a:pt x="138" y="198"/>
                  </a:cubicBezTo>
                  <a:cubicBezTo>
                    <a:pt x="140" y="185"/>
                    <a:pt x="80" y="31"/>
                    <a:pt x="74" y="21"/>
                  </a:cubicBezTo>
                  <a:cubicBezTo>
                    <a:pt x="69" y="11"/>
                    <a:pt x="60" y="3"/>
                    <a:pt x="49" y="0"/>
                  </a:cubicBezTo>
                  <a:cubicBezTo>
                    <a:pt x="49" y="0"/>
                    <a:pt x="0" y="42"/>
                    <a:pt x="2" y="63"/>
                  </a:cubicBezTo>
                  <a:cubicBezTo>
                    <a:pt x="4" y="84"/>
                    <a:pt x="46" y="174"/>
                    <a:pt x="46" y="174"/>
                  </a:cubicBezTo>
                  <a:cubicBezTo>
                    <a:pt x="4" y="196"/>
                    <a:pt x="4" y="196"/>
                    <a:pt x="4" y="196"/>
                  </a:cubicBezTo>
                  <a:cubicBezTo>
                    <a:pt x="12" y="211"/>
                    <a:pt x="21" y="229"/>
                    <a:pt x="29" y="24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3" name="Google Shape;1673;p48"/>
            <p:cNvSpPr/>
            <p:nvPr/>
          </p:nvSpPr>
          <p:spPr>
            <a:xfrm>
              <a:off x="1928813" y="3833813"/>
              <a:ext cx="107950" cy="187325"/>
            </a:xfrm>
            <a:custGeom>
              <a:rect b="b" l="l" r="r" t="t"/>
              <a:pathLst>
                <a:path extrusionOk="0" h="243" w="140">
                  <a:moveTo>
                    <a:pt x="29" y="243"/>
                  </a:moveTo>
                  <a:cubicBezTo>
                    <a:pt x="61" y="234"/>
                    <a:pt x="88" y="226"/>
                    <a:pt x="92" y="224"/>
                  </a:cubicBezTo>
                  <a:cubicBezTo>
                    <a:pt x="105" y="218"/>
                    <a:pt x="137" y="210"/>
                    <a:pt x="138" y="198"/>
                  </a:cubicBezTo>
                  <a:cubicBezTo>
                    <a:pt x="140" y="185"/>
                    <a:pt x="80" y="31"/>
                    <a:pt x="74" y="21"/>
                  </a:cubicBezTo>
                  <a:cubicBezTo>
                    <a:pt x="69" y="11"/>
                    <a:pt x="60" y="3"/>
                    <a:pt x="49" y="0"/>
                  </a:cubicBezTo>
                  <a:cubicBezTo>
                    <a:pt x="49" y="0"/>
                    <a:pt x="0" y="42"/>
                    <a:pt x="2" y="63"/>
                  </a:cubicBezTo>
                  <a:cubicBezTo>
                    <a:pt x="4" y="84"/>
                    <a:pt x="46" y="174"/>
                    <a:pt x="46" y="174"/>
                  </a:cubicBezTo>
                  <a:cubicBezTo>
                    <a:pt x="4" y="196"/>
                    <a:pt x="4" y="196"/>
                    <a:pt x="4" y="196"/>
                  </a:cubicBezTo>
                  <a:cubicBezTo>
                    <a:pt x="12" y="211"/>
                    <a:pt x="21" y="229"/>
                    <a:pt x="29" y="243"/>
                  </a:cubicBez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674" name="Google Shape;1674;p48"/>
            <p:cNvCxnSpPr/>
            <p:nvPr/>
          </p:nvCxnSpPr>
          <p:spPr>
            <a:xfrm flipH="1" rot="10800000">
              <a:off x="2598738" y="2254339"/>
              <a:ext cx="647700" cy="230100"/>
            </a:xfrm>
            <a:prstGeom prst="straightConnector1">
              <a:avLst/>
            </a:pr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675" name="Google Shape;1675;p48"/>
            <p:cNvCxnSpPr/>
            <p:nvPr/>
          </p:nvCxnSpPr>
          <p:spPr>
            <a:xfrm>
              <a:off x="1071921" y="2263624"/>
              <a:ext cx="1521900" cy="225600"/>
            </a:xfrm>
            <a:prstGeom prst="straightConnector1">
              <a:avLst/>
            </a:pr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676" name="Google Shape;1676;p48"/>
            <p:cNvSpPr/>
            <p:nvPr/>
          </p:nvSpPr>
          <p:spPr>
            <a:xfrm>
              <a:off x="2668588" y="2755901"/>
              <a:ext cx="315913" cy="363538"/>
            </a:xfrm>
            <a:custGeom>
              <a:rect b="b" l="l" r="r" t="t"/>
              <a:pathLst>
                <a:path extrusionOk="0" h="471" w="409">
                  <a:moveTo>
                    <a:pt x="330" y="111"/>
                  </a:moveTo>
                  <a:cubicBezTo>
                    <a:pt x="330" y="111"/>
                    <a:pt x="297" y="141"/>
                    <a:pt x="316" y="177"/>
                  </a:cubicBezTo>
                  <a:cubicBezTo>
                    <a:pt x="335" y="213"/>
                    <a:pt x="409" y="233"/>
                    <a:pt x="395" y="294"/>
                  </a:cubicBezTo>
                  <a:cubicBezTo>
                    <a:pt x="380" y="356"/>
                    <a:pt x="314" y="346"/>
                    <a:pt x="304" y="368"/>
                  </a:cubicBezTo>
                  <a:cubicBezTo>
                    <a:pt x="293" y="389"/>
                    <a:pt x="320" y="420"/>
                    <a:pt x="305" y="443"/>
                  </a:cubicBezTo>
                  <a:cubicBezTo>
                    <a:pt x="290" y="466"/>
                    <a:pt x="252" y="471"/>
                    <a:pt x="226" y="461"/>
                  </a:cubicBezTo>
                  <a:cubicBezTo>
                    <a:pt x="201" y="452"/>
                    <a:pt x="190" y="439"/>
                    <a:pt x="191" y="385"/>
                  </a:cubicBezTo>
                  <a:cubicBezTo>
                    <a:pt x="193" y="332"/>
                    <a:pt x="163" y="268"/>
                    <a:pt x="114" y="247"/>
                  </a:cubicBezTo>
                  <a:cubicBezTo>
                    <a:pt x="64" y="227"/>
                    <a:pt x="43" y="166"/>
                    <a:pt x="60" y="150"/>
                  </a:cubicBezTo>
                  <a:cubicBezTo>
                    <a:pt x="77" y="134"/>
                    <a:pt x="59" y="150"/>
                    <a:pt x="29" y="114"/>
                  </a:cubicBezTo>
                  <a:cubicBezTo>
                    <a:pt x="0" y="78"/>
                    <a:pt x="125" y="21"/>
                    <a:pt x="150" y="11"/>
                  </a:cubicBezTo>
                  <a:cubicBezTo>
                    <a:pt x="174" y="0"/>
                    <a:pt x="230" y="11"/>
                    <a:pt x="269" y="25"/>
                  </a:cubicBezTo>
                  <a:cubicBezTo>
                    <a:pt x="307" y="40"/>
                    <a:pt x="330" y="111"/>
                    <a:pt x="330" y="11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7" name="Google Shape;1677;p48"/>
            <p:cNvSpPr/>
            <p:nvPr/>
          </p:nvSpPr>
          <p:spPr>
            <a:xfrm>
              <a:off x="2668588" y="2755901"/>
              <a:ext cx="315913" cy="363538"/>
            </a:xfrm>
            <a:custGeom>
              <a:rect b="b" l="l" r="r" t="t"/>
              <a:pathLst>
                <a:path extrusionOk="0" h="471" w="409">
                  <a:moveTo>
                    <a:pt x="330" y="111"/>
                  </a:moveTo>
                  <a:cubicBezTo>
                    <a:pt x="330" y="111"/>
                    <a:pt x="297" y="141"/>
                    <a:pt x="316" y="177"/>
                  </a:cubicBezTo>
                  <a:cubicBezTo>
                    <a:pt x="335" y="213"/>
                    <a:pt x="409" y="233"/>
                    <a:pt x="395" y="294"/>
                  </a:cubicBezTo>
                  <a:cubicBezTo>
                    <a:pt x="380" y="356"/>
                    <a:pt x="314" y="346"/>
                    <a:pt x="304" y="368"/>
                  </a:cubicBezTo>
                  <a:cubicBezTo>
                    <a:pt x="293" y="389"/>
                    <a:pt x="320" y="420"/>
                    <a:pt x="305" y="443"/>
                  </a:cubicBezTo>
                  <a:cubicBezTo>
                    <a:pt x="290" y="466"/>
                    <a:pt x="252" y="471"/>
                    <a:pt x="226" y="461"/>
                  </a:cubicBezTo>
                  <a:cubicBezTo>
                    <a:pt x="201" y="452"/>
                    <a:pt x="190" y="439"/>
                    <a:pt x="191" y="385"/>
                  </a:cubicBezTo>
                  <a:cubicBezTo>
                    <a:pt x="193" y="332"/>
                    <a:pt x="163" y="268"/>
                    <a:pt x="114" y="247"/>
                  </a:cubicBezTo>
                  <a:cubicBezTo>
                    <a:pt x="64" y="227"/>
                    <a:pt x="43" y="166"/>
                    <a:pt x="60" y="150"/>
                  </a:cubicBezTo>
                  <a:cubicBezTo>
                    <a:pt x="77" y="134"/>
                    <a:pt x="59" y="150"/>
                    <a:pt x="29" y="114"/>
                  </a:cubicBezTo>
                  <a:cubicBezTo>
                    <a:pt x="0" y="78"/>
                    <a:pt x="125" y="21"/>
                    <a:pt x="150" y="11"/>
                  </a:cubicBezTo>
                  <a:cubicBezTo>
                    <a:pt x="174" y="0"/>
                    <a:pt x="230" y="11"/>
                    <a:pt x="269" y="25"/>
                  </a:cubicBezTo>
                  <a:cubicBezTo>
                    <a:pt x="307" y="40"/>
                    <a:pt x="330" y="111"/>
                    <a:pt x="330" y="111"/>
                  </a:cubicBez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8" name="Google Shape;1678;p48"/>
            <p:cNvSpPr/>
            <p:nvPr/>
          </p:nvSpPr>
          <p:spPr>
            <a:xfrm>
              <a:off x="2527301" y="3052763"/>
              <a:ext cx="200025" cy="155575"/>
            </a:xfrm>
            <a:custGeom>
              <a:rect b="b" l="l" r="r" t="t"/>
              <a:pathLst>
                <a:path extrusionOk="0" h="201" w="259">
                  <a:moveTo>
                    <a:pt x="64" y="0"/>
                  </a:moveTo>
                  <a:cubicBezTo>
                    <a:pt x="52" y="3"/>
                    <a:pt x="40" y="7"/>
                    <a:pt x="28" y="11"/>
                  </a:cubicBezTo>
                  <a:cubicBezTo>
                    <a:pt x="28" y="13"/>
                    <a:pt x="28" y="13"/>
                    <a:pt x="28" y="13"/>
                  </a:cubicBezTo>
                  <a:cubicBezTo>
                    <a:pt x="28" y="13"/>
                    <a:pt x="18" y="57"/>
                    <a:pt x="10" y="79"/>
                  </a:cubicBezTo>
                  <a:cubicBezTo>
                    <a:pt x="5" y="92"/>
                    <a:pt x="2" y="106"/>
                    <a:pt x="0" y="119"/>
                  </a:cubicBezTo>
                  <a:cubicBezTo>
                    <a:pt x="54" y="116"/>
                    <a:pt x="54" y="116"/>
                    <a:pt x="54" y="116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56" y="180"/>
                    <a:pt x="95" y="197"/>
                    <a:pt x="135" y="200"/>
                  </a:cubicBezTo>
                  <a:cubicBezTo>
                    <a:pt x="176" y="201"/>
                    <a:pt x="217" y="196"/>
                    <a:pt x="256" y="184"/>
                  </a:cubicBezTo>
                  <a:cubicBezTo>
                    <a:pt x="258" y="171"/>
                    <a:pt x="259" y="157"/>
                    <a:pt x="258" y="144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9" name="Google Shape;1679;p48"/>
            <p:cNvSpPr/>
            <p:nvPr/>
          </p:nvSpPr>
          <p:spPr>
            <a:xfrm>
              <a:off x="2527301" y="3052763"/>
              <a:ext cx="200025" cy="155575"/>
            </a:xfrm>
            <a:custGeom>
              <a:rect b="b" l="l" r="r" t="t"/>
              <a:pathLst>
                <a:path extrusionOk="0" h="201" w="259">
                  <a:moveTo>
                    <a:pt x="64" y="0"/>
                  </a:moveTo>
                  <a:cubicBezTo>
                    <a:pt x="52" y="3"/>
                    <a:pt x="40" y="7"/>
                    <a:pt x="28" y="11"/>
                  </a:cubicBezTo>
                  <a:cubicBezTo>
                    <a:pt x="28" y="13"/>
                    <a:pt x="28" y="13"/>
                    <a:pt x="28" y="13"/>
                  </a:cubicBezTo>
                  <a:cubicBezTo>
                    <a:pt x="28" y="13"/>
                    <a:pt x="18" y="57"/>
                    <a:pt x="10" y="79"/>
                  </a:cubicBezTo>
                  <a:cubicBezTo>
                    <a:pt x="5" y="92"/>
                    <a:pt x="2" y="106"/>
                    <a:pt x="0" y="119"/>
                  </a:cubicBezTo>
                  <a:cubicBezTo>
                    <a:pt x="54" y="116"/>
                    <a:pt x="54" y="116"/>
                    <a:pt x="54" y="116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56" y="180"/>
                    <a:pt x="95" y="197"/>
                    <a:pt x="135" y="200"/>
                  </a:cubicBezTo>
                  <a:cubicBezTo>
                    <a:pt x="176" y="201"/>
                    <a:pt x="217" y="196"/>
                    <a:pt x="256" y="184"/>
                  </a:cubicBezTo>
                  <a:cubicBezTo>
                    <a:pt x="258" y="171"/>
                    <a:pt x="259" y="157"/>
                    <a:pt x="258" y="144"/>
                  </a:cubicBezTo>
                  <a:lnTo>
                    <a:pt x="64" y="0"/>
                  </a:ln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0" name="Google Shape;1680;p48"/>
            <p:cNvSpPr/>
            <p:nvPr/>
          </p:nvSpPr>
          <p:spPr>
            <a:xfrm>
              <a:off x="2241551" y="3303588"/>
              <a:ext cx="131763" cy="84138"/>
            </a:xfrm>
            <a:custGeom>
              <a:rect b="b" l="l" r="r" t="t"/>
              <a:pathLst>
                <a:path extrusionOk="0" h="109" w="170">
                  <a:moveTo>
                    <a:pt x="119" y="26"/>
                  </a:moveTo>
                  <a:cubicBezTo>
                    <a:pt x="119" y="26"/>
                    <a:pt x="50" y="16"/>
                    <a:pt x="25" y="8"/>
                  </a:cubicBezTo>
                  <a:cubicBezTo>
                    <a:pt x="0" y="0"/>
                    <a:pt x="20" y="31"/>
                    <a:pt x="28" y="38"/>
                  </a:cubicBezTo>
                  <a:cubicBezTo>
                    <a:pt x="36" y="45"/>
                    <a:pt x="81" y="65"/>
                    <a:pt x="113" y="82"/>
                  </a:cubicBezTo>
                  <a:cubicBezTo>
                    <a:pt x="145" y="99"/>
                    <a:pt x="154" y="109"/>
                    <a:pt x="160" y="89"/>
                  </a:cubicBezTo>
                  <a:cubicBezTo>
                    <a:pt x="164" y="77"/>
                    <a:pt x="167" y="65"/>
                    <a:pt x="170" y="53"/>
                  </a:cubicBezTo>
                  <a:lnTo>
                    <a:pt x="119" y="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1" name="Google Shape;1681;p48"/>
            <p:cNvSpPr/>
            <p:nvPr/>
          </p:nvSpPr>
          <p:spPr>
            <a:xfrm>
              <a:off x="2241551" y="3303588"/>
              <a:ext cx="131763" cy="84138"/>
            </a:xfrm>
            <a:custGeom>
              <a:rect b="b" l="l" r="r" t="t"/>
              <a:pathLst>
                <a:path extrusionOk="0" h="109" w="170">
                  <a:moveTo>
                    <a:pt x="119" y="26"/>
                  </a:moveTo>
                  <a:cubicBezTo>
                    <a:pt x="119" y="26"/>
                    <a:pt x="50" y="16"/>
                    <a:pt x="25" y="8"/>
                  </a:cubicBezTo>
                  <a:cubicBezTo>
                    <a:pt x="0" y="0"/>
                    <a:pt x="20" y="31"/>
                    <a:pt x="28" y="38"/>
                  </a:cubicBezTo>
                  <a:cubicBezTo>
                    <a:pt x="36" y="45"/>
                    <a:pt x="81" y="65"/>
                    <a:pt x="113" y="82"/>
                  </a:cubicBezTo>
                  <a:cubicBezTo>
                    <a:pt x="145" y="99"/>
                    <a:pt x="154" y="109"/>
                    <a:pt x="160" y="89"/>
                  </a:cubicBezTo>
                  <a:cubicBezTo>
                    <a:pt x="164" y="77"/>
                    <a:pt x="167" y="65"/>
                    <a:pt x="170" y="53"/>
                  </a:cubicBezTo>
                  <a:lnTo>
                    <a:pt x="119" y="26"/>
                  </a:ln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2" name="Google Shape;1682;p48"/>
            <p:cNvSpPr/>
            <p:nvPr/>
          </p:nvSpPr>
          <p:spPr>
            <a:xfrm>
              <a:off x="2319338" y="3036888"/>
              <a:ext cx="409575" cy="307975"/>
            </a:xfrm>
            <a:custGeom>
              <a:rect b="b" l="l" r="r" t="t"/>
              <a:pathLst>
                <a:path extrusionOk="0" h="399" w="531">
                  <a:moveTo>
                    <a:pt x="529" y="165"/>
                  </a:moveTo>
                  <a:cubicBezTo>
                    <a:pt x="335" y="22"/>
                    <a:pt x="335" y="22"/>
                    <a:pt x="335" y="22"/>
                  </a:cubicBezTo>
                  <a:cubicBezTo>
                    <a:pt x="335" y="22"/>
                    <a:pt x="280" y="33"/>
                    <a:pt x="252" y="61"/>
                  </a:cubicBezTo>
                  <a:cubicBezTo>
                    <a:pt x="212" y="44"/>
                    <a:pt x="103" y="0"/>
                    <a:pt x="59" y="0"/>
                  </a:cubicBezTo>
                  <a:cubicBezTo>
                    <a:pt x="4" y="0"/>
                    <a:pt x="0" y="27"/>
                    <a:pt x="0" y="59"/>
                  </a:cubicBezTo>
                  <a:cubicBezTo>
                    <a:pt x="0" y="91"/>
                    <a:pt x="20" y="326"/>
                    <a:pt x="23" y="342"/>
                  </a:cubicBezTo>
                  <a:cubicBezTo>
                    <a:pt x="25" y="358"/>
                    <a:pt x="21" y="350"/>
                    <a:pt x="17" y="357"/>
                  </a:cubicBezTo>
                  <a:cubicBezTo>
                    <a:pt x="15" y="361"/>
                    <a:pt x="13" y="365"/>
                    <a:pt x="13" y="369"/>
                  </a:cubicBezTo>
                  <a:cubicBezTo>
                    <a:pt x="13" y="369"/>
                    <a:pt x="51" y="388"/>
                    <a:pt x="60" y="393"/>
                  </a:cubicBezTo>
                  <a:cubicBezTo>
                    <a:pt x="70" y="399"/>
                    <a:pt x="70" y="399"/>
                    <a:pt x="70" y="399"/>
                  </a:cubicBezTo>
                  <a:cubicBezTo>
                    <a:pt x="70" y="399"/>
                    <a:pt x="92" y="246"/>
                    <a:pt x="100" y="201"/>
                  </a:cubicBezTo>
                  <a:cubicBezTo>
                    <a:pt x="104" y="178"/>
                    <a:pt x="109" y="156"/>
                    <a:pt x="116" y="135"/>
                  </a:cubicBezTo>
                  <a:cubicBezTo>
                    <a:pt x="116" y="135"/>
                    <a:pt x="199" y="211"/>
                    <a:pt x="265" y="242"/>
                  </a:cubicBezTo>
                  <a:cubicBezTo>
                    <a:pt x="270" y="245"/>
                    <a:pt x="270" y="245"/>
                    <a:pt x="270" y="245"/>
                  </a:cubicBezTo>
                  <a:cubicBezTo>
                    <a:pt x="309" y="281"/>
                    <a:pt x="363" y="316"/>
                    <a:pt x="397" y="313"/>
                  </a:cubicBezTo>
                  <a:cubicBezTo>
                    <a:pt x="441" y="309"/>
                    <a:pt x="499" y="274"/>
                    <a:pt x="515" y="246"/>
                  </a:cubicBezTo>
                  <a:cubicBezTo>
                    <a:pt x="531" y="218"/>
                    <a:pt x="529" y="165"/>
                    <a:pt x="529" y="165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3" name="Google Shape;1683;p48"/>
            <p:cNvSpPr/>
            <p:nvPr/>
          </p:nvSpPr>
          <p:spPr>
            <a:xfrm>
              <a:off x="2319338" y="3036888"/>
              <a:ext cx="409575" cy="307975"/>
            </a:xfrm>
            <a:custGeom>
              <a:rect b="b" l="l" r="r" t="t"/>
              <a:pathLst>
                <a:path extrusionOk="0" h="399" w="531">
                  <a:moveTo>
                    <a:pt x="529" y="165"/>
                  </a:moveTo>
                  <a:cubicBezTo>
                    <a:pt x="335" y="22"/>
                    <a:pt x="335" y="22"/>
                    <a:pt x="335" y="22"/>
                  </a:cubicBezTo>
                  <a:cubicBezTo>
                    <a:pt x="335" y="22"/>
                    <a:pt x="280" y="33"/>
                    <a:pt x="252" y="61"/>
                  </a:cubicBezTo>
                  <a:cubicBezTo>
                    <a:pt x="212" y="44"/>
                    <a:pt x="103" y="0"/>
                    <a:pt x="59" y="0"/>
                  </a:cubicBezTo>
                  <a:cubicBezTo>
                    <a:pt x="4" y="0"/>
                    <a:pt x="0" y="27"/>
                    <a:pt x="0" y="59"/>
                  </a:cubicBezTo>
                  <a:cubicBezTo>
                    <a:pt x="0" y="91"/>
                    <a:pt x="20" y="326"/>
                    <a:pt x="23" y="342"/>
                  </a:cubicBezTo>
                  <a:cubicBezTo>
                    <a:pt x="25" y="358"/>
                    <a:pt x="21" y="350"/>
                    <a:pt x="17" y="357"/>
                  </a:cubicBezTo>
                  <a:cubicBezTo>
                    <a:pt x="15" y="361"/>
                    <a:pt x="13" y="365"/>
                    <a:pt x="13" y="369"/>
                  </a:cubicBezTo>
                  <a:cubicBezTo>
                    <a:pt x="13" y="369"/>
                    <a:pt x="51" y="388"/>
                    <a:pt x="60" y="393"/>
                  </a:cubicBezTo>
                  <a:cubicBezTo>
                    <a:pt x="70" y="399"/>
                    <a:pt x="70" y="399"/>
                    <a:pt x="70" y="399"/>
                  </a:cubicBezTo>
                  <a:cubicBezTo>
                    <a:pt x="70" y="399"/>
                    <a:pt x="92" y="246"/>
                    <a:pt x="100" y="201"/>
                  </a:cubicBezTo>
                  <a:cubicBezTo>
                    <a:pt x="104" y="178"/>
                    <a:pt x="109" y="156"/>
                    <a:pt x="116" y="135"/>
                  </a:cubicBezTo>
                  <a:cubicBezTo>
                    <a:pt x="116" y="135"/>
                    <a:pt x="199" y="211"/>
                    <a:pt x="265" y="242"/>
                  </a:cubicBezTo>
                  <a:cubicBezTo>
                    <a:pt x="270" y="245"/>
                    <a:pt x="270" y="245"/>
                    <a:pt x="270" y="245"/>
                  </a:cubicBezTo>
                  <a:cubicBezTo>
                    <a:pt x="309" y="281"/>
                    <a:pt x="363" y="316"/>
                    <a:pt x="397" y="313"/>
                  </a:cubicBezTo>
                  <a:cubicBezTo>
                    <a:pt x="441" y="309"/>
                    <a:pt x="499" y="274"/>
                    <a:pt x="515" y="246"/>
                  </a:cubicBezTo>
                  <a:cubicBezTo>
                    <a:pt x="531" y="218"/>
                    <a:pt x="529" y="165"/>
                    <a:pt x="529" y="165"/>
                  </a:cubicBez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4" name="Google Shape;1684;p48"/>
            <p:cNvSpPr/>
            <p:nvPr/>
          </p:nvSpPr>
          <p:spPr>
            <a:xfrm>
              <a:off x="2514601" y="3052763"/>
              <a:ext cx="214313" cy="204788"/>
            </a:xfrm>
            <a:custGeom>
              <a:rect b="b" l="l" r="r" t="t"/>
              <a:pathLst>
                <a:path extrusionOk="0" h="264" w="278">
                  <a:moveTo>
                    <a:pt x="124" y="31"/>
                  </a:moveTo>
                  <a:cubicBezTo>
                    <a:pt x="82" y="0"/>
                    <a:pt x="82" y="0"/>
                    <a:pt x="82" y="0"/>
                  </a:cubicBezTo>
                  <a:cubicBezTo>
                    <a:pt x="82" y="0"/>
                    <a:pt x="29" y="11"/>
                    <a:pt x="0" y="39"/>
                  </a:cubicBezTo>
                  <a:cubicBezTo>
                    <a:pt x="84" y="118"/>
                    <a:pt x="84" y="118"/>
                    <a:pt x="84" y="118"/>
                  </a:cubicBezTo>
                  <a:cubicBezTo>
                    <a:pt x="84" y="118"/>
                    <a:pt x="163" y="208"/>
                    <a:pt x="219" y="264"/>
                  </a:cubicBezTo>
                  <a:cubicBezTo>
                    <a:pt x="238" y="252"/>
                    <a:pt x="254" y="238"/>
                    <a:pt x="262" y="225"/>
                  </a:cubicBezTo>
                  <a:cubicBezTo>
                    <a:pt x="278" y="197"/>
                    <a:pt x="276" y="144"/>
                    <a:pt x="276" y="144"/>
                  </a:cubicBezTo>
                  <a:cubicBezTo>
                    <a:pt x="196" y="84"/>
                    <a:pt x="196" y="84"/>
                    <a:pt x="196" y="84"/>
                  </a:cubicBezTo>
                  <a:cubicBezTo>
                    <a:pt x="178" y="74"/>
                    <a:pt x="161" y="62"/>
                    <a:pt x="145" y="48"/>
                  </a:cubicBezTo>
                  <a:lnTo>
                    <a:pt x="124" y="31"/>
                  </a:lnTo>
                  <a:close/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5" name="Google Shape;1685;p48"/>
            <p:cNvSpPr/>
            <p:nvPr/>
          </p:nvSpPr>
          <p:spPr>
            <a:xfrm>
              <a:off x="2514601" y="3052763"/>
              <a:ext cx="214313" cy="204788"/>
            </a:xfrm>
            <a:custGeom>
              <a:rect b="b" l="l" r="r" t="t"/>
              <a:pathLst>
                <a:path extrusionOk="0" h="264" w="278">
                  <a:moveTo>
                    <a:pt x="124" y="31"/>
                  </a:moveTo>
                  <a:cubicBezTo>
                    <a:pt x="82" y="0"/>
                    <a:pt x="82" y="0"/>
                    <a:pt x="82" y="0"/>
                  </a:cubicBezTo>
                  <a:cubicBezTo>
                    <a:pt x="82" y="0"/>
                    <a:pt x="29" y="11"/>
                    <a:pt x="0" y="39"/>
                  </a:cubicBezTo>
                  <a:cubicBezTo>
                    <a:pt x="84" y="118"/>
                    <a:pt x="84" y="118"/>
                    <a:pt x="84" y="118"/>
                  </a:cubicBezTo>
                  <a:cubicBezTo>
                    <a:pt x="84" y="118"/>
                    <a:pt x="163" y="208"/>
                    <a:pt x="219" y="264"/>
                  </a:cubicBezTo>
                  <a:cubicBezTo>
                    <a:pt x="238" y="252"/>
                    <a:pt x="254" y="238"/>
                    <a:pt x="262" y="225"/>
                  </a:cubicBezTo>
                  <a:cubicBezTo>
                    <a:pt x="278" y="197"/>
                    <a:pt x="276" y="144"/>
                    <a:pt x="276" y="144"/>
                  </a:cubicBezTo>
                  <a:cubicBezTo>
                    <a:pt x="196" y="84"/>
                    <a:pt x="196" y="84"/>
                    <a:pt x="196" y="84"/>
                  </a:cubicBezTo>
                  <a:cubicBezTo>
                    <a:pt x="178" y="74"/>
                    <a:pt x="161" y="62"/>
                    <a:pt x="145" y="48"/>
                  </a:cubicBezTo>
                  <a:lnTo>
                    <a:pt x="124" y="31"/>
                  </a:ln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6" name="Google Shape;1686;p48"/>
            <p:cNvSpPr/>
            <p:nvPr/>
          </p:nvSpPr>
          <p:spPr>
            <a:xfrm>
              <a:off x="2479676" y="3071813"/>
              <a:ext cx="95250" cy="58738"/>
            </a:xfrm>
            <a:custGeom>
              <a:rect b="b" l="l" r="r" t="t"/>
              <a:pathLst>
                <a:path extrusionOk="0" h="37" w="60">
                  <a:moveTo>
                    <a:pt x="0" y="0"/>
                  </a:moveTo>
                  <a:lnTo>
                    <a:pt x="42" y="33"/>
                  </a:lnTo>
                  <a:lnTo>
                    <a:pt x="60" y="37"/>
                  </a:lnTo>
                  <a:lnTo>
                    <a:pt x="25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7" name="Google Shape;1687;p48"/>
            <p:cNvSpPr/>
            <p:nvPr/>
          </p:nvSpPr>
          <p:spPr>
            <a:xfrm>
              <a:off x="2543176" y="2638426"/>
              <a:ext cx="90488" cy="119063"/>
            </a:xfrm>
            <a:custGeom>
              <a:rect b="b" l="l" r="r" t="t"/>
              <a:pathLst>
                <a:path extrusionOk="0" h="154" w="119">
                  <a:moveTo>
                    <a:pt x="22" y="154"/>
                  </a:moveTo>
                  <a:cubicBezTo>
                    <a:pt x="16" y="154"/>
                    <a:pt x="11" y="151"/>
                    <a:pt x="7" y="146"/>
                  </a:cubicBezTo>
                  <a:cubicBezTo>
                    <a:pt x="1" y="138"/>
                    <a:pt x="0" y="128"/>
                    <a:pt x="4" y="118"/>
                  </a:cubicBezTo>
                  <a:cubicBezTo>
                    <a:pt x="52" y="3"/>
                    <a:pt x="52" y="3"/>
                    <a:pt x="52" y="3"/>
                  </a:cubicBezTo>
                  <a:cubicBezTo>
                    <a:pt x="53" y="1"/>
                    <a:pt x="54" y="0"/>
                    <a:pt x="56" y="0"/>
                  </a:cubicBezTo>
                  <a:cubicBezTo>
                    <a:pt x="58" y="0"/>
                    <a:pt x="60" y="1"/>
                    <a:pt x="61" y="3"/>
                  </a:cubicBezTo>
                  <a:cubicBezTo>
                    <a:pt x="115" y="106"/>
                    <a:pt x="115" y="106"/>
                    <a:pt x="115" y="106"/>
                  </a:cubicBezTo>
                  <a:cubicBezTo>
                    <a:pt x="119" y="115"/>
                    <a:pt x="119" y="125"/>
                    <a:pt x="114" y="133"/>
                  </a:cubicBezTo>
                  <a:cubicBezTo>
                    <a:pt x="111" y="140"/>
                    <a:pt x="105" y="144"/>
                    <a:pt x="98" y="145"/>
                  </a:cubicBezTo>
                  <a:cubicBezTo>
                    <a:pt x="25" y="154"/>
                    <a:pt x="25" y="154"/>
                    <a:pt x="25" y="154"/>
                  </a:cubicBezTo>
                  <a:lnTo>
                    <a:pt x="22" y="154"/>
                  </a:lnTo>
                  <a:close/>
                  <a:moveTo>
                    <a:pt x="57" y="18"/>
                  </a:moveTo>
                  <a:cubicBezTo>
                    <a:pt x="14" y="122"/>
                    <a:pt x="14" y="122"/>
                    <a:pt x="14" y="122"/>
                  </a:cubicBezTo>
                  <a:cubicBezTo>
                    <a:pt x="11" y="128"/>
                    <a:pt x="12" y="135"/>
                    <a:pt x="15" y="140"/>
                  </a:cubicBezTo>
                  <a:cubicBezTo>
                    <a:pt x="17" y="143"/>
                    <a:pt x="20" y="144"/>
                    <a:pt x="23" y="144"/>
                  </a:cubicBezTo>
                  <a:cubicBezTo>
                    <a:pt x="97" y="135"/>
                    <a:pt x="97" y="135"/>
                    <a:pt x="97" y="135"/>
                  </a:cubicBezTo>
                  <a:cubicBezTo>
                    <a:pt x="100" y="134"/>
                    <a:pt x="104" y="131"/>
                    <a:pt x="105" y="128"/>
                  </a:cubicBezTo>
                  <a:cubicBezTo>
                    <a:pt x="108" y="122"/>
                    <a:pt x="108" y="116"/>
                    <a:pt x="105" y="111"/>
                  </a:cubicBezTo>
                  <a:lnTo>
                    <a:pt x="57" y="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8" name="Google Shape;1688;p48"/>
            <p:cNvSpPr/>
            <p:nvPr/>
          </p:nvSpPr>
          <p:spPr>
            <a:xfrm>
              <a:off x="2543176" y="2638426"/>
              <a:ext cx="90488" cy="119063"/>
            </a:xfrm>
            <a:custGeom>
              <a:rect b="b" l="l" r="r" t="t"/>
              <a:pathLst>
                <a:path extrusionOk="0" h="154" w="119">
                  <a:moveTo>
                    <a:pt x="22" y="154"/>
                  </a:moveTo>
                  <a:cubicBezTo>
                    <a:pt x="16" y="154"/>
                    <a:pt x="11" y="151"/>
                    <a:pt x="7" y="146"/>
                  </a:cubicBezTo>
                  <a:cubicBezTo>
                    <a:pt x="1" y="138"/>
                    <a:pt x="0" y="128"/>
                    <a:pt x="4" y="118"/>
                  </a:cubicBezTo>
                  <a:cubicBezTo>
                    <a:pt x="52" y="3"/>
                    <a:pt x="52" y="3"/>
                    <a:pt x="52" y="3"/>
                  </a:cubicBezTo>
                  <a:cubicBezTo>
                    <a:pt x="53" y="1"/>
                    <a:pt x="54" y="0"/>
                    <a:pt x="56" y="0"/>
                  </a:cubicBezTo>
                  <a:cubicBezTo>
                    <a:pt x="58" y="0"/>
                    <a:pt x="60" y="1"/>
                    <a:pt x="61" y="3"/>
                  </a:cubicBezTo>
                  <a:cubicBezTo>
                    <a:pt x="115" y="106"/>
                    <a:pt x="115" y="106"/>
                    <a:pt x="115" y="106"/>
                  </a:cubicBezTo>
                  <a:cubicBezTo>
                    <a:pt x="119" y="115"/>
                    <a:pt x="119" y="125"/>
                    <a:pt x="114" y="133"/>
                  </a:cubicBezTo>
                  <a:cubicBezTo>
                    <a:pt x="111" y="140"/>
                    <a:pt x="105" y="144"/>
                    <a:pt x="98" y="145"/>
                  </a:cubicBezTo>
                  <a:cubicBezTo>
                    <a:pt x="25" y="154"/>
                    <a:pt x="25" y="154"/>
                    <a:pt x="25" y="154"/>
                  </a:cubicBezTo>
                  <a:lnTo>
                    <a:pt x="22" y="154"/>
                  </a:lnTo>
                  <a:close/>
                  <a:moveTo>
                    <a:pt x="57" y="18"/>
                  </a:moveTo>
                  <a:cubicBezTo>
                    <a:pt x="14" y="122"/>
                    <a:pt x="14" y="122"/>
                    <a:pt x="14" y="122"/>
                  </a:cubicBezTo>
                  <a:cubicBezTo>
                    <a:pt x="11" y="128"/>
                    <a:pt x="12" y="135"/>
                    <a:pt x="15" y="140"/>
                  </a:cubicBezTo>
                  <a:cubicBezTo>
                    <a:pt x="17" y="143"/>
                    <a:pt x="20" y="144"/>
                    <a:pt x="23" y="144"/>
                  </a:cubicBezTo>
                  <a:cubicBezTo>
                    <a:pt x="97" y="135"/>
                    <a:pt x="97" y="135"/>
                    <a:pt x="97" y="135"/>
                  </a:cubicBezTo>
                  <a:cubicBezTo>
                    <a:pt x="100" y="134"/>
                    <a:pt x="104" y="131"/>
                    <a:pt x="105" y="128"/>
                  </a:cubicBezTo>
                  <a:cubicBezTo>
                    <a:pt x="108" y="122"/>
                    <a:pt x="108" y="116"/>
                    <a:pt x="105" y="111"/>
                  </a:cubicBezTo>
                  <a:lnTo>
                    <a:pt x="57" y="18"/>
                  </a:ln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689" name="Google Shape;1689;p48"/>
            <p:cNvCxnSpPr/>
            <p:nvPr/>
          </p:nvCxnSpPr>
          <p:spPr>
            <a:xfrm flipH="1">
              <a:off x="2541713" y="2887663"/>
              <a:ext cx="34800" cy="260400"/>
            </a:xfrm>
            <a:prstGeom prst="straightConnector1">
              <a:avLst/>
            </a:pr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690" name="Google Shape;1690;p48"/>
            <p:cNvSpPr/>
            <p:nvPr/>
          </p:nvSpPr>
          <p:spPr>
            <a:xfrm>
              <a:off x="2566988" y="3025776"/>
              <a:ext cx="206375" cy="146050"/>
            </a:xfrm>
            <a:custGeom>
              <a:rect b="b" l="l" r="r" t="t"/>
              <a:pathLst>
                <a:path extrusionOk="0" h="190" w="266">
                  <a:moveTo>
                    <a:pt x="32" y="3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56" y="121"/>
                    <a:pt x="122" y="153"/>
                  </a:cubicBezTo>
                  <a:cubicBezTo>
                    <a:pt x="187" y="185"/>
                    <a:pt x="206" y="190"/>
                    <a:pt x="206" y="190"/>
                  </a:cubicBezTo>
                  <a:cubicBezTo>
                    <a:pt x="266" y="145"/>
                    <a:pt x="266" y="145"/>
                    <a:pt x="266" y="145"/>
                  </a:cubicBezTo>
                  <a:cubicBezTo>
                    <a:pt x="176" y="116"/>
                    <a:pt x="94" y="66"/>
                    <a:pt x="26" y="0"/>
                  </a:cubicBezTo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1" name="Google Shape;1691;p48"/>
            <p:cNvSpPr/>
            <p:nvPr/>
          </p:nvSpPr>
          <p:spPr>
            <a:xfrm>
              <a:off x="2566988" y="3025776"/>
              <a:ext cx="206375" cy="146050"/>
            </a:xfrm>
            <a:custGeom>
              <a:rect b="b" l="l" r="r" t="t"/>
              <a:pathLst>
                <a:path extrusionOk="0" h="190" w="266">
                  <a:moveTo>
                    <a:pt x="32" y="3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56" y="121"/>
                    <a:pt x="122" y="153"/>
                  </a:cubicBezTo>
                  <a:cubicBezTo>
                    <a:pt x="187" y="185"/>
                    <a:pt x="206" y="190"/>
                    <a:pt x="206" y="190"/>
                  </a:cubicBezTo>
                  <a:cubicBezTo>
                    <a:pt x="266" y="145"/>
                    <a:pt x="266" y="145"/>
                    <a:pt x="266" y="145"/>
                  </a:cubicBezTo>
                  <a:cubicBezTo>
                    <a:pt x="176" y="116"/>
                    <a:pt x="94" y="66"/>
                    <a:pt x="26" y="0"/>
                  </a:cubicBezTo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2" name="Google Shape;1692;p48"/>
            <p:cNvSpPr/>
            <p:nvPr/>
          </p:nvSpPr>
          <p:spPr>
            <a:xfrm>
              <a:off x="2514601" y="2690813"/>
              <a:ext cx="349250" cy="458788"/>
            </a:xfrm>
            <a:custGeom>
              <a:rect b="b" l="l" r="r" t="t"/>
              <a:pathLst>
                <a:path extrusionOk="0" h="593" w="454">
                  <a:moveTo>
                    <a:pt x="335" y="268"/>
                  </a:moveTo>
                  <a:cubicBezTo>
                    <a:pt x="335" y="268"/>
                    <a:pt x="303" y="245"/>
                    <a:pt x="246" y="238"/>
                  </a:cubicBezTo>
                  <a:cubicBezTo>
                    <a:pt x="188" y="231"/>
                    <a:pt x="80" y="185"/>
                    <a:pt x="80" y="185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4" y="0"/>
                    <a:pt x="10" y="130"/>
                    <a:pt x="5" y="194"/>
                  </a:cubicBezTo>
                  <a:cubicBezTo>
                    <a:pt x="0" y="258"/>
                    <a:pt x="0" y="302"/>
                    <a:pt x="19" y="313"/>
                  </a:cubicBezTo>
                  <a:cubicBezTo>
                    <a:pt x="37" y="324"/>
                    <a:pt x="171" y="337"/>
                    <a:pt x="171" y="337"/>
                  </a:cubicBezTo>
                  <a:cubicBezTo>
                    <a:pt x="171" y="337"/>
                    <a:pt x="93" y="420"/>
                    <a:pt x="99" y="443"/>
                  </a:cubicBezTo>
                  <a:cubicBezTo>
                    <a:pt x="104" y="466"/>
                    <a:pt x="188" y="548"/>
                    <a:pt x="244" y="570"/>
                  </a:cubicBezTo>
                  <a:cubicBezTo>
                    <a:pt x="300" y="591"/>
                    <a:pt x="326" y="593"/>
                    <a:pt x="345" y="578"/>
                  </a:cubicBezTo>
                  <a:cubicBezTo>
                    <a:pt x="363" y="563"/>
                    <a:pt x="427" y="496"/>
                    <a:pt x="441" y="423"/>
                  </a:cubicBezTo>
                  <a:cubicBezTo>
                    <a:pt x="454" y="350"/>
                    <a:pt x="435" y="323"/>
                    <a:pt x="405" y="297"/>
                  </a:cubicBezTo>
                  <a:cubicBezTo>
                    <a:pt x="385" y="281"/>
                    <a:pt x="361" y="271"/>
                    <a:pt x="335" y="268"/>
                  </a:cubicBezTo>
                  <a:close/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3" name="Google Shape;1693;p48"/>
            <p:cNvSpPr/>
            <p:nvPr/>
          </p:nvSpPr>
          <p:spPr>
            <a:xfrm>
              <a:off x="2514601" y="2690813"/>
              <a:ext cx="349250" cy="458788"/>
            </a:xfrm>
            <a:custGeom>
              <a:rect b="b" l="l" r="r" t="t"/>
              <a:pathLst>
                <a:path extrusionOk="0" h="593" w="454">
                  <a:moveTo>
                    <a:pt x="335" y="268"/>
                  </a:moveTo>
                  <a:cubicBezTo>
                    <a:pt x="335" y="268"/>
                    <a:pt x="303" y="245"/>
                    <a:pt x="246" y="238"/>
                  </a:cubicBezTo>
                  <a:cubicBezTo>
                    <a:pt x="188" y="231"/>
                    <a:pt x="80" y="185"/>
                    <a:pt x="80" y="185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4" y="0"/>
                    <a:pt x="10" y="130"/>
                    <a:pt x="5" y="194"/>
                  </a:cubicBezTo>
                  <a:cubicBezTo>
                    <a:pt x="0" y="258"/>
                    <a:pt x="0" y="302"/>
                    <a:pt x="19" y="313"/>
                  </a:cubicBezTo>
                  <a:cubicBezTo>
                    <a:pt x="37" y="324"/>
                    <a:pt x="171" y="337"/>
                    <a:pt x="171" y="337"/>
                  </a:cubicBezTo>
                  <a:cubicBezTo>
                    <a:pt x="171" y="337"/>
                    <a:pt x="93" y="420"/>
                    <a:pt x="99" y="443"/>
                  </a:cubicBezTo>
                  <a:cubicBezTo>
                    <a:pt x="104" y="466"/>
                    <a:pt x="188" y="548"/>
                    <a:pt x="244" y="570"/>
                  </a:cubicBezTo>
                  <a:cubicBezTo>
                    <a:pt x="300" y="591"/>
                    <a:pt x="326" y="593"/>
                    <a:pt x="345" y="578"/>
                  </a:cubicBezTo>
                  <a:cubicBezTo>
                    <a:pt x="363" y="563"/>
                    <a:pt x="427" y="496"/>
                    <a:pt x="441" y="423"/>
                  </a:cubicBezTo>
                  <a:cubicBezTo>
                    <a:pt x="454" y="350"/>
                    <a:pt x="435" y="323"/>
                    <a:pt x="405" y="297"/>
                  </a:cubicBezTo>
                  <a:cubicBezTo>
                    <a:pt x="385" y="281"/>
                    <a:pt x="361" y="271"/>
                    <a:pt x="335" y="268"/>
                  </a:cubicBez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4" name="Google Shape;1694;p48"/>
            <p:cNvSpPr/>
            <p:nvPr/>
          </p:nvSpPr>
          <p:spPr>
            <a:xfrm>
              <a:off x="2646363" y="2909888"/>
              <a:ext cx="26988" cy="47625"/>
            </a:xfrm>
            <a:custGeom>
              <a:rect b="b" l="l" r="r" t="t"/>
              <a:pathLst>
                <a:path extrusionOk="0" h="62" w="34">
                  <a:moveTo>
                    <a:pt x="34" y="0"/>
                  </a:moveTo>
                  <a:cubicBezTo>
                    <a:pt x="34" y="0"/>
                    <a:pt x="0" y="21"/>
                    <a:pt x="2" y="62"/>
                  </a:cubicBezTo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5" name="Google Shape;1695;p48"/>
            <p:cNvSpPr/>
            <p:nvPr/>
          </p:nvSpPr>
          <p:spPr>
            <a:xfrm>
              <a:off x="2692401" y="2879726"/>
              <a:ext cx="173038" cy="119063"/>
            </a:xfrm>
            <a:custGeom>
              <a:rect b="b" l="l" r="r" t="t"/>
              <a:pathLst>
                <a:path extrusionOk="0" h="154" w="225">
                  <a:moveTo>
                    <a:pt x="119" y="5"/>
                  </a:moveTo>
                  <a:cubicBezTo>
                    <a:pt x="119" y="5"/>
                    <a:pt x="67" y="0"/>
                    <a:pt x="39" y="5"/>
                  </a:cubicBezTo>
                  <a:cubicBezTo>
                    <a:pt x="11" y="11"/>
                    <a:pt x="0" y="25"/>
                    <a:pt x="0" y="25"/>
                  </a:cubicBezTo>
                  <a:cubicBezTo>
                    <a:pt x="0" y="25"/>
                    <a:pt x="64" y="64"/>
                    <a:pt x="68" y="82"/>
                  </a:cubicBezTo>
                  <a:cubicBezTo>
                    <a:pt x="72" y="99"/>
                    <a:pt x="76" y="103"/>
                    <a:pt x="76" y="103"/>
                  </a:cubicBezTo>
                  <a:cubicBezTo>
                    <a:pt x="76" y="103"/>
                    <a:pt x="134" y="106"/>
                    <a:pt x="159" y="118"/>
                  </a:cubicBezTo>
                  <a:cubicBezTo>
                    <a:pt x="176" y="127"/>
                    <a:pt x="191" y="139"/>
                    <a:pt x="203" y="154"/>
                  </a:cubicBezTo>
                  <a:cubicBezTo>
                    <a:pt x="203" y="154"/>
                    <a:pt x="225" y="126"/>
                    <a:pt x="209" y="84"/>
                  </a:cubicBezTo>
                  <a:cubicBezTo>
                    <a:pt x="192" y="43"/>
                    <a:pt x="151" y="3"/>
                    <a:pt x="119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6" name="Google Shape;1696;p48"/>
            <p:cNvSpPr/>
            <p:nvPr/>
          </p:nvSpPr>
          <p:spPr>
            <a:xfrm>
              <a:off x="2692401" y="2879726"/>
              <a:ext cx="173038" cy="119063"/>
            </a:xfrm>
            <a:custGeom>
              <a:rect b="b" l="l" r="r" t="t"/>
              <a:pathLst>
                <a:path extrusionOk="0" h="154" w="225">
                  <a:moveTo>
                    <a:pt x="119" y="5"/>
                  </a:moveTo>
                  <a:cubicBezTo>
                    <a:pt x="119" y="5"/>
                    <a:pt x="67" y="0"/>
                    <a:pt x="39" y="5"/>
                  </a:cubicBezTo>
                  <a:cubicBezTo>
                    <a:pt x="11" y="11"/>
                    <a:pt x="0" y="25"/>
                    <a:pt x="0" y="25"/>
                  </a:cubicBezTo>
                  <a:cubicBezTo>
                    <a:pt x="0" y="25"/>
                    <a:pt x="64" y="64"/>
                    <a:pt x="68" y="82"/>
                  </a:cubicBezTo>
                  <a:cubicBezTo>
                    <a:pt x="72" y="99"/>
                    <a:pt x="76" y="103"/>
                    <a:pt x="76" y="103"/>
                  </a:cubicBezTo>
                  <a:cubicBezTo>
                    <a:pt x="76" y="103"/>
                    <a:pt x="134" y="106"/>
                    <a:pt x="159" y="118"/>
                  </a:cubicBezTo>
                  <a:cubicBezTo>
                    <a:pt x="176" y="127"/>
                    <a:pt x="191" y="139"/>
                    <a:pt x="203" y="154"/>
                  </a:cubicBezTo>
                  <a:cubicBezTo>
                    <a:pt x="203" y="154"/>
                    <a:pt x="225" y="126"/>
                    <a:pt x="209" y="84"/>
                  </a:cubicBezTo>
                  <a:cubicBezTo>
                    <a:pt x="192" y="43"/>
                    <a:pt x="151" y="3"/>
                    <a:pt x="119" y="5"/>
                  </a:cubicBez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7" name="Google Shape;1697;p48"/>
            <p:cNvSpPr/>
            <p:nvPr/>
          </p:nvSpPr>
          <p:spPr>
            <a:xfrm>
              <a:off x="2744788" y="2886076"/>
              <a:ext cx="77788" cy="74613"/>
            </a:xfrm>
            <a:custGeom>
              <a:rect b="b" l="l" r="r" t="t"/>
              <a:pathLst>
                <a:path extrusionOk="0" h="97" w="101">
                  <a:moveTo>
                    <a:pt x="32" y="0"/>
                  </a:moveTo>
                  <a:cubicBezTo>
                    <a:pt x="32" y="0"/>
                    <a:pt x="0" y="92"/>
                    <a:pt x="9" y="95"/>
                  </a:cubicBezTo>
                  <a:cubicBezTo>
                    <a:pt x="18" y="97"/>
                    <a:pt x="85" y="53"/>
                    <a:pt x="93" y="47"/>
                  </a:cubicBezTo>
                  <a:cubicBezTo>
                    <a:pt x="101" y="40"/>
                    <a:pt x="32" y="0"/>
                    <a:pt x="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8" name="Google Shape;1698;p48"/>
            <p:cNvSpPr/>
            <p:nvPr/>
          </p:nvSpPr>
          <p:spPr>
            <a:xfrm>
              <a:off x="2744788" y="2886076"/>
              <a:ext cx="77788" cy="74613"/>
            </a:xfrm>
            <a:custGeom>
              <a:rect b="b" l="l" r="r" t="t"/>
              <a:pathLst>
                <a:path extrusionOk="0" h="97" w="101">
                  <a:moveTo>
                    <a:pt x="32" y="0"/>
                  </a:moveTo>
                  <a:cubicBezTo>
                    <a:pt x="32" y="0"/>
                    <a:pt x="0" y="92"/>
                    <a:pt x="9" y="95"/>
                  </a:cubicBezTo>
                  <a:cubicBezTo>
                    <a:pt x="18" y="97"/>
                    <a:pt x="85" y="53"/>
                    <a:pt x="93" y="47"/>
                  </a:cubicBezTo>
                  <a:cubicBezTo>
                    <a:pt x="101" y="40"/>
                    <a:pt x="32" y="0"/>
                    <a:pt x="32" y="0"/>
                  </a:cubicBez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9" name="Google Shape;1699;p48"/>
            <p:cNvSpPr/>
            <p:nvPr/>
          </p:nvSpPr>
          <p:spPr>
            <a:xfrm>
              <a:off x="2546351" y="2606676"/>
              <a:ext cx="76200" cy="96838"/>
            </a:xfrm>
            <a:custGeom>
              <a:rect b="b" l="l" r="r" t="t"/>
              <a:pathLst>
                <a:path extrusionOk="0" h="124" w="99">
                  <a:moveTo>
                    <a:pt x="1" y="116"/>
                  </a:moveTo>
                  <a:cubicBezTo>
                    <a:pt x="1" y="116"/>
                    <a:pt x="7" y="82"/>
                    <a:pt x="8" y="61"/>
                  </a:cubicBezTo>
                  <a:cubicBezTo>
                    <a:pt x="9" y="40"/>
                    <a:pt x="0" y="23"/>
                    <a:pt x="22" y="17"/>
                  </a:cubicBezTo>
                  <a:cubicBezTo>
                    <a:pt x="43" y="12"/>
                    <a:pt x="91" y="0"/>
                    <a:pt x="95" y="10"/>
                  </a:cubicBezTo>
                  <a:cubicBezTo>
                    <a:pt x="99" y="21"/>
                    <a:pt x="99" y="45"/>
                    <a:pt x="98" y="61"/>
                  </a:cubicBezTo>
                  <a:cubicBezTo>
                    <a:pt x="97" y="77"/>
                    <a:pt x="78" y="88"/>
                    <a:pt x="71" y="100"/>
                  </a:cubicBezTo>
                  <a:cubicBezTo>
                    <a:pt x="67" y="108"/>
                    <a:pt x="64" y="116"/>
                    <a:pt x="63" y="124"/>
                  </a:cubicBezTo>
                  <a:lnTo>
                    <a:pt x="1" y="116"/>
                  </a:lnTo>
                  <a:close/>
                </a:path>
              </a:pathLst>
            </a:custGeom>
            <a:solidFill>
              <a:srgbClr val="87878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2546351" y="2606676"/>
              <a:ext cx="76200" cy="96838"/>
            </a:xfrm>
            <a:custGeom>
              <a:rect b="b" l="l" r="r" t="t"/>
              <a:pathLst>
                <a:path extrusionOk="0" h="124" w="99">
                  <a:moveTo>
                    <a:pt x="1" y="116"/>
                  </a:moveTo>
                  <a:cubicBezTo>
                    <a:pt x="1" y="116"/>
                    <a:pt x="7" y="82"/>
                    <a:pt x="8" y="61"/>
                  </a:cubicBezTo>
                  <a:cubicBezTo>
                    <a:pt x="9" y="40"/>
                    <a:pt x="0" y="23"/>
                    <a:pt x="22" y="17"/>
                  </a:cubicBezTo>
                  <a:cubicBezTo>
                    <a:pt x="43" y="12"/>
                    <a:pt x="91" y="0"/>
                    <a:pt x="95" y="10"/>
                  </a:cubicBezTo>
                  <a:cubicBezTo>
                    <a:pt x="99" y="21"/>
                    <a:pt x="99" y="45"/>
                    <a:pt x="98" y="61"/>
                  </a:cubicBezTo>
                  <a:cubicBezTo>
                    <a:pt x="97" y="77"/>
                    <a:pt x="78" y="88"/>
                    <a:pt x="71" y="100"/>
                  </a:cubicBezTo>
                  <a:cubicBezTo>
                    <a:pt x="67" y="108"/>
                    <a:pt x="64" y="116"/>
                    <a:pt x="63" y="124"/>
                  </a:cubicBezTo>
                  <a:lnTo>
                    <a:pt x="1" y="116"/>
                  </a:lnTo>
                  <a:close/>
                </a:path>
              </a:pathLst>
            </a:custGeom>
            <a:solidFill>
              <a:srgbClr val="4D575C"/>
            </a:solidFill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2540001" y="2530476"/>
              <a:ext cx="92075" cy="119063"/>
            </a:xfrm>
            <a:custGeom>
              <a:rect b="b" l="l" r="r" t="t"/>
              <a:pathLst>
                <a:path extrusionOk="0" h="155" w="119">
                  <a:moveTo>
                    <a:pt x="22" y="155"/>
                  </a:moveTo>
                  <a:cubicBezTo>
                    <a:pt x="16" y="154"/>
                    <a:pt x="10" y="152"/>
                    <a:pt x="7" y="147"/>
                  </a:cubicBezTo>
                  <a:cubicBezTo>
                    <a:pt x="1" y="138"/>
                    <a:pt x="0" y="128"/>
                    <a:pt x="4" y="119"/>
                  </a:cubicBezTo>
                  <a:cubicBezTo>
                    <a:pt x="52" y="4"/>
                    <a:pt x="52" y="4"/>
                    <a:pt x="52" y="4"/>
                  </a:cubicBezTo>
                  <a:cubicBezTo>
                    <a:pt x="52" y="2"/>
                    <a:pt x="54" y="0"/>
                    <a:pt x="56" y="0"/>
                  </a:cubicBezTo>
                  <a:cubicBezTo>
                    <a:pt x="58" y="0"/>
                    <a:pt x="60" y="1"/>
                    <a:pt x="61" y="3"/>
                  </a:cubicBezTo>
                  <a:cubicBezTo>
                    <a:pt x="114" y="107"/>
                    <a:pt x="114" y="107"/>
                    <a:pt x="114" y="107"/>
                  </a:cubicBezTo>
                  <a:cubicBezTo>
                    <a:pt x="119" y="115"/>
                    <a:pt x="118" y="125"/>
                    <a:pt x="114" y="134"/>
                  </a:cubicBezTo>
                  <a:cubicBezTo>
                    <a:pt x="111" y="140"/>
                    <a:pt x="105" y="145"/>
                    <a:pt x="98" y="146"/>
                  </a:cubicBezTo>
                  <a:cubicBezTo>
                    <a:pt x="24" y="155"/>
                    <a:pt x="24" y="155"/>
                    <a:pt x="24" y="155"/>
                  </a:cubicBezTo>
                  <a:lnTo>
                    <a:pt x="22" y="155"/>
                  </a:lnTo>
                  <a:close/>
                  <a:moveTo>
                    <a:pt x="57" y="18"/>
                  </a:moveTo>
                  <a:cubicBezTo>
                    <a:pt x="13" y="123"/>
                    <a:pt x="13" y="123"/>
                    <a:pt x="13" y="123"/>
                  </a:cubicBezTo>
                  <a:cubicBezTo>
                    <a:pt x="11" y="128"/>
                    <a:pt x="11" y="135"/>
                    <a:pt x="15" y="140"/>
                  </a:cubicBezTo>
                  <a:cubicBezTo>
                    <a:pt x="17" y="143"/>
                    <a:pt x="20" y="144"/>
                    <a:pt x="23" y="144"/>
                  </a:cubicBezTo>
                  <a:cubicBezTo>
                    <a:pt x="96" y="135"/>
                    <a:pt x="96" y="135"/>
                    <a:pt x="96" y="135"/>
                  </a:cubicBezTo>
                  <a:cubicBezTo>
                    <a:pt x="100" y="134"/>
                    <a:pt x="103" y="132"/>
                    <a:pt x="105" y="128"/>
                  </a:cubicBezTo>
                  <a:cubicBezTo>
                    <a:pt x="107" y="123"/>
                    <a:pt x="107" y="117"/>
                    <a:pt x="105" y="111"/>
                  </a:cubicBezTo>
                  <a:lnTo>
                    <a:pt x="57" y="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2540001" y="2530476"/>
              <a:ext cx="92075" cy="119063"/>
            </a:xfrm>
            <a:custGeom>
              <a:rect b="b" l="l" r="r" t="t"/>
              <a:pathLst>
                <a:path extrusionOk="0" h="155" w="119">
                  <a:moveTo>
                    <a:pt x="22" y="155"/>
                  </a:moveTo>
                  <a:cubicBezTo>
                    <a:pt x="16" y="154"/>
                    <a:pt x="10" y="152"/>
                    <a:pt x="7" y="147"/>
                  </a:cubicBezTo>
                  <a:cubicBezTo>
                    <a:pt x="1" y="138"/>
                    <a:pt x="0" y="128"/>
                    <a:pt x="4" y="119"/>
                  </a:cubicBezTo>
                  <a:cubicBezTo>
                    <a:pt x="52" y="4"/>
                    <a:pt x="52" y="4"/>
                    <a:pt x="52" y="4"/>
                  </a:cubicBezTo>
                  <a:cubicBezTo>
                    <a:pt x="52" y="2"/>
                    <a:pt x="54" y="0"/>
                    <a:pt x="56" y="0"/>
                  </a:cubicBezTo>
                  <a:cubicBezTo>
                    <a:pt x="58" y="0"/>
                    <a:pt x="60" y="1"/>
                    <a:pt x="61" y="3"/>
                  </a:cubicBezTo>
                  <a:cubicBezTo>
                    <a:pt x="114" y="107"/>
                    <a:pt x="114" y="107"/>
                    <a:pt x="114" y="107"/>
                  </a:cubicBezTo>
                  <a:cubicBezTo>
                    <a:pt x="119" y="115"/>
                    <a:pt x="118" y="125"/>
                    <a:pt x="114" y="134"/>
                  </a:cubicBezTo>
                  <a:cubicBezTo>
                    <a:pt x="111" y="140"/>
                    <a:pt x="105" y="145"/>
                    <a:pt x="98" y="146"/>
                  </a:cubicBezTo>
                  <a:cubicBezTo>
                    <a:pt x="24" y="155"/>
                    <a:pt x="24" y="155"/>
                    <a:pt x="24" y="155"/>
                  </a:cubicBezTo>
                  <a:lnTo>
                    <a:pt x="22" y="155"/>
                  </a:lnTo>
                  <a:close/>
                  <a:moveTo>
                    <a:pt x="57" y="18"/>
                  </a:moveTo>
                  <a:cubicBezTo>
                    <a:pt x="13" y="123"/>
                    <a:pt x="13" y="123"/>
                    <a:pt x="13" y="123"/>
                  </a:cubicBezTo>
                  <a:cubicBezTo>
                    <a:pt x="11" y="128"/>
                    <a:pt x="11" y="135"/>
                    <a:pt x="15" y="140"/>
                  </a:cubicBezTo>
                  <a:cubicBezTo>
                    <a:pt x="17" y="143"/>
                    <a:pt x="20" y="144"/>
                    <a:pt x="23" y="144"/>
                  </a:cubicBezTo>
                  <a:cubicBezTo>
                    <a:pt x="96" y="135"/>
                    <a:pt x="96" y="135"/>
                    <a:pt x="96" y="135"/>
                  </a:cubicBezTo>
                  <a:cubicBezTo>
                    <a:pt x="100" y="134"/>
                    <a:pt x="103" y="132"/>
                    <a:pt x="105" y="128"/>
                  </a:cubicBezTo>
                  <a:cubicBezTo>
                    <a:pt x="107" y="123"/>
                    <a:pt x="107" y="117"/>
                    <a:pt x="105" y="111"/>
                  </a:cubicBezTo>
                  <a:lnTo>
                    <a:pt x="57" y="18"/>
                  </a:ln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3" name="Google Shape;1703;p48"/>
            <p:cNvSpPr/>
            <p:nvPr/>
          </p:nvSpPr>
          <p:spPr>
            <a:xfrm>
              <a:off x="2547938" y="2605088"/>
              <a:ext cx="80963" cy="52388"/>
            </a:xfrm>
            <a:custGeom>
              <a:rect b="b" l="l" r="r" t="t"/>
              <a:pathLst>
                <a:path extrusionOk="0" h="68" w="104">
                  <a:moveTo>
                    <a:pt x="2" y="34"/>
                  </a:moveTo>
                  <a:cubicBezTo>
                    <a:pt x="2" y="34"/>
                    <a:pt x="5" y="68"/>
                    <a:pt x="28" y="68"/>
                  </a:cubicBezTo>
                  <a:cubicBezTo>
                    <a:pt x="50" y="68"/>
                    <a:pt x="96" y="58"/>
                    <a:pt x="100" y="43"/>
                  </a:cubicBezTo>
                  <a:cubicBezTo>
                    <a:pt x="104" y="28"/>
                    <a:pt x="104" y="5"/>
                    <a:pt x="89" y="2"/>
                  </a:cubicBezTo>
                  <a:cubicBezTo>
                    <a:pt x="75" y="0"/>
                    <a:pt x="20" y="13"/>
                    <a:pt x="9" y="19"/>
                  </a:cubicBezTo>
                  <a:cubicBezTo>
                    <a:pt x="3" y="21"/>
                    <a:pt x="0" y="27"/>
                    <a:pt x="2" y="33"/>
                  </a:cubicBezTo>
                  <a:lnTo>
                    <a:pt x="2" y="34"/>
                  </a:lnTo>
                  <a:close/>
                </a:path>
              </a:pathLst>
            </a:custGeom>
            <a:solidFill>
              <a:srgbClr val="87878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4" name="Google Shape;1704;p48"/>
            <p:cNvSpPr/>
            <p:nvPr/>
          </p:nvSpPr>
          <p:spPr>
            <a:xfrm>
              <a:off x="2547938" y="2605088"/>
              <a:ext cx="80963" cy="52388"/>
            </a:xfrm>
            <a:custGeom>
              <a:rect b="b" l="l" r="r" t="t"/>
              <a:pathLst>
                <a:path extrusionOk="0" h="68" w="104">
                  <a:moveTo>
                    <a:pt x="2" y="34"/>
                  </a:moveTo>
                  <a:cubicBezTo>
                    <a:pt x="2" y="34"/>
                    <a:pt x="5" y="68"/>
                    <a:pt x="28" y="68"/>
                  </a:cubicBezTo>
                  <a:cubicBezTo>
                    <a:pt x="50" y="68"/>
                    <a:pt x="96" y="58"/>
                    <a:pt x="100" y="43"/>
                  </a:cubicBezTo>
                  <a:cubicBezTo>
                    <a:pt x="104" y="28"/>
                    <a:pt x="104" y="5"/>
                    <a:pt x="89" y="2"/>
                  </a:cubicBezTo>
                  <a:cubicBezTo>
                    <a:pt x="75" y="0"/>
                    <a:pt x="20" y="13"/>
                    <a:pt x="9" y="19"/>
                  </a:cubicBezTo>
                  <a:cubicBezTo>
                    <a:pt x="3" y="21"/>
                    <a:pt x="0" y="27"/>
                    <a:pt x="2" y="33"/>
                  </a:cubicBezTo>
                  <a:lnTo>
                    <a:pt x="2" y="34"/>
                  </a:lnTo>
                  <a:close/>
                </a:path>
              </a:pathLst>
            </a:custGeom>
            <a:solidFill>
              <a:srgbClr val="4D575C"/>
            </a:solidFill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2579688" y="2624138"/>
              <a:ext cx="46038" cy="53975"/>
            </a:xfrm>
            <a:custGeom>
              <a:rect b="b" l="l" r="r" t="t"/>
              <a:pathLst>
                <a:path extrusionOk="0" h="71" w="59">
                  <a:moveTo>
                    <a:pt x="6" y="67"/>
                  </a:moveTo>
                  <a:cubicBezTo>
                    <a:pt x="6" y="67"/>
                    <a:pt x="8" y="42"/>
                    <a:pt x="17" y="33"/>
                  </a:cubicBezTo>
                  <a:cubicBezTo>
                    <a:pt x="23" y="28"/>
                    <a:pt x="30" y="24"/>
                    <a:pt x="36" y="20"/>
                  </a:cubicBezTo>
                  <a:cubicBezTo>
                    <a:pt x="36" y="20"/>
                    <a:pt x="0" y="23"/>
                    <a:pt x="4" y="16"/>
                  </a:cubicBezTo>
                  <a:cubicBezTo>
                    <a:pt x="8" y="9"/>
                    <a:pt x="42" y="2"/>
                    <a:pt x="50" y="1"/>
                  </a:cubicBezTo>
                  <a:cubicBezTo>
                    <a:pt x="58" y="0"/>
                    <a:pt x="59" y="16"/>
                    <a:pt x="59" y="24"/>
                  </a:cubicBezTo>
                  <a:cubicBezTo>
                    <a:pt x="59" y="34"/>
                    <a:pt x="55" y="45"/>
                    <a:pt x="50" y="53"/>
                  </a:cubicBezTo>
                  <a:cubicBezTo>
                    <a:pt x="44" y="59"/>
                    <a:pt x="31" y="71"/>
                    <a:pt x="31" y="71"/>
                  </a:cubicBezTo>
                </a:path>
              </a:pathLst>
            </a:custGeom>
            <a:solidFill>
              <a:srgbClr val="87878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2579688" y="2624138"/>
              <a:ext cx="46038" cy="53975"/>
            </a:xfrm>
            <a:custGeom>
              <a:rect b="b" l="l" r="r" t="t"/>
              <a:pathLst>
                <a:path extrusionOk="0" h="71" w="59">
                  <a:moveTo>
                    <a:pt x="6" y="67"/>
                  </a:moveTo>
                  <a:cubicBezTo>
                    <a:pt x="6" y="67"/>
                    <a:pt x="8" y="42"/>
                    <a:pt x="17" y="33"/>
                  </a:cubicBezTo>
                  <a:cubicBezTo>
                    <a:pt x="23" y="28"/>
                    <a:pt x="30" y="24"/>
                    <a:pt x="36" y="20"/>
                  </a:cubicBezTo>
                  <a:cubicBezTo>
                    <a:pt x="36" y="20"/>
                    <a:pt x="0" y="23"/>
                    <a:pt x="4" y="16"/>
                  </a:cubicBezTo>
                  <a:cubicBezTo>
                    <a:pt x="8" y="9"/>
                    <a:pt x="42" y="2"/>
                    <a:pt x="50" y="1"/>
                  </a:cubicBezTo>
                  <a:cubicBezTo>
                    <a:pt x="58" y="0"/>
                    <a:pt x="59" y="16"/>
                    <a:pt x="59" y="24"/>
                  </a:cubicBezTo>
                  <a:cubicBezTo>
                    <a:pt x="59" y="34"/>
                    <a:pt x="55" y="45"/>
                    <a:pt x="50" y="53"/>
                  </a:cubicBezTo>
                  <a:cubicBezTo>
                    <a:pt x="44" y="59"/>
                    <a:pt x="31" y="71"/>
                    <a:pt x="31" y="71"/>
                  </a:cubicBezTo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2576513" y="2489201"/>
              <a:ext cx="68263" cy="692150"/>
            </a:xfrm>
            <a:custGeom>
              <a:rect b="b" l="l" r="r" t="t"/>
              <a:pathLst>
                <a:path extrusionOk="0" h="436" w="43">
                  <a:moveTo>
                    <a:pt x="3" y="0"/>
                  </a:moveTo>
                  <a:lnTo>
                    <a:pt x="0" y="251"/>
                  </a:lnTo>
                  <a:lnTo>
                    <a:pt x="43" y="436"/>
                  </a:lnTo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8" name="Google Shape;1708;p48"/>
            <p:cNvSpPr/>
            <p:nvPr/>
          </p:nvSpPr>
          <p:spPr>
            <a:xfrm>
              <a:off x="2536826" y="2762251"/>
              <a:ext cx="73025" cy="112713"/>
            </a:xfrm>
            <a:custGeom>
              <a:rect b="b" l="l" r="r" t="t"/>
              <a:pathLst>
                <a:path extrusionOk="0" h="146" w="96">
                  <a:moveTo>
                    <a:pt x="80" y="113"/>
                  </a:moveTo>
                  <a:cubicBezTo>
                    <a:pt x="80" y="113"/>
                    <a:pt x="76" y="93"/>
                    <a:pt x="80" y="85"/>
                  </a:cubicBezTo>
                  <a:cubicBezTo>
                    <a:pt x="84" y="77"/>
                    <a:pt x="94" y="78"/>
                    <a:pt x="95" y="59"/>
                  </a:cubicBezTo>
                  <a:cubicBezTo>
                    <a:pt x="96" y="40"/>
                    <a:pt x="90" y="13"/>
                    <a:pt x="84" y="8"/>
                  </a:cubicBezTo>
                  <a:cubicBezTo>
                    <a:pt x="77" y="3"/>
                    <a:pt x="64" y="1"/>
                    <a:pt x="61" y="5"/>
                  </a:cubicBezTo>
                  <a:cubicBezTo>
                    <a:pt x="58" y="10"/>
                    <a:pt x="62" y="26"/>
                    <a:pt x="58" y="25"/>
                  </a:cubicBezTo>
                  <a:cubicBezTo>
                    <a:pt x="54" y="23"/>
                    <a:pt x="49" y="16"/>
                    <a:pt x="43" y="8"/>
                  </a:cubicBezTo>
                  <a:cubicBezTo>
                    <a:pt x="36" y="0"/>
                    <a:pt x="24" y="10"/>
                    <a:pt x="16" y="29"/>
                  </a:cubicBezTo>
                  <a:cubicBezTo>
                    <a:pt x="8" y="47"/>
                    <a:pt x="0" y="63"/>
                    <a:pt x="4" y="81"/>
                  </a:cubicBezTo>
                  <a:cubicBezTo>
                    <a:pt x="8" y="98"/>
                    <a:pt x="23" y="110"/>
                    <a:pt x="24" y="114"/>
                  </a:cubicBezTo>
                  <a:cubicBezTo>
                    <a:pt x="25" y="119"/>
                    <a:pt x="27" y="146"/>
                    <a:pt x="27" y="146"/>
                  </a:cubicBezTo>
                  <a:cubicBezTo>
                    <a:pt x="85" y="129"/>
                    <a:pt x="85" y="129"/>
                    <a:pt x="85" y="129"/>
                  </a:cubicBezTo>
                  <a:lnTo>
                    <a:pt x="80" y="113"/>
                  </a:lnTo>
                  <a:close/>
                </a:path>
              </a:pathLst>
            </a:custGeom>
            <a:solidFill>
              <a:srgbClr val="87878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9" name="Google Shape;1709;p48"/>
            <p:cNvSpPr/>
            <p:nvPr/>
          </p:nvSpPr>
          <p:spPr>
            <a:xfrm>
              <a:off x="2536826" y="2762251"/>
              <a:ext cx="73025" cy="112713"/>
            </a:xfrm>
            <a:custGeom>
              <a:rect b="b" l="l" r="r" t="t"/>
              <a:pathLst>
                <a:path extrusionOk="0" h="146" w="96">
                  <a:moveTo>
                    <a:pt x="80" y="113"/>
                  </a:moveTo>
                  <a:cubicBezTo>
                    <a:pt x="80" y="113"/>
                    <a:pt x="76" y="93"/>
                    <a:pt x="80" y="85"/>
                  </a:cubicBezTo>
                  <a:cubicBezTo>
                    <a:pt x="84" y="77"/>
                    <a:pt x="94" y="78"/>
                    <a:pt x="95" y="59"/>
                  </a:cubicBezTo>
                  <a:cubicBezTo>
                    <a:pt x="96" y="40"/>
                    <a:pt x="90" y="13"/>
                    <a:pt x="84" y="8"/>
                  </a:cubicBezTo>
                  <a:cubicBezTo>
                    <a:pt x="77" y="3"/>
                    <a:pt x="64" y="1"/>
                    <a:pt x="61" y="5"/>
                  </a:cubicBezTo>
                  <a:cubicBezTo>
                    <a:pt x="58" y="10"/>
                    <a:pt x="62" y="26"/>
                    <a:pt x="58" y="25"/>
                  </a:cubicBezTo>
                  <a:cubicBezTo>
                    <a:pt x="54" y="23"/>
                    <a:pt x="49" y="16"/>
                    <a:pt x="43" y="8"/>
                  </a:cubicBezTo>
                  <a:cubicBezTo>
                    <a:pt x="36" y="0"/>
                    <a:pt x="24" y="10"/>
                    <a:pt x="16" y="29"/>
                  </a:cubicBezTo>
                  <a:cubicBezTo>
                    <a:pt x="8" y="47"/>
                    <a:pt x="0" y="63"/>
                    <a:pt x="4" y="81"/>
                  </a:cubicBezTo>
                  <a:cubicBezTo>
                    <a:pt x="8" y="98"/>
                    <a:pt x="23" y="110"/>
                    <a:pt x="24" y="114"/>
                  </a:cubicBezTo>
                  <a:cubicBezTo>
                    <a:pt x="25" y="119"/>
                    <a:pt x="27" y="146"/>
                    <a:pt x="27" y="146"/>
                  </a:cubicBezTo>
                  <a:cubicBezTo>
                    <a:pt x="85" y="129"/>
                    <a:pt x="85" y="129"/>
                    <a:pt x="85" y="129"/>
                  </a:cubicBezTo>
                  <a:lnTo>
                    <a:pt x="80" y="113"/>
                  </a:lnTo>
                  <a:close/>
                </a:path>
              </a:pathLst>
            </a:custGeom>
            <a:solidFill>
              <a:srgbClr val="4D575C"/>
            </a:solidFill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0" name="Google Shape;1710;p48"/>
            <p:cNvSpPr/>
            <p:nvPr/>
          </p:nvSpPr>
          <p:spPr>
            <a:xfrm>
              <a:off x="2540001" y="2843213"/>
              <a:ext cx="315913" cy="230188"/>
            </a:xfrm>
            <a:custGeom>
              <a:rect b="b" l="l" r="r" t="t"/>
              <a:pathLst>
                <a:path extrusionOk="0" h="298" w="409">
                  <a:moveTo>
                    <a:pt x="380" y="269"/>
                  </a:moveTo>
                  <a:cubicBezTo>
                    <a:pt x="360" y="277"/>
                    <a:pt x="107" y="298"/>
                    <a:pt x="90" y="284"/>
                  </a:cubicBezTo>
                  <a:cubicBezTo>
                    <a:pt x="72" y="269"/>
                    <a:pt x="0" y="29"/>
                    <a:pt x="0" y="29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151" y="173"/>
                    <a:pt x="151" y="173"/>
                    <a:pt x="151" y="173"/>
                  </a:cubicBezTo>
                  <a:cubicBezTo>
                    <a:pt x="151" y="173"/>
                    <a:pt x="345" y="147"/>
                    <a:pt x="369" y="158"/>
                  </a:cubicBezTo>
                  <a:cubicBezTo>
                    <a:pt x="393" y="168"/>
                    <a:pt x="409" y="206"/>
                    <a:pt x="397" y="238"/>
                  </a:cubicBezTo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1" name="Google Shape;1711;p48"/>
            <p:cNvSpPr/>
            <p:nvPr/>
          </p:nvSpPr>
          <p:spPr>
            <a:xfrm>
              <a:off x="2540001" y="2843213"/>
              <a:ext cx="315913" cy="230188"/>
            </a:xfrm>
            <a:custGeom>
              <a:rect b="b" l="l" r="r" t="t"/>
              <a:pathLst>
                <a:path extrusionOk="0" h="298" w="409">
                  <a:moveTo>
                    <a:pt x="380" y="269"/>
                  </a:moveTo>
                  <a:cubicBezTo>
                    <a:pt x="360" y="277"/>
                    <a:pt x="107" y="298"/>
                    <a:pt x="90" y="284"/>
                  </a:cubicBezTo>
                  <a:cubicBezTo>
                    <a:pt x="72" y="269"/>
                    <a:pt x="0" y="29"/>
                    <a:pt x="0" y="29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151" y="173"/>
                    <a:pt x="151" y="173"/>
                    <a:pt x="151" y="173"/>
                  </a:cubicBezTo>
                  <a:cubicBezTo>
                    <a:pt x="151" y="173"/>
                    <a:pt x="345" y="147"/>
                    <a:pt x="369" y="158"/>
                  </a:cubicBezTo>
                  <a:cubicBezTo>
                    <a:pt x="393" y="168"/>
                    <a:pt x="409" y="206"/>
                    <a:pt x="397" y="238"/>
                  </a:cubicBezTo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2" name="Google Shape;1712;p48"/>
            <p:cNvSpPr/>
            <p:nvPr/>
          </p:nvSpPr>
          <p:spPr>
            <a:xfrm>
              <a:off x="2649538" y="2978151"/>
              <a:ext cx="11113" cy="52388"/>
            </a:xfrm>
            <a:custGeom>
              <a:rect b="b" l="l" r="r" t="t"/>
              <a:pathLst>
                <a:path extrusionOk="0" h="69" w="15">
                  <a:moveTo>
                    <a:pt x="8" y="0"/>
                  </a:moveTo>
                  <a:cubicBezTo>
                    <a:pt x="8" y="0"/>
                    <a:pt x="15" y="39"/>
                    <a:pt x="0" y="69"/>
                  </a:cubicBezTo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3" name="Google Shape;1713;p48"/>
            <p:cNvSpPr/>
            <p:nvPr/>
          </p:nvSpPr>
          <p:spPr>
            <a:xfrm>
              <a:off x="2755901" y="3013076"/>
              <a:ext cx="12700" cy="49213"/>
            </a:xfrm>
            <a:custGeom>
              <a:rect b="b" l="l" r="r" t="t"/>
              <a:pathLst>
                <a:path extrusionOk="0" h="63" w="17">
                  <a:moveTo>
                    <a:pt x="0" y="0"/>
                  </a:moveTo>
                  <a:cubicBezTo>
                    <a:pt x="14" y="18"/>
                    <a:pt x="17" y="43"/>
                    <a:pt x="8" y="63"/>
                  </a:cubicBezTo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4" name="Google Shape;1714;p48"/>
            <p:cNvSpPr/>
            <p:nvPr/>
          </p:nvSpPr>
          <p:spPr>
            <a:xfrm>
              <a:off x="2565401" y="2473326"/>
              <a:ext cx="46038" cy="95250"/>
            </a:xfrm>
            <a:custGeom>
              <a:rect b="b" l="l" r="r" t="t"/>
              <a:pathLst>
                <a:path extrusionOk="0" h="122" w="60">
                  <a:moveTo>
                    <a:pt x="19" y="122"/>
                  </a:moveTo>
                  <a:cubicBezTo>
                    <a:pt x="18" y="122"/>
                    <a:pt x="18" y="122"/>
                    <a:pt x="18" y="122"/>
                  </a:cubicBezTo>
                  <a:cubicBezTo>
                    <a:pt x="16" y="122"/>
                    <a:pt x="14" y="120"/>
                    <a:pt x="14" y="118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0" y="23"/>
                    <a:pt x="3" y="14"/>
                    <a:pt x="9" y="7"/>
                  </a:cubicBezTo>
                  <a:cubicBezTo>
                    <a:pt x="17" y="1"/>
                    <a:pt x="26" y="0"/>
                    <a:pt x="35" y="3"/>
                  </a:cubicBezTo>
                  <a:cubicBezTo>
                    <a:pt x="42" y="4"/>
                    <a:pt x="48" y="9"/>
                    <a:pt x="51" y="15"/>
                  </a:cubicBezTo>
                  <a:cubicBezTo>
                    <a:pt x="60" y="34"/>
                    <a:pt x="46" y="66"/>
                    <a:pt x="44" y="69"/>
                  </a:cubicBezTo>
                  <a:cubicBezTo>
                    <a:pt x="23" y="119"/>
                    <a:pt x="23" y="119"/>
                    <a:pt x="23" y="119"/>
                  </a:cubicBezTo>
                  <a:cubicBezTo>
                    <a:pt x="23" y="121"/>
                    <a:pt x="21" y="122"/>
                    <a:pt x="19" y="122"/>
                  </a:cubicBezTo>
                  <a:close/>
                  <a:moveTo>
                    <a:pt x="12" y="30"/>
                  </a:moveTo>
                  <a:cubicBezTo>
                    <a:pt x="22" y="97"/>
                    <a:pt x="22" y="97"/>
                    <a:pt x="22" y="97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9" y="57"/>
                    <a:pt x="48" y="32"/>
                    <a:pt x="42" y="20"/>
                  </a:cubicBezTo>
                  <a:cubicBezTo>
                    <a:pt x="40" y="16"/>
                    <a:pt x="37" y="14"/>
                    <a:pt x="33" y="13"/>
                  </a:cubicBezTo>
                  <a:cubicBezTo>
                    <a:pt x="27" y="11"/>
                    <a:pt x="21" y="12"/>
                    <a:pt x="17" y="15"/>
                  </a:cubicBezTo>
                  <a:cubicBezTo>
                    <a:pt x="13" y="19"/>
                    <a:pt x="11" y="25"/>
                    <a:pt x="12" y="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5" name="Google Shape;1715;p48"/>
            <p:cNvSpPr/>
            <p:nvPr/>
          </p:nvSpPr>
          <p:spPr>
            <a:xfrm>
              <a:off x="2565401" y="2473326"/>
              <a:ext cx="46038" cy="95250"/>
            </a:xfrm>
            <a:custGeom>
              <a:rect b="b" l="l" r="r" t="t"/>
              <a:pathLst>
                <a:path extrusionOk="0" h="122" w="60">
                  <a:moveTo>
                    <a:pt x="19" y="122"/>
                  </a:moveTo>
                  <a:cubicBezTo>
                    <a:pt x="18" y="122"/>
                    <a:pt x="18" y="122"/>
                    <a:pt x="18" y="122"/>
                  </a:cubicBezTo>
                  <a:cubicBezTo>
                    <a:pt x="16" y="122"/>
                    <a:pt x="14" y="120"/>
                    <a:pt x="14" y="118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0" y="23"/>
                    <a:pt x="3" y="14"/>
                    <a:pt x="9" y="7"/>
                  </a:cubicBezTo>
                  <a:cubicBezTo>
                    <a:pt x="17" y="1"/>
                    <a:pt x="26" y="0"/>
                    <a:pt x="35" y="3"/>
                  </a:cubicBezTo>
                  <a:cubicBezTo>
                    <a:pt x="42" y="4"/>
                    <a:pt x="48" y="9"/>
                    <a:pt x="51" y="15"/>
                  </a:cubicBezTo>
                  <a:cubicBezTo>
                    <a:pt x="60" y="34"/>
                    <a:pt x="46" y="66"/>
                    <a:pt x="44" y="69"/>
                  </a:cubicBezTo>
                  <a:cubicBezTo>
                    <a:pt x="23" y="119"/>
                    <a:pt x="23" y="119"/>
                    <a:pt x="23" y="119"/>
                  </a:cubicBezTo>
                  <a:cubicBezTo>
                    <a:pt x="23" y="121"/>
                    <a:pt x="21" y="122"/>
                    <a:pt x="19" y="122"/>
                  </a:cubicBezTo>
                  <a:close/>
                  <a:moveTo>
                    <a:pt x="12" y="30"/>
                  </a:moveTo>
                  <a:cubicBezTo>
                    <a:pt x="22" y="97"/>
                    <a:pt x="22" y="97"/>
                    <a:pt x="22" y="97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9" y="57"/>
                    <a:pt x="48" y="32"/>
                    <a:pt x="42" y="20"/>
                  </a:cubicBezTo>
                  <a:cubicBezTo>
                    <a:pt x="40" y="16"/>
                    <a:pt x="37" y="14"/>
                    <a:pt x="33" y="13"/>
                  </a:cubicBezTo>
                  <a:cubicBezTo>
                    <a:pt x="27" y="11"/>
                    <a:pt x="21" y="12"/>
                    <a:pt x="17" y="15"/>
                  </a:cubicBezTo>
                  <a:cubicBezTo>
                    <a:pt x="13" y="19"/>
                    <a:pt x="11" y="25"/>
                    <a:pt x="12" y="30"/>
                  </a:cubicBez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6" name="Google Shape;1716;p48"/>
            <p:cNvSpPr/>
            <p:nvPr/>
          </p:nvSpPr>
          <p:spPr>
            <a:xfrm>
              <a:off x="2360613" y="3376613"/>
              <a:ext cx="130175" cy="68263"/>
            </a:xfrm>
            <a:custGeom>
              <a:rect b="b" l="l" r="r" t="t"/>
              <a:pathLst>
                <a:path extrusionOk="0" h="89" w="167">
                  <a:moveTo>
                    <a:pt x="113" y="10"/>
                  </a:moveTo>
                  <a:cubicBezTo>
                    <a:pt x="113" y="10"/>
                    <a:pt x="24" y="2"/>
                    <a:pt x="12" y="1"/>
                  </a:cubicBezTo>
                  <a:cubicBezTo>
                    <a:pt x="0" y="0"/>
                    <a:pt x="9" y="21"/>
                    <a:pt x="20" y="32"/>
                  </a:cubicBezTo>
                  <a:cubicBezTo>
                    <a:pt x="30" y="42"/>
                    <a:pt x="135" y="89"/>
                    <a:pt x="151" y="87"/>
                  </a:cubicBezTo>
                  <a:cubicBezTo>
                    <a:pt x="167" y="84"/>
                    <a:pt x="163" y="29"/>
                    <a:pt x="163" y="29"/>
                  </a:cubicBezTo>
                  <a:lnTo>
                    <a:pt x="113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7" name="Google Shape;1717;p48"/>
            <p:cNvSpPr/>
            <p:nvPr/>
          </p:nvSpPr>
          <p:spPr>
            <a:xfrm>
              <a:off x="2360613" y="3376613"/>
              <a:ext cx="130175" cy="68263"/>
            </a:xfrm>
            <a:custGeom>
              <a:rect b="b" l="l" r="r" t="t"/>
              <a:pathLst>
                <a:path extrusionOk="0" h="89" w="167">
                  <a:moveTo>
                    <a:pt x="113" y="10"/>
                  </a:moveTo>
                  <a:cubicBezTo>
                    <a:pt x="113" y="10"/>
                    <a:pt x="24" y="2"/>
                    <a:pt x="12" y="1"/>
                  </a:cubicBezTo>
                  <a:cubicBezTo>
                    <a:pt x="0" y="0"/>
                    <a:pt x="9" y="21"/>
                    <a:pt x="20" y="32"/>
                  </a:cubicBezTo>
                  <a:cubicBezTo>
                    <a:pt x="30" y="42"/>
                    <a:pt x="135" y="89"/>
                    <a:pt x="151" y="87"/>
                  </a:cubicBezTo>
                  <a:cubicBezTo>
                    <a:pt x="167" y="84"/>
                    <a:pt x="163" y="29"/>
                    <a:pt x="163" y="29"/>
                  </a:cubicBezTo>
                  <a:lnTo>
                    <a:pt x="113" y="10"/>
                  </a:ln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8" name="Google Shape;1718;p48"/>
            <p:cNvSpPr/>
            <p:nvPr/>
          </p:nvSpPr>
          <p:spPr>
            <a:xfrm>
              <a:off x="2386013" y="3089276"/>
              <a:ext cx="307975" cy="327026"/>
            </a:xfrm>
            <a:custGeom>
              <a:rect b="b" l="l" r="r" t="t"/>
              <a:pathLst>
                <a:path extrusionOk="0" h="423" w="400">
                  <a:moveTo>
                    <a:pt x="391" y="155"/>
                  </a:moveTo>
                  <a:cubicBezTo>
                    <a:pt x="391" y="155"/>
                    <a:pt x="362" y="111"/>
                    <a:pt x="297" y="71"/>
                  </a:cubicBezTo>
                  <a:cubicBezTo>
                    <a:pt x="232" y="31"/>
                    <a:pt x="72" y="0"/>
                    <a:pt x="36" y="7"/>
                  </a:cubicBezTo>
                  <a:cubicBezTo>
                    <a:pt x="0" y="14"/>
                    <a:pt x="4" y="44"/>
                    <a:pt x="4" y="64"/>
                  </a:cubicBezTo>
                  <a:cubicBezTo>
                    <a:pt x="4" y="85"/>
                    <a:pt x="80" y="344"/>
                    <a:pt x="80" y="348"/>
                  </a:cubicBezTo>
                  <a:cubicBezTo>
                    <a:pt x="80" y="352"/>
                    <a:pt x="75" y="351"/>
                    <a:pt x="75" y="356"/>
                  </a:cubicBezTo>
                  <a:cubicBezTo>
                    <a:pt x="75" y="361"/>
                    <a:pt x="77" y="381"/>
                    <a:pt x="77" y="381"/>
                  </a:cubicBezTo>
                  <a:cubicBezTo>
                    <a:pt x="77" y="381"/>
                    <a:pt x="131" y="423"/>
                    <a:pt x="131" y="400"/>
                  </a:cubicBezTo>
                  <a:cubicBezTo>
                    <a:pt x="131" y="304"/>
                    <a:pt x="131" y="304"/>
                    <a:pt x="131" y="304"/>
                  </a:cubicBezTo>
                  <a:cubicBezTo>
                    <a:pt x="131" y="268"/>
                    <a:pt x="119" y="151"/>
                    <a:pt x="119" y="151"/>
                  </a:cubicBezTo>
                  <a:cubicBezTo>
                    <a:pt x="119" y="151"/>
                    <a:pt x="182" y="232"/>
                    <a:pt x="286" y="246"/>
                  </a:cubicBezTo>
                  <a:cubicBezTo>
                    <a:pt x="390" y="261"/>
                    <a:pt x="400" y="194"/>
                    <a:pt x="400" y="194"/>
                  </a:cubicBezTo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9" name="Google Shape;1719;p48"/>
            <p:cNvSpPr/>
            <p:nvPr/>
          </p:nvSpPr>
          <p:spPr>
            <a:xfrm>
              <a:off x="2386013" y="3089276"/>
              <a:ext cx="307975" cy="327026"/>
            </a:xfrm>
            <a:custGeom>
              <a:rect b="b" l="l" r="r" t="t"/>
              <a:pathLst>
                <a:path extrusionOk="0" h="423" w="400">
                  <a:moveTo>
                    <a:pt x="391" y="155"/>
                  </a:moveTo>
                  <a:cubicBezTo>
                    <a:pt x="391" y="155"/>
                    <a:pt x="362" y="111"/>
                    <a:pt x="297" y="71"/>
                  </a:cubicBezTo>
                  <a:cubicBezTo>
                    <a:pt x="232" y="31"/>
                    <a:pt x="72" y="0"/>
                    <a:pt x="36" y="7"/>
                  </a:cubicBezTo>
                  <a:cubicBezTo>
                    <a:pt x="0" y="14"/>
                    <a:pt x="4" y="44"/>
                    <a:pt x="4" y="64"/>
                  </a:cubicBezTo>
                  <a:cubicBezTo>
                    <a:pt x="4" y="85"/>
                    <a:pt x="80" y="344"/>
                    <a:pt x="80" y="348"/>
                  </a:cubicBezTo>
                  <a:cubicBezTo>
                    <a:pt x="80" y="352"/>
                    <a:pt x="75" y="351"/>
                    <a:pt x="75" y="356"/>
                  </a:cubicBezTo>
                  <a:cubicBezTo>
                    <a:pt x="75" y="361"/>
                    <a:pt x="77" y="381"/>
                    <a:pt x="77" y="381"/>
                  </a:cubicBezTo>
                  <a:cubicBezTo>
                    <a:pt x="77" y="381"/>
                    <a:pt x="131" y="423"/>
                    <a:pt x="131" y="400"/>
                  </a:cubicBezTo>
                  <a:cubicBezTo>
                    <a:pt x="131" y="304"/>
                    <a:pt x="131" y="304"/>
                    <a:pt x="131" y="304"/>
                  </a:cubicBezTo>
                  <a:cubicBezTo>
                    <a:pt x="131" y="268"/>
                    <a:pt x="119" y="151"/>
                    <a:pt x="119" y="151"/>
                  </a:cubicBezTo>
                  <a:cubicBezTo>
                    <a:pt x="119" y="151"/>
                    <a:pt x="182" y="232"/>
                    <a:pt x="286" y="246"/>
                  </a:cubicBezTo>
                  <a:cubicBezTo>
                    <a:pt x="390" y="261"/>
                    <a:pt x="400" y="194"/>
                    <a:pt x="400" y="194"/>
                  </a:cubicBezTo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0" name="Google Shape;1720;p48"/>
            <p:cNvSpPr/>
            <p:nvPr/>
          </p:nvSpPr>
          <p:spPr>
            <a:xfrm>
              <a:off x="2522538" y="3108326"/>
              <a:ext cx="12700" cy="6350"/>
            </a:xfrm>
            <a:custGeom>
              <a:rect b="b" l="l" r="r" t="t"/>
              <a:pathLst>
                <a:path extrusionOk="0" h="7" w="16">
                  <a:moveTo>
                    <a:pt x="0" y="0"/>
                  </a:moveTo>
                  <a:cubicBezTo>
                    <a:pt x="10" y="4"/>
                    <a:pt x="16" y="7"/>
                    <a:pt x="16" y="7"/>
                  </a:cubicBez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1" name="Google Shape;1721;p48"/>
            <p:cNvSpPr/>
            <p:nvPr/>
          </p:nvSpPr>
          <p:spPr>
            <a:xfrm>
              <a:off x="2378076" y="3079751"/>
              <a:ext cx="120650" cy="80963"/>
            </a:xfrm>
            <a:custGeom>
              <a:rect b="b" l="l" r="r" t="t"/>
              <a:pathLst>
                <a:path extrusionOk="0" h="104" w="157">
                  <a:moveTo>
                    <a:pt x="20" y="104"/>
                  </a:moveTo>
                  <a:cubicBezTo>
                    <a:pt x="20" y="104"/>
                    <a:pt x="0" y="0"/>
                    <a:pt x="59" y="0"/>
                  </a:cubicBezTo>
                  <a:cubicBezTo>
                    <a:pt x="89" y="0"/>
                    <a:pt x="127" y="12"/>
                    <a:pt x="157" y="24"/>
                  </a:cubicBez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2" name="Google Shape;1722;p48"/>
            <p:cNvSpPr/>
            <p:nvPr/>
          </p:nvSpPr>
          <p:spPr>
            <a:xfrm>
              <a:off x="2646363" y="3165476"/>
              <a:ext cx="34925" cy="114300"/>
            </a:xfrm>
            <a:custGeom>
              <a:rect b="b" l="l" r="r" t="t"/>
              <a:pathLst>
                <a:path extrusionOk="0" h="147" w="46">
                  <a:moveTo>
                    <a:pt x="2" y="0"/>
                  </a:moveTo>
                  <a:cubicBezTo>
                    <a:pt x="2" y="0"/>
                    <a:pt x="23" y="82"/>
                    <a:pt x="0" y="146"/>
                  </a:cubicBezTo>
                  <a:cubicBezTo>
                    <a:pt x="9" y="147"/>
                    <a:pt x="17" y="144"/>
                    <a:pt x="24" y="139"/>
                  </a:cubicBezTo>
                  <a:cubicBezTo>
                    <a:pt x="24" y="139"/>
                    <a:pt x="46" y="99"/>
                    <a:pt x="31" y="24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3" name="Google Shape;1723;p48"/>
            <p:cNvSpPr/>
            <p:nvPr/>
          </p:nvSpPr>
          <p:spPr>
            <a:xfrm>
              <a:off x="2765426" y="2765426"/>
              <a:ext cx="22225" cy="55563"/>
            </a:xfrm>
            <a:custGeom>
              <a:rect b="b" l="l" r="r" t="t"/>
              <a:pathLst>
                <a:path extrusionOk="0" h="72" w="28">
                  <a:moveTo>
                    <a:pt x="28" y="25"/>
                  </a:moveTo>
                  <a:cubicBezTo>
                    <a:pt x="28" y="25"/>
                    <a:pt x="24" y="0"/>
                    <a:pt x="13" y="16"/>
                  </a:cubicBezTo>
                  <a:cubicBezTo>
                    <a:pt x="5" y="27"/>
                    <a:pt x="1" y="41"/>
                    <a:pt x="0" y="54"/>
                  </a:cubicBezTo>
                  <a:cubicBezTo>
                    <a:pt x="0" y="61"/>
                    <a:pt x="12" y="72"/>
                    <a:pt x="12" y="72"/>
                  </a:cubicBezTo>
                  <a:lnTo>
                    <a:pt x="28" y="2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4" name="Google Shape;1724;p48"/>
            <p:cNvSpPr/>
            <p:nvPr/>
          </p:nvSpPr>
          <p:spPr>
            <a:xfrm>
              <a:off x="2765426" y="2765426"/>
              <a:ext cx="22225" cy="55563"/>
            </a:xfrm>
            <a:custGeom>
              <a:rect b="b" l="l" r="r" t="t"/>
              <a:pathLst>
                <a:path extrusionOk="0" h="72" w="28">
                  <a:moveTo>
                    <a:pt x="28" y="25"/>
                  </a:moveTo>
                  <a:cubicBezTo>
                    <a:pt x="28" y="25"/>
                    <a:pt x="24" y="0"/>
                    <a:pt x="13" y="16"/>
                  </a:cubicBezTo>
                  <a:cubicBezTo>
                    <a:pt x="5" y="27"/>
                    <a:pt x="1" y="41"/>
                    <a:pt x="0" y="54"/>
                  </a:cubicBezTo>
                  <a:cubicBezTo>
                    <a:pt x="0" y="61"/>
                    <a:pt x="12" y="72"/>
                    <a:pt x="12" y="72"/>
                  </a:cubicBezTo>
                  <a:lnTo>
                    <a:pt x="28" y="25"/>
                  </a:ln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5" name="Google Shape;1725;p48"/>
            <p:cNvSpPr/>
            <p:nvPr/>
          </p:nvSpPr>
          <p:spPr>
            <a:xfrm>
              <a:off x="2887663" y="2841626"/>
              <a:ext cx="41275" cy="34925"/>
            </a:xfrm>
            <a:custGeom>
              <a:rect b="b" l="l" r="r" t="t"/>
              <a:pathLst>
                <a:path extrusionOk="0" h="46" w="54">
                  <a:moveTo>
                    <a:pt x="29" y="7"/>
                  </a:moveTo>
                  <a:cubicBezTo>
                    <a:pt x="29" y="7"/>
                    <a:pt x="54" y="0"/>
                    <a:pt x="41" y="23"/>
                  </a:cubicBezTo>
                  <a:cubicBezTo>
                    <a:pt x="28" y="46"/>
                    <a:pt x="0" y="42"/>
                    <a:pt x="0" y="42"/>
                  </a:cubicBezTo>
                  <a:lnTo>
                    <a:pt x="29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6" name="Google Shape;1726;p48"/>
            <p:cNvSpPr/>
            <p:nvPr/>
          </p:nvSpPr>
          <p:spPr>
            <a:xfrm>
              <a:off x="2887663" y="2841626"/>
              <a:ext cx="41275" cy="34925"/>
            </a:xfrm>
            <a:custGeom>
              <a:rect b="b" l="l" r="r" t="t"/>
              <a:pathLst>
                <a:path extrusionOk="0" h="46" w="54">
                  <a:moveTo>
                    <a:pt x="29" y="7"/>
                  </a:moveTo>
                  <a:cubicBezTo>
                    <a:pt x="29" y="7"/>
                    <a:pt x="54" y="0"/>
                    <a:pt x="41" y="23"/>
                  </a:cubicBezTo>
                  <a:cubicBezTo>
                    <a:pt x="28" y="46"/>
                    <a:pt x="0" y="42"/>
                    <a:pt x="0" y="42"/>
                  </a:cubicBezTo>
                  <a:lnTo>
                    <a:pt x="29" y="7"/>
                  </a:ln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7" name="Google Shape;1727;p48"/>
            <p:cNvSpPr/>
            <p:nvPr/>
          </p:nvSpPr>
          <p:spPr>
            <a:xfrm>
              <a:off x="2759076" y="2768601"/>
              <a:ext cx="153988" cy="166688"/>
            </a:xfrm>
            <a:custGeom>
              <a:rect b="b" l="l" r="r" t="t"/>
              <a:pathLst>
                <a:path extrusionOk="0" h="216" w="199">
                  <a:moveTo>
                    <a:pt x="41" y="0"/>
                  </a:moveTo>
                  <a:cubicBezTo>
                    <a:pt x="41" y="0"/>
                    <a:pt x="0" y="101"/>
                    <a:pt x="1" y="125"/>
                  </a:cubicBezTo>
                  <a:cubicBezTo>
                    <a:pt x="2" y="149"/>
                    <a:pt x="10" y="202"/>
                    <a:pt x="41" y="209"/>
                  </a:cubicBezTo>
                  <a:cubicBezTo>
                    <a:pt x="72" y="216"/>
                    <a:pt x="100" y="200"/>
                    <a:pt x="122" y="184"/>
                  </a:cubicBezTo>
                  <a:cubicBezTo>
                    <a:pt x="143" y="168"/>
                    <a:pt x="199" y="97"/>
                    <a:pt x="199" y="97"/>
                  </a:cubicBezTo>
                  <a:cubicBezTo>
                    <a:pt x="199" y="97"/>
                    <a:pt x="91" y="12"/>
                    <a:pt x="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8" name="Google Shape;1728;p48"/>
            <p:cNvSpPr/>
            <p:nvPr/>
          </p:nvSpPr>
          <p:spPr>
            <a:xfrm>
              <a:off x="2759076" y="2768601"/>
              <a:ext cx="153988" cy="166688"/>
            </a:xfrm>
            <a:custGeom>
              <a:rect b="b" l="l" r="r" t="t"/>
              <a:pathLst>
                <a:path extrusionOk="0" h="216" w="199">
                  <a:moveTo>
                    <a:pt x="41" y="0"/>
                  </a:moveTo>
                  <a:cubicBezTo>
                    <a:pt x="41" y="0"/>
                    <a:pt x="0" y="101"/>
                    <a:pt x="1" y="125"/>
                  </a:cubicBezTo>
                  <a:cubicBezTo>
                    <a:pt x="2" y="149"/>
                    <a:pt x="10" y="202"/>
                    <a:pt x="41" y="209"/>
                  </a:cubicBezTo>
                  <a:cubicBezTo>
                    <a:pt x="72" y="216"/>
                    <a:pt x="100" y="200"/>
                    <a:pt x="122" y="184"/>
                  </a:cubicBezTo>
                  <a:cubicBezTo>
                    <a:pt x="143" y="168"/>
                    <a:pt x="199" y="97"/>
                    <a:pt x="199" y="97"/>
                  </a:cubicBezTo>
                  <a:cubicBezTo>
                    <a:pt x="199" y="97"/>
                    <a:pt x="91" y="12"/>
                    <a:pt x="41" y="0"/>
                  </a:cubicBez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9" name="Google Shape;1729;p48"/>
            <p:cNvSpPr/>
            <p:nvPr/>
          </p:nvSpPr>
          <p:spPr>
            <a:xfrm>
              <a:off x="2784476" y="2787651"/>
              <a:ext cx="57300" cy="58800"/>
            </a:xfrm>
            <a:prstGeom prst="ellipse">
              <a:avLst/>
            </a:pr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0" name="Google Shape;1730;p48"/>
            <p:cNvSpPr/>
            <p:nvPr/>
          </p:nvSpPr>
          <p:spPr>
            <a:xfrm>
              <a:off x="2840038" y="2825751"/>
              <a:ext cx="57300" cy="57300"/>
            </a:xfrm>
            <a:prstGeom prst="ellipse">
              <a:avLst/>
            </a:pr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1" name="Google Shape;1731;p48"/>
            <p:cNvSpPr/>
            <p:nvPr/>
          </p:nvSpPr>
          <p:spPr>
            <a:xfrm>
              <a:off x="2820988" y="2854326"/>
              <a:ext cx="19050" cy="12700"/>
            </a:xfrm>
            <a:custGeom>
              <a:rect b="b" l="l" r="r" t="t"/>
              <a:pathLst>
                <a:path extrusionOk="0" h="18" w="25">
                  <a:moveTo>
                    <a:pt x="25" y="0"/>
                  </a:moveTo>
                  <a:cubicBezTo>
                    <a:pt x="25" y="0"/>
                    <a:pt x="16" y="15"/>
                    <a:pt x="10" y="16"/>
                  </a:cubicBezTo>
                  <a:cubicBezTo>
                    <a:pt x="5" y="18"/>
                    <a:pt x="4" y="12"/>
                    <a:pt x="0" y="7"/>
                  </a:cubicBezTo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2" name="Google Shape;1732;p48"/>
            <p:cNvSpPr/>
            <p:nvPr/>
          </p:nvSpPr>
          <p:spPr>
            <a:xfrm>
              <a:off x="2798763" y="2865438"/>
              <a:ext cx="22225" cy="17463"/>
            </a:xfrm>
            <a:custGeom>
              <a:rect b="b" l="l" r="r" t="t"/>
              <a:pathLst>
                <a:path extrusionOk="0" h="23" w="29">
                  <a:moveTo>
                    <a:pt x="0" y="0"/>
                  </a:moveTo>
                  <a:cubicBezTo>
                    <a:pt x="0" y="0"/>
                    <a:pt x="1" y="17"/>
                    <a:pt x="29" y="23"/>
                  </a:cubicBezTo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3" name="Google Shape;1733;p48"/>
            <p:cNvSpPr/>
            <p:nvPr/>
          </p:nvSpPr>
          <p:spPr>
            <a:xfrm>
              <a:off x="2797176" y="2806701"/>
              <a:ext cx="31750" cy="26988"/>
            </a:xfrm>
            <a:custGeom>
              <a:rect b="b" l="l" r="r" t="t"/>
              <a:pathLst>
                <a:path extrusionOk="0" h="35" w="40">
                  <a:moveTo>
                    <a:pt x="34" y="35"/>
                  </a:moveTo>
                  <a:cubicBezTo>
                    <a:pt x="31" y="35"/>
                    <a:pt x="29" y="33"/>
                    <a:pt x="29" y="31"/>
                  </a:cubicBezTo>
                  <a:cubicBezTo>
                    <a:pt x="26" y="20"/>
                    <a:pt x="17" y="11"/>
                    <a:pt x="6" y="10"/>
                  </a:cubicBezTo>
                  <a:cubicBezTo>
                    <a:pt x="3" y="10"/>
                    <a:pt x="0" y="8"/>
                    <a:pt x="0" y="5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22" y="1"/>
                    <a:pt x="35" y="12"/>
                    <a:pt x="39" y="28"/>
                  </a:cubicBezTo>
                  <a:cubicBezTo>
                    <a:pt x="40" y="31"/>
                    <a:pt x="38" y="34"/>
                    <a:pt x="36" y="35"/>
                  </a:cubicBezTo>
                  <a:cubicBezTo>
                    <a:pt x="35" y="35"/>
                    <a:pt x="35" y="35"/>
                    <a:pt x="35" y="35"/>
                  </a:cubicBezTo>
                  <a:lnTo>
                    <a:pt x="34" y="35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4" name="Google Shape;1734;p48"/>
            <p:cNvSpPr/>
            <p:nvPr/>
          </p:nvSpPr>
          <p:spPr>
            <a:xfrm>
              <a:off x="2851151" y="2843213"/>
              <a:ext cx="39688" cy="23813"/>
            </a:xfrm>
            <a:custGeom>
              <a:rect b="b" l="l" r="r" t="t"/>
              <a:pathLst>
                <a:path extrusionOk="0" h="29" w="52">
                  <a:moveTo>
                    <a:pt x="47" y="29"/>
                  </a:moveTo>
                  <a:cubicBezTo>
                    <a:pt x="45" y="29"/>
                    <a:pt x="44" y="29"/>
                    <a:pt x="43" y="27"/>
                  </a:cubicBezTo>
                  <a:cubicBezTo>
                    <a:pt x="30" y="11"/>
                    <a:pt x="6" y="13"/>
                    <a:pt x="6" y="13"/>
                  </a:cubicBezTo>
                  <a:cubicBezTo>
                    <a:pt x="3" y="14"/>
                    <a:pt x="0" y="11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6"/>
                    <a:pt x="2" y="3"/>
                    <a:pt x="5" y="3"/>
                  </a:cubicBezTo>
                  <a:cubicBezTo>
                    <a:pt x="6" y="3"/>
                    <a:pt x="34" y="0"/>
                    <a:pt x="51" y="21"/>
                  </a:cubicBezTo>
                  <a:cubicBezTo>
                    <a:pt x="52" y="23"/>
                    <a:pt x="52" y="26"/>
                    <a:pt x="50" y="28"/>
                  </a:cubicBezTo>
                  <a:cubicBezTo>
                    <a:pt x="49" y="29"/>
                    <a:pt x="48" y="29"/>
                    <a:pt x="47" y="29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735" name="Google Shape;1735;p48"/>
            <p:cNvCxnSpPr/>
            <p:nvPr/>
          </p:nvCxnSpPr>
          <p:spPr>
            <a:xfrm>
              <a:off x="2836863" y="2832101"/>
              <a:ext cx="7800" cy="6300"/>
            </a:xfrm>
            <a:prstGeom prst="straightConnector1">
              <a:avLst/>
            </a:pr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736" name="Google Shape;1736;p48"/>
            <p:cNvCxnSpPr/>
            <p:nvPr/>
          </p:nvCxnSpPr>
          <p:spPr>
            <a:xfrm rot="10800000">
              <a:off x="2782938" y="2787664"/>
              <a:ext cx="6300" cy="11100"/>
            </a:xfrm>
            <a:prstGeom prst="straightConnector1">
              <a:avLst/>
            </a:pr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737" name="Google Shape;1737;p48"/>
            <p:cNvSpPr/>
            <p:nvPr/>
          </p:nvSpPr>
          <p:spPr>
            <a:xfrm>
              <a:off x="2774951" y="2698751"/>
              <a:ext cx="176213" cy="155575"/>
            </a:xfrm>
            <a:custGeom>
              <a:rect b="b" l="l" r="r" t="t"/>
              <a:pathLst>
                <a:path extrusionOk="0" h="201" w="227">
                  <a:moveTo>
                    <a:pt x="20" y="97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22" y="27"/>
                    <a:pt x="76" y="14"/>
                  </a:cubicBezTo>
                  <a:cubicBezTo>
                    <a:pt x="131" y="0"/>
                    <a:pt x="193" y="47"/>
                    <a:pt x="206" y="76"/>
                  </a:cubicBezTo>
                  <a:cubicBezTo>
                    <a:pt x="219" y="106"/>
                    <a:pt x="227" y="149"/>
                    <a:pt x="195" y="201"/>
                  </a:cubicBezTo>
                  <a:lnTo>
                    <a:pt x="20" y="97"/>
                  </a:lnTo>
                  <a:close/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8" name="Google Shape;1738;p48"/>
            <p:cNvSpPr/>
            <p:nvPr/>
          </p:nvSpPr>
          <p:spPr>
            <a:xfrm>
              <a:off x="2774951" y="2698751"/>
              <a:ext cx="176213" cy="155575"/>
            </a:xfrm>
            <a:custGeom>
              <a:rect b="b" l="l" r="r" t="t"/>
              <a:pathLst>
                <a:path extrusionOk="0" h="201" w="227">
                  <a:moveTo>
                    <a:pt x="20" y="97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22" y="27"/>
                    <a:pt x="76" y="14"/>
                  </a:cubicBezTo>
                  <a:cubicBezTo>
                    <a:pt x="131" y="0"/>
                    <a:pt x="193" y="47"/>
                    <a:pt x="206" y="76"/>
                  </a:cubicBezTo>
                  <a:cubicBezTo>
                    <a:pt x="219" y="106"/>
                    <a:pt x="227" y="149"/>
                    <a:pt x="195" y="201"/>
                  </a:cubicBezTo>
                  <a:lnTo>
                    <a:pt x="20" y="97"/>
                  </a:ln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9" name="Google Shape;1739;p48"/>
            <p:cNvSpPr/>
            <p:nvPr/>
          </p:nvSpPr>
          <p:spPr>
            <a:xfrm>
              <a:off x="2836863" y="2724151"/>
              <a:ext cx="15875" cy="1588"/>
            </a:xfrm>
            <a:custGeom>
              <a:rect b="b" l="l" r="r" t="t"/>
              <a:pathLst>
                <a:path extrusionOk="0" h="2" w="21">
                  <a:moveTo>
                    <a:pt x="0" y="2"/>
                  </a:moveTo>
                  <a:cubicBezTo>
                    <a:pt x="7" y="0"/>
                    <a:pt x="14" y="0"/>
                    <a:pt x="21" y="1"/>
                  </a:cubicBezTo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0" name="Google Shape;1740;p48"/>
            <p:cNvSpPr/>
            <p:nvPr/>
          </p:nvSpPr>
          <p:spPr>
            <a:xfrm>
              <a:off x="2794001" y="2730501"/>
              <a:ext cx="26988" cy="30163"/>
            </a:xfrm>
            <a:custGeom>
              <a:rect b="b" l="l" r="r" t="t"/>
              <a:pathLst>
                <a:path extrusionOk="0" h="39" w="34">
                  <a:moveTo>
                    <a:pt x="0" y="39"/>
                  </a:moveTo>
                  <a:cubicBezTo>
                    <a:pt x="5" y="21"/>
                    <a:pt x="18" y="7"/>
                    <a:pt x="34" y="0"/>
                  </a:cubicBezTo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1" name="Google Shape;1741;p48"/>
            <p:cNvSpPr/>
            <p:nvPr/>
          </p:nvSpPr>
          <p:spPr>
            <a:xfrm>
              <a:off x="2227263" y="2698751"/>
              <a:ext cx="193675" cy="166688"/>
            </a:xfrm>
            <a:custGeom>
              <a:rect b="b" l="l" r="r" t="t"/>
              <a:pathLst>
                <a:path extrusionOk="0" h="214" w="250">
                  <a:moveTo>
                    <a:pt x="246" y="214"/>
                  </a:moveTo>
                  <a:cubicBezTo>
                    <a:pt x="246" y="214"/>
                    <a:pt x="158" y="49"/>
                    <a:pt x="0" y="0"/>
                  </a:cubicBezTo>
                  <a:cubicBezTo>
                    <a:pt x="0" y="0"/>
                    <a:pt x="167" y="41"/>
                    <a:pt x="250" y="182"/>
                  </a:cubicBezTo>
                  <a:lnTo>
                    <a:pt x="246" y="214"/>
                  </a:lnTo>
                  <a:close/>
                </a:path>
              </a:pathLst>
            </a:custGeom>
            <a:solidFill>
              <a:srgbClr val="4D575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2" name="Google Shape;1742;p48"/>
            <p:cNvSpPr/>
            <p:nvPr/>
          </p:nvSpPr>
          <p:spPr>
            <a:xfrm>
              <a:off x="1531938" y="2663826"/>
              <a:ext cx="30163" cy="1382713"/>
            </a:xfrm>
            <a:custGeom>
              <a:rect b="b" l="l" r="r" t="t"/>
              <a:pathLst>
                <a:path extrusionOk="0" h="871" w="19">
                  <a:moveTo>
                    <a:pt x="4" y="0"/>
                  </a:moveTo>
                  <a:lnTo>
                    <a:pt x="0" y="871"/>
                  </a:lnTo>
                  <a:lnTo>
                    <a:pt x="19" y="87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4D575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3" name="Google Shape;1743;p48"/>
            <p:cNvSpPr/>
            <p:nvPr/>
          </p:nvSpPr>
          <p:spPr>
            <a:xfrm>
              <a:off x="1997076" y="3035301"/>
              <a:ext cx="15875" cy="1011238"/>
            </a:xfrm>
            <a:custGeom>
              <a:rect b="b" l="l" r="r" t="t"/>
              <a:pathLst>
                <a:path extrusionOk="0" h="637" w="10">
                  <a:moveTo>
                    <a:pt x="2" y="0"/>
                  </a:moveTo>
                  <a:lnTo>
                    <a:pt x="0" y="637"/>
                  </a:lnTo>
                  <a:lnTo>
                    <a:pt x="10" y="637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4D575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4" name="Google Shape;1744;p48"/>
            <p:cNvSpPr/>
            <p:nvPr/>
          </p:nvSpPr>
          <p:spPr>
            <a:xfrm>
              <a:off x="1163638" y="3643314"/>
              <a:ext cx="592138" cy="122238"/>
            </a:xfrm>
            <a:custGeom>
              <a:rect b="b" l="l" r="r" t="t"/>
              <a:pathLst>
                <a:path extrusionOk="0" h="77" w="373">
                  <a:moveTo>
                    <a:pt x="369" y="77"/>
                  </a:moveTo>
                  <a:lnTo>
                    <a:pt x="190" y="14"/>
                  </a:lnTo>
                  <a:lnTo>
                    <a:pt x="4" y="76"/>
                  </a:lnTo>
                  <a:lnTo>
                    <a:pt x="0" y="64"/>
                  </a:lnTo>
                  <a:lnTo>
                    <a:pt x="190" y="0"/>
                  </a:lnTo>
                  <a:lnTo>
                    <a:pt x="373" y="65"/>
                  </a:lnTo>
                  <a:lnTo>
                    <a:pt x="369" y="77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5" name="Google Shape;1745;p48"/>
            <p:cNvSpPr/>
            <p:nvPr/>
          </p:nvSpPr>
          <p:spPr>
            <a:xfrm>
              <a:off x="2522538" y="3635376"/>
              <a:ext cx="149225" cy="88900"/>
            </a:xfrm>
            <a:custGeom>
              <a:rect b="b" l="l" r="r" t="t"/>
              <a:pathLst>
                <a:path extrusionOk="0" h="115" w="193">
                  <a:moveTo>
                    <a:pt x="0" y="82"/>
                  </a:moveTo>
                  <a:cubicBezTo>
                    <a:pt x="180" y="115"/>
                    <a:pt x="180" y="115"/>
                    <a:pt x="180" y="115"/>
                  </a:cubicBezTo>
                  <a:cubicBezTo>
                    <a:pt x="180" y="115"/>
                    <a:pt x="193" y="61"/>
                    <a:pt x="189" y="39"/>
                  </a:cubicBezTo>
                  <a:cubicBezTo>
                    <a:pt x="185" y="18"/>
                    <a:pt x="151" y="13"/>
                    <a:pt x="132" y="11"/>
                  </a:cubicBezTo>
                  <a:cubicBezTo>
                    <a:pt x="114" y="9"/>
                    <a:pt x="43" y="0"/>
                    <a:pt x="29" y="8"/>
                  </a:cubicBezTo>
                  <a:cubicBezTo>
                    <a:pt x="16" y="15"/>
                    <a:pt x="0" y="82"/>
                    <a:pt x="0" y="82"/>
                  </a:cubicBez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6" name="Google Shape;1746;p48"/>
            <p:cNvSpPr/>
            <p:nvPr/>
          </p:nvSpPr>
          <p:spPr>
            <a:xfrm>
              <a:off x="2411413" y="4322763"/>
              <a:ext cx="539700" cy="39600"/>
            </a:xfrm>
            <a:prstGeom prst="ellipse">
              <a:avLst/>
            </a:prstGeom>
            <a:noFill/>
            <a:ln cap="flat" cmpd="sng" w="9525">
              <a:solidFill>
                <a:srgbClr val="263238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47" name="Google Shape;1747;p48"/>
          <p:cNvGrpSpPr/>
          <p:nvPr/>
        </p:nvGrpSpPr>
        <p:grpSpPr>
          <a:xfrm>
            <a:off x="964250" y="539991"/>
            <a:ext cx="3393808" cy="459766"/>
            <a:chOff x="964250" y="539991"/>
            <a:chExt cx="3393808" cy="459766"/>
          </a:xfrm>
        </p:grpSpPr>
        <p:sp>
          <p:nvSpPr>
            <p:cNvPr id="1748" name="Google Shape;1748;p48"/>
            <p:cNvSpPr/>
            <p:nvPr/>
          </p:nvSpPr>
          <p:spPr>
            <a:xfrm>
              <a:off x="2737588" y="539991"/>
              <a:ext cx="1620470" cy="392426"/>
            </a:xfrm>
            <a:custGeom>
              <a:rect b="b" l="l" r="r" t="t"/>
              <a:pathLst>
                <a:path extrusionOk="0" h="196" w="820">
                  <a:moveTo>
                    <a:pt x="454" y="0"/>
                  </a:moveTo>
                  <a:cubicBezTo>
                    <a:pt x="413" y="0"/>
                    <a:pt x="407" y="53"/>
                    <a:pt x="365" y="62"/>
                  </a:cubicBezTo>
                  <a:cubicBezTo>
                    <a:pt x="360" y="63"/>
                    <a:pt x="356" y="64"/>
                    <a:pt x="352" y="64"/>
                  </a:cubicBezTo>
                  <a:cubicBezTo>
                    <a:pt x="343" y="64"/>
                    <a:pt x="335" y="62"/>
                    <a:pt x="328" y="59"/>
                  </a:cubicBezTo>
                  <a:cubicBezTo>
                    <a:pt x="321" y="57"/>
                    <a:pt x="315" y="55"/>
                    <a:pt x="307" y="55"/>
                  </a:cubicBezTo>
                  <a:cubicBezTo>
                    <a:pt x="300" y="55"/>
                    <a:pt x="291" y="57"/>
                    <a:pt x="281" y="65"/>
                  </a:cubicBezTo>
                  <a:cubicBezTo>
                    <a:pt x="246" y="91"/>
                    <a:pt x="269" y="103"/>
                    <a:pt x="232" y="109"/>
                  </a:cubicBezTo>
                  <a:cubicBezTo>
                    <a:pt x="220" y="111"/>
                    <a:pt x="212" y="111"/>
                    <a:pt x="205" y="111"/>
                  </a:cubicBezTo>
                  <a:cubicBezTo>
                    <a:pt x="202" y="111"/>
                    <a:pt x="198" y="111"/>
                    <a:pt x="195" y="111"/>
                  </a:cubicBezTo>
                  <a:cubicBezTo>
                    <a:pt x="192" y="111"/>
                    <a:pt x="190" y="110"/>
                    <a:pt x="187" y="110"/>
                  </a:cubicBezTo>
                  <a:cubicBezTo>
                    <a:pt x="180" y="110"/>
                    <a:pt x="174" y="111"/>
                    <a:pt x="165" y="115"/>
                  </a:cubicBezTo>
                  <a:cubicBezTo>
                    <a:pt x="142" y="123"/>
                    <a:pt x="101" y="167"/>
                    <a:pt x="101" y="167"/>
                  </a:cubicBezTo>
                  <a:cubicBezTo>
                    <a:pt x="101" y="167"/>
                    <a:pt x="87" y="162"/>
                    <a:pt x="69" y="162"/>
                  </a:cubicBezTo>
                  <a:cubicBezTo>
                    <a:pt x="60" y="162"/>
                    <a:pt x="50" y="163"/>
                    <a:pt x="40" y="167"/>
                  </a:cubicBezTo>
                  <a:cubicBezTo>
                    <a:pt x="25" y="173"/>
                    <a:pt x="11" y="183"/>
                    <a:pt x="0" y="196"/>
                  </a:cubicBezTo>
                  <a:cubicBezTo>
                    <a:pt x="820" y="196"/>
                    <a:pt x="820" y="196"/>
                    <a:pt x="820" y="196"/>
                  </a:cubicBezTo>
                  <a:cubicBezTo>
                    <a:pt x="820" y="196"/>
                    <a:pt x="813" y="169"/>
                    <a:pt x="792" y="169"/>
                  </a:cubicBezTo>
                  <a:cubicBezTo>
                    <a:pt x="790" y="169"/>
                    <a:pt x="788" y="169"/>
                    <a:pt x="785" y="170"/>
                  </a:cubicBezTo>
                  <a:cubicBezTo>
                    <a:pt x="785" y="170"/>
                    <a:pt x="785" y="170"/>
                    <a:pt x="785" y="170"/>
                  </a:cubicBezTo>
                  <a:cubicBezTo>
                    <a:pt x="785" y="170"/>
                    <a:pt x="785" y="170"/>
                    <a:pt x="785" y="170"/>
                  </a:cubicBezTo>
                  <a:cubicBezTo>
                    <a:pt x="786" y="170"/>
                    <a:pt x="786" y="169"/>
                    <a:pt x="786" y="167"/>
                  </a:cubicBezTo>
                  <a:cubicBezTo>
                    <a:pt x="786" y="157"/>
                    <a:pt x="771" y="114"/>
                    <a:pt x="770" y="110"/>
                  </a:cubicBezTo>
                  <a:cubicBezTo>
                    <a:pt x="759" y="75"/>
                    <a:pt x="731" y="42"/>
                    <a:pt x="692" y="42"/>
                  </a:cubicBezTo>
                  <a:cubicBezTo>
                    <a:pt x="692" y="42"/>
                    <a:pt x="691" y="42"/>
                    <a:pt x="691" y="42"/>
                  </a:cubicBezTo>
                  <a:cubicBezTo>
                    <a:pt x="658" y="42"/>
                    <a:pt x="621" y="80"/>
                    <a:pt x="587" y="80"/>
                  </a:cubicBezTo>
                  <a:cubicBezTo>
                    <a:pt x="580" y="80"/>
                    <a:pt x="574" y="79"/>
                    <a:pt x="567" y="75"/>
                  </a:cubicBezTo>
                  <a:cubicBezTo>
                    <a:pt x="535" y="57"/>
                    <a:pt x="517" y="21"/>
                    <a:pt x="482" y="6"/>
                  </a:cubicBezTo>
                  <a:cubicBezTo>
                    <a:pt x="471" y="2"/>
                    <a:pt x="462" y="0"/>
                    <a:pt x="454" y="0"/>
                  </a:cubicBezTo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9" name="Google Shape;1749;p48"/>
            <p:cNvSpPr/>
            <p:nvPr/>
          </p:nvSpPr>
          <p:spPr>
            <a:xfrm flipH="1">
              <a:off x="964250" y="718556"/>
              <a:ext cx="827975" cy="281200"/>
            </a:xfrm>
            <a:custGeom>
              <a:rect b="b" l="l" r="r" t="t"/>
              <a:pathLst>
                <a:path extrusionOk="0" h="196" w="820">
                  <a:moveTo>
                    <a:pt x="454" y="0"/>
                  </a:moveTo>
                  <a:cubicBezTo>
                    <a:pt x="413" y="0"/>
                    <a:pt x="407" y="53"/>
                    <a:pt x="365" y="62"/>
                  </a:cubicBezTo>
                  <a:cubicBezTo>
                    <a:pt x="360" y="63"/>
                    <a:pt x="356" y="64"/>
                    <a:pt x="352" y="64"/>
                  </a:cubicBezTo>
                  <a:cubicBezTo>
                    <a:pt x="343" y="64"/>
                    <a:pt x="335" y="62"/>
                    <a:pt x="328" y="59"/>
                  </a:cubicBezTo>
                  <a:cubicBezTo>
                    <a:pt x="321" y="57"/>
                    <a:pt x="315" y="55"/>
                    <a:pt x="307" y="55"/>
                  </a:cubicBezTo>
                  <a:cubicBezTo>
                    <a:pt x="300" y="55"/>
                    <a:pt x="291" y="57"/>
                    <a:pt x="281" y="65"/>
                  </a:cubicBezTo>
                  <a:cubicBezTo>
                    <a:pt x="246" y="91"/>
                    <a:pt x="269" y="103"/>
                    <a:pt x="232" y="109"/>
                  </a:cubicBezTo>
                  <a:cubicBezTo>
                    <a:pt x="220" y="111"/>
                    <a:pt x="212" y="111"/>
                    <a:pt x="205" y="111"/>
                  </a:cubicBezTo>
                  <a:cubicBezTo>
                    <a:pt x="202" y="111"/>
                    <a:pt x="198" y="111"/>
                    <a:pt x="195" y="111"/>
                  </a:cubicBezTo>
                  <a:cubicBezTo>
                    <a:pt x="192" y="111"/>
                    <a:pt x="190" y="110"/>
                    <a:pt x="187" y="110"/>
                  </a:cubicBezTo>
                  <a:cubicBezTo>
                    <a:pt x="180" y="110"/>
                    <a:pt x="174" y="111"/>
                    <a:pt x="165" y="115"/>
                  </a:cubicBezTo>
                  <a:cubicBezTo>
                    <a:pt x="142" y="123"/>
                    <a:pt x="101" y="167"/>
                    <a:pt x="101" y="167"/>
                  </a:cubicBezTo>
                  <a:cubicBezTo>
                    <a:pt x="101" y="167"/>
                    <a:pt x="87" y="162"/>
                    <a:pt x="69" y="162"/>
                  </a:cubicBezTo>
                  <a:cubicBezTo>
                    <a:pt x="60" y="162"/>
                    <a:pt x="50" y="163"/>
                    <a:pt x="40" y="167"/>
                  </a:cubicBezTo>
                  <a:cubicBezTo>
                    <a:pt x="25" y="173"/>
                    <a:pt x="11" y="183"/>
                    <a:pt x="0" y="196"/>
                  </a:cubicBezTo>
                  <a:cubicBezTo>
                    <a:pt x="820" y="196"/>
                    <a:pt x="820" y="196"/>
                    <a:pt x="820" y="196"/>
                  </a:cubicBezTo>
                  <a:cubicBezTo>
                    <a:pt x="820" y="196"/>
                    <a:pt x="813" y="169"/>
                    <a:pt x="792" y="169"/>
                  </a:cubicBezTo>
                  <a:cubicBezTo>
                    <a:pt x="790" y="169"/>
                    <a:pt x="788" y="169"/>
                    <a:pt x="785" y="170"/>
                  </a:cubicBezTo>
                  <a:cubicBezTo>
                    <a:pt x="785" y="170"/>
                    <a:pt x="785" y="170"/>
                    <a:pt x="785" y="170"/>
                  </a:cubicBezTo>
                  <a:cubicBezTo>
                    <a:pt x="785" y="170"/>
                    <a:pt x="785" y="170"/>
                    <a:pt x="785" y="170"/>
                  </a:cubicBezTo>
                  <a:cubicBezTo>
                    <a:pt x="786" y="170"/>
                    <a:pt x="786" y="169"/>
                    <a:pt x="786" y="167"/>
                  </a:cubicBezTo>
                  <a:cubicBezTo>
                    <a:pt x="786" y="157"/>
                    <a:pt x="771" y="114"/>
                    <a:pt x="770" y="110"/>
                  </a:cubicBezTo>
                  <a:cubicBezTo>
                    <a:pt x="759" y="75"/>
                    <a:pt x="731" y="42"/>
                    <a:pt x="692" y="42"/>
                  </a:cubicBezTo>
                  <a:cubicBezTo>
                    <a:pt x="692" y="42"/>
                    <a:pt x="691" y="42"/>
                    <a:pt x="691" y="42"/>
                  </a:cubicBezTo>
                  <a:cubicBezTo>
                    <a:pt x="658" y="42"/>
                    <a:pt x="621" y="80"/>
                    <a:pt x="587" y="80"/>
                  </a:cubicBezTo>
                  <a:cubicBezTo>
                    <a:pt x="580" y="80"/>
                    <a:pt x="574" y="79"/>
                    <a:pt x="567" y="75"/>
                  </a:cubicBezTo>
                  <a:cubicBezTo>
                    <a:pt x="535" y="57"/>
                    <a:pt x="517" y="21"/>
                    <a:pt x="482" y="6"/>
                  </a:cubicBezTo>
                  <a:cubicBezTo>
                    <a:pt x="471" y="2"/>
                    <a:pt x="462" y="0"/>
                    <a:pt x="454" y="0"/>
                  </a:cubicBezTo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750" name="Google Shape;1750;p48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43149" y="4614950"/>
            <a:ext cx="1300852" cy="52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2"/>
          <p:cNvSpPr txBox="1"/>
          <p:nvPr>
            <p:ph type="title"/>
          </p:nvPr>
        </p:nvSpPr>
        <p:spPr>
          <a:xfrm>
            <a:off x="503275" y="131675"/>
            <a:ext cx="8262000" cy="177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What are these activities? </a:t>
            </a:r>
            <a:endParaRPr sz="3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Have you ever tried them?</a:t>
            </a:r>
            <a:endParaRPr sz="3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Which of them would you like to try?</a:t>
            </a:r>
            <a:endParaRPr sz="3600"/>
          </a:p>
        </p:txBody>
      </p:sp>
      <p:pic>
        <p:nvPicPr>
          <p:cNvPr id="223" name="Google Shape;22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575" y="2055800"/>
            <a:ext cx="2603250" cy="208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32"/>
          <p:cNvPicPr preferRelativeResize="0"/>
          <p:nvPr/>
        </p:nvPicPr>
        <p:blipFill rotWithShape="1">
          <a:blip r:embed="rId4">
            <a:alphaModFix/>
          </a:blip>
          <a:srcRect b="0" l="0" r="14784" t="0"/>
          <a:stretch/>
        </p:blipFill>
        <p:spPr>
          <a:xfrm>
            <a:off x="3069100" y="2055800"/>
            <a:ext cx="2656700" cy="208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32"/>
          <p:cNvPicPr preferRelativeResize="0"/>
          <p:nvPr/>
        </p:nvPicPr>
        <p:blipFill rotWithShape="1">
          <a:blip r:embed="rId5">
            <a:alphaModFix/>
          </a:blip>
          <a:srcRect b="0" l="0" r="6138" t="0"/>
          <a:stretch/>
        </p:blipFill>
        <p:spPr>
          <a:xfrm>
            <a:off x="5989079" y="2055800"/>
            <a:ext cx="2952335" cy="2082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3"/>
          <p:cNvSpPr txBox="1"/>
          <p:nvPr>
            <p:ph type="ctrTitle"/>
          </p:nvPr>
        </p:nvSpPr>
        <p:spPr>
          <a:xfrm>
            <a:off x="3982525" y="1278525"/>
            <a:ext cx="4820100" cy="2086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800">
                <a:solidFill>
                  <a:schemeClr val="accent2"/>
                </a:solidFill>
              </a:rPr>
              <a:t>OUTDOOR </a:t>
            </a:r>
            <a:r>
              <a:rPr lang="en" sz="5600"/>
              <a:t>ACTIVITIES</a:t>
            </a:r>
            <a:endParaRPr sz="6000"/>
          </a:p>
        </p:txBody>
      </p:sp>
      <p:grpSp>
        <p:nvGrpSpPr>
          <p:cNvPr id="231" name="Google Shape;231;p33"/>
          <p:cNvGrpSpPr/>
          <p:nvPr/>
        </p:nvGrpSpPr>
        <p:grpSpPr>
          <a:xfrm>
            <a:off x="-891143" y="927316"/>
            <a:ext cx="4629625" cy="4770616"/>
            <a:chOff x="944356" y="2001583"/>
            <a:chExt cx="2952567" cy="3010612"/>
          </a:xfrm>
        </p:grpSpPr>
        <p:sp>
          <p:nvSpPr>
            <p:cNvPr id="232" name="Google Shape;232;p33"/>
            <p:cNvSpPr/>
            <p:nvPr/>
          </p:nvSpPr>
          <p:spPr>
            <a:xfrm>
              <a:off x="944356" y="3635379"/>
              <a:ext cx="2843416" cy="1376815"/>
            </a:xfrm>
            <a:custGeom>
              <a:rect b="b" l="l" r="r" t="t"/>
              <a:pathLst>
                <a:path extrusionOk="0" h="737" w="1788">
                  <a:moveTo>
                    <a:pt x="1710" y="573"/>
                  </a:moveTo>
                  <a:cubicBezTo>
                    <a:pt x="1788" y="502"/>
                    <a:pt x="1217" y="310"/>
                    <a:pt x="1180" y="270"/>
                  </a:cubicBezTo>
                  <a:cubicBezTo>
                    <a:pt x="1143" y="229"/>
                    <a:pt x="1533" y="152"/>
                    <a:pt x="1596" y="123"/>
                  </a:cubicBezTo>
                  <a:cubicBezTo>
                    <a:pt x="1659" y="95"/>
                    <a:pt x="1478" y="69"/>
                    <a:pt x="1498" y="49"/>
                  </a:cubicBezTo>
                  <a:cubicBezTo>
                    <a:pt x="1518" y="29"/>
                    <a:pt x="1722" y="0"/>
                    <a:pt x="1722" y="0"/>
                  </a:cubicBezTo>
                  <a:cubicBezTo>
                    <a:pt x="1722" y="0"/>
                    <a:pt x="1114" y="12"/>
                    <a:pt x="1068" y="52"/>
                  </a:cubicBezTo>
                  <a:cubicBezTo>
                    <a:pt x="1023" y="92"/>
                    <a:pt x="1212" y="103"/>
                    <a:pt x="1157" y="123"/>
                  </a:cubicBezTo>
                  <a:cubicBezTo>
                    <a:pt x="1103" y="144"/>
                    <a:pt x="549" y="175"/>
                    <a:pt x="521" y="204"/>
                  </a:cubicBezTo>
                  <a:cubicBezTo>
                    <a:pt x="492" y="232"/>
                    <a:pt x="486" y="244"/>
                    <a:pt x="440" y="249"/>
                  </a:cubicBezTo>
                  <a:cubicBezTo>
                    <a:pt x="398" y="255"/>
                    <a:pt x="176" y="272"/>
                    <a:pt x="0" y="338"/>
                  </a:cubicBezTo>
                  <a:cubicBezTo>
                    <a:pt x="105" y="492"/>
                    <a:pt x="292" y="624"/>
                    <a:pt x="588" y="689"/>
                  </a:cubicBezTo>
                  <a:cubicBezTo>
                    <a:pt x="677" y="709"/>
                    <a:pt x="766" y="725"/>
                    <a:pt x="854" y="737"/>
                  </a:cubicBezTo>
                  <a:cubicBezTo>
                    <a:pt x="996" y="723"/>
                    <a:pt x="1137" y="703"/>
                    <a:pt x="1277" y="679"/>
                  </a:cubicBezTo>
                  <a:cubicBezTo>
                    <a:pt x="1373" y="662"/>
                    <a:pt x="1469" y="645"/>
                    <a:pt x="1564" y="623"/>
                  </a:cubicBezTo>
                  <a:cubicBezTo>
                    <a:pt x="1607" y="613"/>
                    <a:pt x="1676" y="605"/>
                    <a:pt x="1710" y="57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33;p33"/>
            <p:cNvSpPr/>
            <p:nvPr/>
          </p:nvSpPr>
          <p:spPr>
            <a:xfrm>
              <a:off x="3263188" y="3137099"/>
              <a:ext cx="323850" cy="85725"/>
            </a:xfrm>
            <a:custGeom>
              <a:rect b="b" l="l" r="r" t="t"/>
              <a:pathLst>
                <a:path extrusionOk="0" h="68" w="257">
                  <a:moveTo>
                    <a:pt x="247" y="60"/>
                  </a:moveTo>
                  <a:cubicBezTo>
                    <a:pt x="248" y="59"/>
                    <a:pt x="242" y="43"/>
                    <a:pt x="242" y="41"/>
                  </a:cubicBezTo>
                  <a:cubicBezTo>
                    <a:pt x="238" y="30"/>
                    <a:pt x="229" y="19"/>
                    <a:pt x="217" y="20"/>
                  </a:cubicBezTo>
                  <a:cubicBezTo>
                    <a:pt x="205" y="20"/>
                    <a:pt x="190" y="37"/>
                    <a:pt x="178" y="30"/>
                  </a:cubicBezTo>
                  <a:cubicBezTo>
                    <a:pt x="168" y="24"/>
                    <a:pt x="162" y="13"/>
                    <a:pt x="151" y="9"/>
                  </a:cubicBezTo>
                  <a:cubicBezTo>
                    <a:pt x="130" y="0"/>
                    <a:pt x="130" y="23"/>
                    <a:pt x="115" y="26"/>
                  </a:cubicBezTo>
                  <a:cubicBezTo>
                    <a:pt x="110" y="27"/>
                    <a:pt x="106" y="26"/>
                    <a:pt x="103" y="25"/>
                  </a:cubicBezTo>
                  <a:cubicBezTo>
                    <a:pt x="99" y="24"/>
                    <a:pt x="95" y="22"/>
                    <a:pt x="88" y="27"/>
                  </a:cubicBezTo>
                  <a:cubicBezTo>
                    <a:pt x="77" y="35"/>
                    <a:pt x="85" y="39"/>
                    <a:pt x="73" y="41"/>
                  </a:cubicBezTo>
                  <a:cubicBezTo>
                    <a:pt x="68" y="41"/>
                    <a:pt x="64" y="41"/>
                    <a:pt x="62" y="41"/>
                  </a:cubicBezTo>
                  <a:cubicBezTo>
                    <a:pt x="58" y="41"/>
                    <a:pt x="56" y="41"/>
                    <a:pt x="52" y="42"/>
                  </a:cubicBezTo>
                  <a:cubicBezTo>
                    <a:pt x="44" y="47"/>
                    <a:pt x="37" y="52"/>
                    <a:pt x="32" y="59"/>
                  </a:cubicBezTo>
                  <a:cubicBezTo>
                    <a:pt x="25" y="57"/>
                    <a:pt x="19" y="57"/>
                    <a:pt x="12" y="59"/>
                  </a:cubicBezTo>
                  <a:cubicBezTo>
                    <a:pt x="7" y="61"/>
                    <a:pt x="3" y="64"/>
                    <a:pt x="0" y="68"/>
                  </a:cubicBezTo>
                  <a:cubicBezTo>
                    <a:pt x="257" y="68"/>
                    <a:pt x="257" y="68"/>
                    <a:pt x="257" y="68"/>
                  </a:cubicBezTo>
                  <a:cubicBezTo>
                    <a:pt x="257" y="68"/>
                    <a:pt x="254" y="58"/>
                    <a:pt x="247" y="60"/>
                  </a:cubicBezTo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234;p33"/>
            <p:cNvSpPr/>
            <p:nvPr/>
          </p:nvSpPr>
          <p:spPr>
            <a:xfrm>
              <a:off x="2863461" y="2001583"/>
              <a:ext cx="1033462" cy="247650"/>
            </a:xfrm>
            <a:custGeom>
              <a:rect b="b" l="l" r="r" t="t"/>
              <a:pathLst>
                <a:path extrusionOk="0" h="196" w="820">
                  <a:moveTo>
                    <a:pt x="454" y="0"/>
                  </a:moveTo>
                  <a:cubicBezTo>
                    <a:pt x="413" y="0"/>
                    <a:pt x="407" y="53"/>
                    <a:pt x="365" y="62"/>
                  </a:cubicBezTo>
                  <a:cubicBezTo>
                    <a:pt x="360" y="63"/>
                    <a:pt x="356" y="64"/>
                    <a:pt x="352" y="64"/>
                  </a:cubicBezTo>
                  <a:cubicBezTo>
                    <a:pt x="343" y="64"/>
                    <a:pt x="335" y="62"/>
                    <a:pt x="328" y="59"/>
                  </a:cubicBezTo>
                  <a:cubicBezTo>
                    <a:pt x="321" y="57"/>
                    <a:pt x="315" y="55"/>
                    <a:pt x="307" y="55"/>
                  </a:cubicBezTo>
                  <a:cubicBezTo>
                    <a:pt x="300" y="55"/>
                    <a:pt x="291" y="57"/>
                    <a:pt x="281" y="65"/>
                  </a:cubicBezTo>
                  <a:cubicBezTo>
                    <a:pt x="246" y="91"/>
                    <a:pt x="269" y="103"/>
                    <a:pt x="232" y="109"/>
                  </a:cubicBezTo>
                  <a:cubicBezTo>
                    <a:pt x="220" y="111"/>
                    <a:pt x="212" y="111"/>
                    <a:pt x="205" y="111"/>
                  </a:cubicBezTo>
                  <a:cubicBezTo>
                    <a:pt x="202" y="111"/>
                    <a:pt x="198" y="111"/>
                    <a:pt x="195" y="111"/>
                  </a:cubicBezTo>
                  <a:cubicBezTo>
                    <a:pt x="192" y="111"/>
                    <a:pt x="190" y="110"/>
                    <a:pt x="187" y="110"/>
                  </a:cubicBezTo>
                  <a:cubicBezTo>
                    <a:pt x="180" y="110"/>
                    <a:pt x="174" y="111"/>
                    <a:pt x="165" y="115"/>
                  </a:cubicBezTo>
                  <a:cubicBezTo>
                    <a:pt x="142" y="123"/>
                    <a:pt x="101" y="167"/>
                    <a:pt x="101" y="167"/>
                  </a:cubicBezTo>
                  <a:cubicBezTo>
                    <a:pt x="101" y="167"/>
                    <a:pt x="87" y="162"/>
                    <a:pt x="69" y="162"/>
                  </a:cubicBezTo>
                  <a:cubicBezTo>
                    <a:pt x="60" y="162"/>
                    <a:pt x="50" y="163"/>
                    <a:pt x="40" y="167"/>
                  </a:cubicBezTo>
                  <a:cubicBezTo>
                    <a:pt x="25" y="173"/>
                    <a:pt x="11" y="183"/>
                    <a:pt x="0" y="196"/>
                  </a:cubicBezTo>
                  <a:cubicBezTo>
                    <a:pt x="820" y="196"/>
                    <a:pt x="820" y="196"/>
                    <a:pt x="820" y="196"/>
                  </a:cubicBezTo>
                  <a:cubicBezTo>
                    <a:pt x="820" y="196"/>
                    <a:pt x="813" y="169"/>
                    <a:pt x="792" y="169"/>
                  </a:cubicBezTo>
                  <a:cubicBezTo>
                    <a:pt x="790" y="169"/>
                    <a:pt x="788" y="169"/>
                    <a:pt x="785" y="170"/>
                  </a:cubicBezTo>
                  <a:cubicBezTo>
                    <a:pt x="785" y="170"/>
                    <a:pt x="785" y="170"/>
                    <a:pt x="785" y="170"/>
                  </a:cubicBezTo>
                  <a:cubicBezTo>
                    <a:pt x="785" y="170"/>
                    <a:pt x="785" y="170"/>
                    <a:pt x="785" y="170"/>
                  </a:cubicBezTo>
                  <a:cubicBezTo>
                    <a:pt x="786" y="170"/>
                    <a:pt x="786" y="169"/>
                    <a:pt x="786" y="167"/>
                  </a:cubicBezTo>
                  <a:cubicBezTo>
                    <a:pt x="786" y="157"/>
                    <a:pt x="771" y="114"/>
                    <a:pt x="770" y="110"/>
                  </a:cubicBezTo>
                  <a:cubicBezTo>
                    <a:pt x="759" y="75"/>
                    <a:pt x="731" y="42"/>
                    <a:pt x="692" y="42"/>
                  </a:cubicBezTo>
                  <a:cubicBezTo>
                    <a:pt x="692" y="42"/>
                    <a:pt x="691" y="42"/>
                    <a:pt x="691" y="42"/>
                  </a:cubicBezTo>
                  <a:cubicBezTo>
                    <a:pt x="658" y="42"/>
                    <a:pt x="621" y="80"/>
                    <a:pt x="587" y="80"/>
                  </a:cubicBezTo>
                  <a:cubicBezTo>
                    <a:pt x="580" y="80"/>
                    <a:pt x="574" y="79"/>
                    <a:pt x="567" y="75"/>
                  </a:cubicBezTo>
                  <a:cubicBezTo>
                    <a:pt x="535" y="57"/>
                    <a:pt x="517" y="21"/>
                    <a:pt x="482" y="6"/>
                  </a:cubicBezTo>
                  <a:cubicBezTo>
                    <a:pt x="471" y="2"/>
                    <a:pt x="462" y="0"/>
                    <a:pt x="454" y="0"/>
                  </a:cubicBezTo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235;p33"/>
            <p:cNvSpPr/>
            <p:nvPr/>
          </p:nvSpPr>
          <p:spPr>
            <a:xfrm>
              <a:off x="1754188" y="4044950"/>
              <a:ext cx="49213" cy="77788"/>
            </a:xfrm>
            <a:custGeom>
              <a:rect b="b" l="l" r="r" t="t"/>
              <a:pathLst>
                <a:path extrusionOk="0" h="62" w="40">
                  <a:moveTo>
                    <a:pt x="6" y="62"/>
                  </a:moveTo>
                  <a:cubicBezTo>
                    <a:pt x="6" y="62"/>
                    <a:pt x="2" y="46"/>
                    <a:pt x="2" y="45"/>
                  </a:cubicBezTo>
                  <a:cubicBezTo>
                    <a:pt x="0" y="33"/>
                    <a:pt x="4" y="10"/>
                    <a:pt x="16" y="4"/>
                  </a:cubicBezTo>
                  <a:cubicBezTo>
                    <a:pt x="24" y="0"/>
                    <a:pt x="33" y="4"/>
                    <a:pt x="37" y="12"/>
                  </a:cubicBezTo>
                  <a:cubicBezTo>
                    <a:pt x="37" y="12"/>
                    <a:pt x="37" y="13"/>
                    <a:pt x="37" y="13"/>
                  </a:cubicBezTo>
                  <a:cubicBezTo>
                    <a:pt x="40" y="23"/>
                    <a:pt x="38" y="33"/>
                    <a:pt x="32" y="40"/>
                  </a:cubicBezTo>
                  <a:cubicBezTo>
                    <a:pt x="26" y="49"/>
                    <a:pt x="6" y="62"/>
                    <a:pt x="6" y="62"/>
                  </a:cubicBezTo>
                  <a:close/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236;p33"/>
            <p:cNvSpPr/>
            <p:nvPr/>
          </p:nvSpPr>
          <p:spPr>
            <a:xfrm>
              <a:off x="2017713" y="4065588"/>
              <a:ext cx="68263" cy="55563"/>
            </a:xfrm>
            <a:custGeom>
              <a:rect b="b" l="l" r="r" t="t"/>
              <a:pathLst>
                <a:path extrusionOk="0" h="45" w="55">
                  <a:moveTo>
                    <a:pt x="33" y="41"/>
                  </a:moveTo>
                  <a:cubicBezTo>
                    <a:pt x="24" y="45"/>
                    <a:pt x="0" y="44"/>
                    <a:pt x="0" y="44"/>
                  </a:cubicBezTo>
                  <a:cubicBezTo>
                    <a:pt x="0" y="44"/>
                    <a:pt x="6" y="29"/>
                    <a:pt x="6" y="28"/>
                  </a:cubicBezTo>
                  <a:cubicBezTo>
                    <a:pt x="11" y="17"/>
                    <a:pt x="27" y="0"/>
                    <a:pt x="40" y="1"/>
                  </a:cubicBezTo>
                  <a:cubicBezTo>
                    <a:pt x="49" y="2"/>
                    <a:pt x="55" y="11"/>
                    <a:pt x="53" y="19"/>
                  </a:cubicBezTo>
                  <a:cubicBezTo>
                    <a:pt x="53" y="20"/>
                    <a:pt x="53" y="20"/>
                    <a:pt x="53" y="21"/>
                  </a:cubicBezTo>
                  <a:cubicBezTo>
                    <a:pt x="50" y="30"/>
                    <a:pt x="43" y="37"/>
                    <a:pt x="33" y="41"/>
                  </a:cubicBezTo>
                  <a:close/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" name="Google Shape;237;p33"/>
            <p:cNvSpPr/>
            <p:nvPr/>
          </p:nvSpPr>
          <p:spPr>
            <a:xfrm>
              <a:off x="1654176" y="3979863"/>
              <a:ext cx="430213" cy="534988"/>
            </a:xfrm>
            <a:custGeom>
              <a:rect b="b" l="l" r="r" t="t"/>
              <a:pathLst>
                <a:path extrusionOk="0" h="425" w="342">
                  <a:moveTo>
                    <a:pt x="285" y="61"/>
                  </a:moveTo>
                  <a:cubicBezTo>
                    <a:pt x="285" y="61"/>
                    <a:pt x="285" y="61"/>
                    <a:pt x="285" y="61"/>
                  </a:cubicBezTo>
                  <a:cubicBezTo>
                    <a:pt x="286" y="65"/>
                    <a:pt x="286" y="69"/>
                    <a:pt x="287" y="73"/>
                  </a:cubicBezTo>
                  <a:cubicBezTo>
                    <a:pt x="287" y="82"/>
                    <a:pt x="288" y="91"/>
                    <a:pt x="289" y="101"/>
                  </a:cubicBezTo>
                  <a:cubicBezTo>
                    <a:pt x="289" y="112"/>
                    <a:pt x="289" y="123"/>
                    <a:pt x="288" y="133"/>
                  </a:cubicBezTo>
                  <a:cubicBezTo>
                    <a:pt x="287" y="146"/>
                    <a:pt x="285" y="158"/>
                    <a:pt x="282" y="169"/>
                  </a:cubicBezTo>
                  <a:cubicBezTo>
                    <a:pt x="282" y="170"/>
                    <a:pt x="282" y="170"/>
                    <a:pt x="282" y="170"/>
                  </a:cubicBezTo>
                  <a:cubicBezTo>
                    <a:pt x="284" y="167"/>
                    <a:pt x="290" y="158"/>
                    <a:pt x="291" y="157"/>
                  </a:cubicBezTo>
                  <a:cubicBezTo>
                    <a:pt x="298" y="148"/>
                    <a:pt x="319" y="135"/>
                    <a:pt x="331" y="140"/>
                  </a:cubicBezTo>
                  <a:cubicBezTo>
                    <a:pt x="339" y="144"/>
                    <a:pt x="342" y="153"/>
                    <a:pt x="338" y="161"/>
                  </a:cubicBezTo>
                  <a:cubicBezTo>
                    <a:pt x="338" y="162"/>
                    <a:pt x="338" y="162"/>
                    <a:pt x="338" y="163"/>
                  </a:cubicBezTo>
                  <a:cubicBezTo>
                    <a:pt x="332" y="171"/>
                    <a:pt x="323" y="175"/>
                    <a:pt x="314" y="176"/>
                  </a:cubicBezTo>
                  <a:cubicBezTo>
                    <a:pt x="304" y="178"/>
                    <a:pt x="283" y="172"/>
                    <a:pt x="281" y="171"/>
                  </a:cubicBezTo>
                  <a:cubicBezTo>
                    <a:pt x="278" y="183"/>
                    <a:pt x="274" y="195"/>
                    <a:pt x="269" y="206"/>
                  </a:cubicBezTo>
                  <a:cubicBezTo>
                    <a:pt x="266" y="213"/>
                    <a:pt x="263" y="220"/>
                    <a:pt x="259" y="226"/>
                  </a:cubicBezTo>
                  <a:cubicBezTo>
                    <a:pt x="263" y="220"/>
                    <a:pt x="263" y="220"/>
                    <a:pt x="263" y="220"/>
                  </a:cubicBezTo>
                  <a:cubicBezTo>
                    <a:pt x="271" y="211"/>
                    <a:pt x="291" y="199"/>
                    <a:pt x="304" y="204"/>
                  </a:cubicBezTo>
                  <a:cubicBezTo>
                    <a:pt x="312" y="208"/>
                    <a:pt x="315" y="217"/>
                    <a:pt x="311" y="225"/>
                  </a:cubicBezTo>
                  <a:cubicBezTo>
                    <a:pt x="311" y="225"/>
                    <a:pt x="311" y="226"/>
                    <a:pt x="310" y="226"/>
                  </a:cubicBezTo>
                  <a:cubicBezTo>
                    <a:pt x="305" y="234"/>
                    <a:pt x="296" y="239"/>
                    <a:pt x="286" y="240"/>
                  </a:cubicBezTo>
                  <a:cubicBezTo>
                    <a:pt x="276" y="240"/>
                    <a:pt x="265" y="238"/>
                    <a:pt x="255" y="235"/>
                  </a:cubicBezTo>
                  <a:cubicBezTo>
                    <a:pt x="254" y="237"/>
                    <a:pt x="252" y="240"/>
                    <a:pt x="251" y="242"/>
                  </a:cubicBezTo>
                  <a:cubicBezTo>
                    <a:pt x="245" y="254"/>
                    <a:pt x="239" y="266"/>
                    <a:pt x="233" y="278"/>
                  </a:cubicBezTo>
                  <a:cubicBezTo>
                    <a:pt x="231" y="282"/>
                    <a:pt x="230" y="287"/>
                    <a:pt x="228" y="291"/>
                  </a:cubicBezTo>
                  <a:cubicBezTo>
                    <a:pt x="230" y="288"/>
                    <a:pt x="231" y="286"/>
                    <a:pt x="231" y="286"/>
                  </a:cubicBezTo>
                  <a:cubicBezTo>
                    <a:pt x="239" y="277"/>
                    <a:pt x="259" y="264"/>
                    <a:pt x="272" y="269"/>
                  </a:cubicBezTo>
                  <a:cubicBezTo>
                    <a:pt x="280" y="273"/>
                    <a:pt x="283" y="283"/>
                    <a:pt x="279" y="290"/>
                  </a:cubicBezTo>
                  <a:cubicBezTo>
                    <a:pt x="279" y="291"/>
                    <a:pt x="279" y="291"/>
                    <a:pt x="278" y="292"/>
                  </a:cubicBezTo>
                  <a:cubicBezTo>
                    <a:pt x="273" y="300"/>
                    <a:pt x="264" y="304"/>
                    <a:pt x="254" y="305"/>
                  </a:cubicBezTo>
                  <a:cubicBezTo>
                    <a:pt x="244" y="305"/>
                    <a:pt x="234" y="304"/>
                    <a:pt x="224" y="301"/>
                  </a:cubicBezTo>
                  <a:cubicBezTo>
                    <a:pt x="222" y="305"/>
                    <a:pt x="220" y="309"/>
                    <a:pt x="219" y="314"/>
                  </a:cubicBezTo>
                  <a:cubicBezTo>
                    <a:pt x="218" y="317"/>
                    <a:pt x="217" y="319"/>
                    <a:pt x="216" y="322"/>
                  </a:cubicBezTo>
                  <a:cubicBezTo>
                    <a:pt x="215" y="325"/>
                    <a:pt x="214" y="328"/>
                    <a:pt x="213" y="331"/>
                  </a:cubicBezTo>
                  <a:cubicBezTo>
                    <a:pt x="212" y="337"/>
                    <a:pt x="211" y="343"/>
                    <a:pt x="209" y="348"/>
                  </a:cubicBezTo>
                  <a:cubicBezTo>
                    <a:pt x="209" y="352"/>
                    <a:pt x="208" y="356"/>
                    <a:pt x="207" y="360"/>
                  </a:cubicBezTo>
                  <a:cubicBezTo>
                    <a:pt x="209" y="356"/>
                    <a:pt x="213" y="347"/>
                    <a:pt x="213" y="347"/>
                  </a:cubicBezTo>
                  <a:cubicBezTo>
                    <a:pt x="220" y="337"/>
                    <a:pt x="238" y="321"/>
                    <a:pt x="251" y="324"/>
                  </a:cubicBezTo>
                  <a:cubicBezTo>
                    <a:pt x="259" y="327"/>
                    <a:pt x="264" y="335"/>
                    <a:pt x="261" y="344"/>
                  </a:cubicBezTo>
                  <a:cubicBezTo>
                    <a:pt x="261" y="344"/>
                    <a:pt x="261" y="345"/>
                    <a:pt x="261" y="345"/>
                  </a:cubicBezTo>
                  <a:cubicBezTo>
                    <a:pt x="256" y="354"/>
                    <a:pt x="249" y="360"/>
                    <a:pt x="239" y="362"/>
                  </a:cubicBezTo>
                  <a:cubicBezTo>
                    <a:pt x="228" y="364"/>
                    <a:pt x="217" y="364"/>
                    <a:pt x="207" y="362"/>
                  </a:cubicBezTo>
                  <a:cubicBezTo>
                    <a:pt x="205" y="369"/>
                    <a:pt x="204" y="375"/>
                    <a:pt x="203" y="380"/>
                  </a:cubicBezTo>
                  <a:cubicBezTo>
                    <a:pt x="200" y="398"/>
                    <a:pt x="198" y="413"/>
                    <a:pt x="196" y="425"/>
                  </a:cubicBezTo>
                  <a:cubicBezTo>
                    <a:pt x="187" y="425"/>
                    <a:pt x="187" y="425"/>
                    <a:pt x="187" y="425"/>
                  </a:cubicBezTo>
                  <a:cubicBezTo>
                    <a:pt x="189" y="413"/>
                    <a:pt x="192" y="397"/>
                    <a:pt x="195" y="379"/>
                  </a:cubicBezTo>
                  <a:cubicBezTo>
                    <a:pt x="196" y="372"/>
                    <a:pt x="198" y="366"/>
                    <a:pt x="199" y="359"/>
                  </a:cubicBezTo>
                  <a:cubicBezTo>
                    <a:pt x="193" y="356"/>
                    <a:pt x="187" y="354"/>
                    <a:pt x="181" y="350"/>
                  </a:cubicBezTo>
                  <a:cubicBezTo>
                    <a:pt x="173" y="357"/>
                    <a:pt x="164" y="363"/>
                    <a:pt x="155" y="368"/>
                  </a:cubicBezTo>
                  <a:cubicBezTo>
                    <a:pt x="157" y="373"/>
                    <a:pt x="160" y="379"/>
                    <a:pt x="162" y="384"/>
                  </a:cubicBezTo>
                  <a:cubicBezTo>
                    <a:pt x="169" y="401"/>
                    <a:pt x="175" y="415"/>
                    <a:pt x="180" y="425"/>
                  </a:cubicBezTo>
                  <a:cubicBezTo>
                    <a:pt x="171" y="425"/>
                    <a:pt x="171" y="425"/>
                    <a:pt x="171" y="425"/>
                  </a:cubicBezTo>
                  <a:cubicBezTo>
                    <a:pt x="166" y="415"/>
                    <a:pt x="160" y="402"/>
                    <a:pt x="154" y="387"/>
                  </a:cubicBezTo>
                  <a:cubicBezTo>
                    <a:pt x="152" y="381"/>
                    <a:pt x="149" y="375"/>
                    <a:pt x="147" y="368"/>
                  </a:cubicBezTo>
                  <a:cubicBezTo>
                    <a:pt x="136" y="371"/>
                    <a:pt x="125" y="372"/>
                    <a:pt x="114" y="371"/>
                  </a:cubicBezTo>
                  <a:cubicBezTo>
                    <a:pt x="105" y="369"/>
                    <a:pt x="97" y="364"/>
                    <a:pt x="92" y="355"/>
                  </a:cubicBezTo>
                  <a:cubicBezTo>
                    <a:pt x="88" y="348"/>
                    <a:pt x="91" y="338"/>
                    <a:pt x="99" y="334"/>
                  </a:cubicBezTo>
                  <a:cubicBezTo>
                    <a:pt x="99" y="334"/>
                    <a:pt x="100" y="334"/>
                    <a:pt x="101" y="334"/>
                  </a:cubicBezTo>
                  <a:cubicBezTo>
                    <a:pt x="113" y="329"/>
                    <a:pt x="132" y="344"/>
                    <a:pt x="139" y="353"/>
                  </a:cubicBezTo>
                  <a:cubicBezTo>
                    <a:pt x="140" y="354"/>
                    <a:pt x="144" y="360"/>
                    <a:pt x="146" y="365"/>
                  </a:cubicBezTo>
                  <a:cubicBezTo>
                    <a:pt x="145" y="362"/>
                    <a:pt x="144" y="359"/>
                    <a:pt x="143" y="357"/>
                  </a:cubicBezTo>
                  <a:cubicBezTo>
                    <a:pt x="141" y="351"/>
                    <a:pt x="139" y="346"/>
                    <a:pt x="137" y="340"/>
                  </a:cubicBezTo>
                  <a:cubicBezTo>
                    <a:pt x="135" y="331"/>
                    <a:pt x="135" y="331"/>
                    <a:pt x="135" y="331"/>
                  </a:cubicBezTo>
                  <a:cubicBezTo>
                    <a:pt x="134" y="328"/>
                    <a:pt x="133" y="325"/>
                    <a:pt x="132" y="322"/>
                  </a:cubicBezTo>
                  <a:cubicBezTo>
                    <a:pt x="131" y="314"/>
                    <a:pt x="129" y="307"/>
                    <a:pt x="128" y="300"/>
                  </a:cubicBezTo>
                  <a:cubicBezTo>
                    <a:pt x="118" y="304"/>
                    <a:pt x="108" y="306"/>
                    <a:pt x="97" y="307"/>
                  </a:cubicBezTo>
                  <a:cubicBezTo>
                    <a:pt x="87" y="307"/>
                    <a:pt x="78" y="302"/>
                    <a:pt x="72" y="295"/>
                  </a:cubicBezTo>
                  <a:cubicBezTo>
                    <a:pt x="67" y="288"/>
                    <a:pt x="69" y="278"/>
                    <a:pt x="76" y="273"/>
                  </a:cubicBezTo>
                  <a:cubicBezTo>
                    <a:pt x="76" y="273"/>
                    <a:pt x="77" y="272"/>
                    <a:pt x="77" y="272"/>
                  </a:cubicBezTo>
                  <a:cubicBezTo>
                    <a:pt x="89" y="266"/>
                    <a:pt x="110" y="277"/>
                    <a:pt x="119" y="286"/>
                  </a:cubicBezTo>
                  <a:cubicBezTo>
                    <a:pt x="119" y="286"/>
                    <a:pt x="125" y="293"/>
                    <a:pt x="128" y="297"/>
                  </a:cubicBezTo>
                  <a:cubicBezTo>
                    <a:pt x="127" y="292"/>
                    <a:pt x="126" y="288"/>
                    <a:pt x="126" y="283"/>
                  </a:cubicBezTo>
                  <a:cubicBezTo>
                    <a:pt x="124" y="270"/>
                    <a:pt x="123" y="257"/>
                    <a:pt x="121" y="243"/>
                  </a:cubicBezTo>
                  <a:cubicBezTo>
                    <a:pt x="120" y="231"/>
                    <a:pt x="120" y="231"/>
                    <a:pt x="120" y="231"/>
                  </a:cubicBezTo>
                  <a:cubicBezTo>
                    <a:pt x="118" y="232"/>
                    <a:pt x="98" y="239"/>
                    <a:pt x="88" y="238"/>
                  </a:cubicBezTo>
                  <a:cubicBezTo>
                    <a:pt x="79" y="238"/>
                    <a:pt x="69" y="234"/>
                    <a:pt x="63" y="227"/>
                  </a:cubicBezTo>
                  <a:cubicBezTo>
                    <a:pt x="58" y="220"/>
                    <a:pt x="60" y="210"/>
                    <a:pt x="67" y="205"/>
                  </a:cubicBezTo>
                  <a:cubicBezTo>
                    <a:pt x="67" y="204"/>
                    <a:pt x="68" y="204"/>
                    <a:pt x="68" y="204"/>
                  </a:cubicBezTo>
                  <a:cubicBezTo>
                    <a:pt x="80" y="198"/>
                    <a:pt x="101" y="209"/>
                    <a:pt x="110" y="217"/>
                  </a:cubicBezTo>
                  <a:cubicBezTo>
                    <a:pt x="110" y="218"/>
                    <a:pt x="118" y="228"/>
                    <a:pt x="120" y="230"/>
                  </a:cubicBezTo>
                  <a:cubicBezTo>
                    <a:pt x="119" y="221"/>
                    <a:pt x="118" y="212"/>
                    <a:pt x="117" y="203"/>
                  </a:cubicBezTo>
                  <a:cubicBezTo>
                    <a:pt x="115" y="191"/>
                    <a:pt x="112" y="180"/>
                    <a:pt x="109" y="168"/>
                  </a:cubicBezTo>
                  <a:cubicBezTo>
                    <a:pt x="108" y="168"/>
                    <a:pt x="87" y="176"/>
                    <a:pt x="77" y="176"/>
                  </a:cubicBezTo>
                  <a:cubicBezTo>
                    <a:pt x="67" y="176"/>
                    <a:pt x="58" y="171"/>
                    <a:pt x="52" y="164"/>
                  </a:cubicBezTo>
                  <a:cubicBezTo>
                    <a:pt x="47" y="157"/>
                    <a:pt x="49" y="147"/>
                    <a:pt x="56" y="142"/>
                  </a:cubicBezTo>
                  <a:cubicBezTo>
                    <a:pt x="56" y="142"/>
                    <a:pt x="57" y="141"/>
                    <a:pt x="57" y="141"/>
                  </a:cubicBezTo>
                  <a:cubicBezTo>
                    <a:pt x="69" y="135"/>
                    <a:pt x="90" y="146"/>
                    <a:pt x="99" y="155"/>
                  </a:cubicBezTo>
                  <a:cubicBezTo>
                    <a:pt x="99" y="155"/>
                    <a:pt x="105" y="162"/>
                    <a:pt x="108" y="166"/>
                  </a:cubicBezTo>
                  <a:cubicBezTo>
                    <a:pt x="108" y="166"/>
                    <a:pt x="108" y="166"/>
                    <a:pt x="108" y="166"/>
                  </a:cubicBezTo>
                  <a:cubicBezTo>
                    <a:pt x="105" y="154"/>
                    <a:pt x="100" y="144"/>
                    <a:pt x="94" y="133"/>
                  </a:cubicBezTo>
                  <a:cubicBezTo>
                    <a:pt x="91" y="127"/>
                    <a:pt x="88" y="122"/>
                    <a:pt x="85" y="117"/>
                  </a:cubicBezTo>
                  <a:cubicBezTo>
                    <a:pt x="75" y="122"/>
                    <a:pt x="65" y="125"/>
                    <a:pt x="54" y="127"/>
                  </a:cubicBezTo>
                  <a:cubicBezTo>
                    <a:pt x="45" y="128"/>
                    <a:pt x="35" y="125"/>
                    <a:pt x="28" y="118"/>
                  </a:cubicBezTo>
                  <a:cubicBezTo>
                    <a:pt x="22" y="112"/>
                    <a:pt x="23" y="102"/>
                    <a:pt x="30" y="96"/>
                  </a:cubicBezTo>
                  <a:cubicBezTo>
                    <a:pt x="30" y="96"/>
                    <a:pt x="30" y="95"/>
                    <a:pt x="31" y="95"/>
                  </a:cubicBezTo>
                  <a:cubicBezTo>
                    <a:pt x="42" y="88"/>
                    <a:pt x="65" y="97"/>
                    <a:pt x="74" y="104"/>
                  </a:cubicBezTo>
                  <a:cubicBezTo>
                    <a:pt x="74" y="104"/>
                    <a:pt x="79" y="109"/>
                    <a:pt x="82" y="112"/>
                  </a:cubicBezTo>
                  <a:cubicBezTo>
                    <a:pt x="81" y="110"/>
                    <a:pt x="79" y="108"/>
                    <a:pt x="78" y="105"/>
                  </a:cubicBezTo>
                  <a:cubicBezTo>
                    <a:pt x="72" y="97"/>
                    <a:pt x="66" y="90"/>
                    <a:pt x="61" y="83"/>
                  </a:cubicBezTo>
                  <a:cubicBezTo>
                    <a:pt x="59" y="80"/>
                    <a:pt x="56" y="76"/>
                    <a:pt x="53" y="73"/>
                  </a:cubicBezTo>
                  <a:cubicBezTo>
                    <a:pt x="43" y="73"/>
                    <a:pt x="32" y="72"/>
                    <a:pt x="22" y="69"/>
                  </a:cubicBezTo>
                  <a:cubicBezTo>
                    <a:pt x="13" y="65"/>
                    <a:pt x="6" y="58"/>
                    <a:pt x="3" y="49"/>
                  </a:cubicBezTo>
                  <a:cubicBezTo>
                    <a:pt x="0" y="40"/>
                    <a:pt x="6" y="32"/>
                    <a:pt x="14" y="30"/>
                  </a:cubicBezTo>
                  <a:cubicBezTo>
                    <a:pt x="15" y="29"/>
                    <a:pt x="15" y="29"/>
                    <a:pt x="16" y="29"/>
                  </a:cubicBezTo>
                  <a:cubicBezTo>
                    <a:pt x="29" y="28"/>
                    <a:pt x="45" y="46"/>
                    <a:pt x="49" y="57"/>
                  </a:cubicBezTo>
                  <a:cubicBezTo>
                    <a:pt x="50" y="58"/>
                    <a:pt x="55" y="73"/>
                    <a:pt x="54" y="73"/>
                  </a:cubicBezTo>
                  <a:cubicBezTo>
                    <a:pt x="57" y="76"/>
                    <a:pt x="59" y="79"/>
                    <a:pt x="62" y="82"/>
                  </a:cubicBezTo>
                  <a:cubicBezTo>
                    <a:pt x="68" y="89"/>
                    <a:pt x="73" y="96"/>
                    <a:pt x="79" y="104"/>
                  </a:cubicBezTo>
                  <a:cubicBezTo>
                    <a:pt x="85" y="113"/>
                    <a:pt x="91" y="122"/>
                    <a:pt x="96" y="132"/>
                  </a:cubicBezTo>
                  <a:cubicBezTo>
                    <a:pt x="102" y="142"/>
                    <a:pt x="107" y="154"/>
                    <a:pt x="111" y="165"/>
                  </a:cubicBezTo>
                  <a:cubicBezTo>
                    <a:pt x="111" y="165"/>
                    <a:pt x="111" y="165"/>
                    <a:pt x="111" y="166"/>
                  </a:cubicBezTo>
                  <a:cubicBezTo>
                    <a:pt x="111" y="162"/>
                    <a:pt x="111" y="151"/>
                    <a:pt x="111" y="150"/>
                  </a:cubicBezTo>
                  <a:cubicBezTo>
                    <a:pt x="112" y="138"/>
                    <a:pt x="122" y="116"/>
                    <a:pt x="135" y="114"/>
                  </a:cubicBezTo>
                  <a:cubicBezTo>
                    <a:pt x="144" y="113"/>
                    <a:pt x="152" y="119"/>
                    <a:pt x="153" y="127"/>
                  </a:cubicBezTo>
                  <a:cubicBezTo>
                    <a:pt x="153" y="128"/>
                    <a:pt x="153" y="128"/>
                    <a:pt x="153" y="129"/>
                  </a:cubicBezTo>
                  <a:cubicBezTo>
                    <a:pt x="153" y="138"/>
                    <a:pt x="148" y="147"/>
                    <a:pt x="141" y="153"/>
                  </a:cubicBezTo>
                  <a:cubicBezTo>
                    <a:pt x="132" y="159"/>
                    <a:pt x="122" y="164"/>
                    <a:pt x="111" y="167"/>
                  </a:cubicBezTo>
                  <a:cubicBezTo>
                    <a:pt x="115" y="179"/>
                    <a:pt x="118" y="191"/>
                    <a:pt x="120" y="203"/>
                  </a:cubicBezTo>
                  <a:cubicBezTo>
                    <a:pt x="121" y="210"/>
                    <a:pt x="122" y="217"/>
                    <a:pt x="123" y="225"/>
                  </a:cubicBezTo>
                  <a:cubicBezTo>
                    <a:pt x="123" y="221"/>
                    <a:pt x="123" y="218"/>
                    <a:pt x="123" y="218"/>
                  </a:cubicBezTo>
                  <a:cubicBezTo>
                    <a:pt x="124" y="206"/>
                    <a:pt x="134" y="184"/>
                    <a:pt x="147" y="182"/>
                  </a:cubicBezTo>
                  <a:cubicBezTo>
                    <a:pt x="156" y="180"/>
                    <a:pt x="164" y="186"/>
                    <a:pt x="165" y="195"/>
                  </a:cubicBezTo>
                  <a:cubicBezTo>
                    <a:pt x="166" y="196"/>
                    <a:pt x="166" y="196"/>
                    <a:pt x="166" y="197"/>
                  </a:cubicBezTo>
                  <a:cubicBezTo>
                    <a:pt x="165" y="206"/>
                    <a:pt x="161" y="215"/>
                    <a:pt x="153" y="221"/>
                  </a:cubicBezTo>
                  <a:cubicBezTo>
                    <a:pt x="144" y="227"/>
                    <a:pt x="134" y="232"/>
                    <a:pt x="124" y="235"/>
                  </a:cubicBezTo>
                  <a:cubicBezTo>
                    <a:pt x="125" y="243"/>
                    <a:pt x="125" y="243"/>
                    <a:pt x="125" y="243"/>
                  </a:cubicBezTo>
                  <a:cubicBezTo>
                    <a:pt x="127" y="256"/>
                    <a:pt x="128" y="270"/>
                    <a:pt x="130" y="283"/>
                  </a:cubicBezTo>
                  <a:cubicBezTo>
                    <a:pt x="131" y="287"/>
                    <a:pt x="132" y="292"/>
                    <a:pt x="132" y="296"/>
                  </a:cubicBezTo>
                  <a:cubicBezTo>
                    <a:pt x="132" y="293"/>
                    <a:pt x="132" y="291"/>
                    <a:pt x="132" y="290"/>
                  </a:cubicBezTo>
                  <a:cubicBezTo>
                    <a:pt x="134" y="278"/>
                    <a:pt x="144" y="257"/>
                    <a:pt x="157" y="254"/>
                  </a:cubicBezTo>
                  <a:cubicBezTo>
                    <a:pt x="166" y="253"/>
                    <a:pt x="174" y="259"/>
                    <a:pt x="175" y="267"/>
                  </a:cubicBezTo>
                  <a:cubicBezTo>
                    <a:pt x="175" y="268"/>
                    <a:pt x="175" y="268"/>
                    <a:pt x="175" y="269"/>
                  </a:cubicBezTo>
                  <a:cubicBezTo>
                    <a:pt x="175" y="279"/>
                    <a:pt x="170" y="288"/>
                    <a:pt x="162" y="294"/>
                  </a:cubicBezTo>
                  <a:cubicBezTo>
                    <a:pt x="154" y="299"/>
                    <a:pt x="144" y="304"/>
                    <a:pt x="134" y="307"/>
                  </a:cubicBezTo>
                  <a:cubicBezTo>
                    <a:pt x="135" y="311"/>
                    <a:pt x="136" y="316"/>
                    <a:pt x="137" y="320"/>
                  </a:cubicBezTo>
                  <a:cubicBezTo>
                    <a:pt x="138" y="323"/>
                    <a:pt x="139" y="326"/>
                    <a:pt x="140" y="329"/>
                  </a:cubicBezTo>
                  <a:cubicBezTo>
                    <a:pt x="143" y="338"/>
                    <a:pt x="143" y="338"/>
                    <a:pt x="143" y="338"/>
                  </a:cubicBezTo>
                  <a:cubicBezTo>
                    <a:pt x="145" y="343"/>
                    <a:pt x="147" y="349"/>
                    <a:pt x="149" y="354"/>
                  </a:cubicBezTo>
                  <a:cubicBezTo>
                    <a:pt x="150" y="358"/>
                    <a:pt x="152" y="361"/>
                    <a:pt x="153" y="365"/>
                  </a:cubicBezTo>
                  <a:cubicBezTo>
                    <a:pt x="152" y="360"/>
                    <a:pt x="151" y="352"/>
                    <a:pt x="151" y="351"/>
                  </a:cubicBezTo>
                  <a:cubicBezTo>
                    <a:pt x="151" y="340"/>
                    <a:pt x="154" y="330"/>
                    <a:pt x="159" y="321"/>
                  </a:cubicBezTo>
                  <a:cubicBezTo>
                    <a:pt x="159" y="320"/>
                    <a:pt x="159" y="319"/>
                    <a:pt x="159" y="318"/>
                  </a:cubicBezTo>
                  <a:cubicBezTo>
                    <a:pt x="160" y="309"/>
                    <a:pt x="168" y="303"/>
                    <a:pt x="177" y="304"/>
                  </a:cubicBezTo>
                  <a:cubicBezTo>
                    <a:pt x="177" y="304"/>
                    <a:pt x="178" y="304"/>
                    <a:pt x="179" y="304"/>
                  </a:cubicBezTo>
                  <a:cubicBezTo>
                    <a:pt x="191" y="307"/>
                    <a:pt x="200" y="330"/>
                    <a:pt x="200" y="342"/>
                  </a:cubicBezTo>
                  <a:cubicBezTo>
                    <a:pt x="200" y="343"/>
                    <a:pt x="200" y="350"/>
                    <a:pt x="199" y="355"/>
                  </a:cubicBezTo>
                  <a:cubicBezTo>
                    <a:pt x="200" y="352"/>
                    <a:pt x="201" y="350"/>
                    <a:pt x="201" y="347"/>
                  </a:cubicBezTo>
                  <a:cubicBezTo>
                    <a:pt x="203" y="341"/>
                    <a:pt x="204" y="336"/>
                    <a:pt x="206" y="330"/>
                  </a:cubicBezTo>
                  <a:cubicBezTo>
                    <a:pt x="207" y="327"/>
                    <a:pt x="208" y="324"/>
                    <a:pt x="208" y="321"/>
                  </a:cubicBezTo>
                  <a:cubicBezTo>
                    <a:pt x="209" y="318"/>
                    <a:pt x="211" y="315"/>
                    <a:pt x="212" y="312"/>
                  </a:cubicBezTo>
                  <a:cubicBezTo>
                    <a:pt x="214" y="305"/>
                    <a:pt x="217" y="298"/>
                    <a:pt x="220" y="291"/>
                  </a:cubicBezTo>
                  <a:cubicBezTo>
                    <a:pt x="210" y="289"/>
                    <a:pt x="200" y="285"/>
                    <a:pt x="190" y="280"/>
                  </a:cubicBezTo>
                  <a:cubicBezTo>
                    <a:pt x="182" y="275"/>
                    <a:pt x="177" y="266"/>
                    <a:pt x="176" y="256"/>
                  </a:cubicBezTo>
                  <a:cubicBezTo>
                    <a:pt x="176" y="248"/>
                    <a:pt x="183" y="240"/>
                    <a:pt x="191" y="240"/>
                  </a:cubicBezTo>
                  <a:cubicBezTo>
                    <a:pt x="192" y="240"/>
                    <a:pt x="192" y="240"/>
                    <a:pt x="193" y="240"/>
                  </a:cubicBezTo>
                  <a:cubicBezTo>
                    <a:pt x="207" y="242"/>
                    <a:pt x="218" y="263"/>
                    <a:pt x="220" y="274"/>
                  </a:cubicBezTo>
                  <a:cubicBezTo>
                    <a:pt x="220" y="275"/>
                    <a:pt x="221" y="284"/>
                    <a:pt x="221" y="288"/>
                  </a:cubicBezTo>
                  <a:cubicBezTo>
                    <a:pt x="223" y="284"/>
                    <a:pt x="225" y="280"/>
                    <a:pt x="227" y="276"/>
                  </a:cubicBezTo>
                  <a:cubicBezTo>
                    <a:pt x="233" y="264"/>
                    <a:pt x="239" y="252"/>
                    <a:pt x="246" y="240"/>
                  </a:cubicBezTo>
                  <a:cubicBezTo>
                    <a:pt x="248" y="237"/>
                    <a:pt x="249" y="233"/>
                    <a:pt x="251" y="229"/>
                  </a:cubicBezTo>
                  <a:cubicBezTo>
                    <a:pt x="241" y="227"/>
                    <a:pt x="230" y="223"/>
                    <a:pt x="221" y="218"/>
                  </a:cubicBezTo>
                  <a:cubicBezTo>
                    <a:pt x="213" y="213"/>
                    <a:pt x="207" y="204"/>
                    <a:pt x="206" y="194"/>
                  </a:cubicBezTo>
                  <a:cubicBezTo>
                    <a:pt x="206" y="186"/>
                    <a:pt x="213" y="178"/>
                    <a:pt x="221" y="178"/>
                  </a:cubicBezTo>
                  <a:cubicBezTo>
                    <a:pt x="222" y="178"/>
                    <a:pt x="223" y="178"/>
                    <a:pt x="223" y="178"/>
                  </a:cubicBezTo>
                  <a:cubicBezTo>
                    <a:pt x="237" y="180"/>
                    <a:pt x="248" y="201"/>
                    <a:pt x="250" y="212"/>
                  </a:cubicBezTo>
                  <a:cubicBezTo>
                    <a:pt x="250" y="213"/>
                    <a:pt x="251" y="225"/>
                    <a:pt x="252" y="229"/>
                  </a:cubicBezTo>
                  <a:cubicBezTo>
                    <a:pt x="256" y="221"/>
                    <a:pt x="260" y="213"/>
                    <a:pt x="263" y="205"/>
                  </a:cubicBezTo>
                  <a:cubicBezTo>
                    <a:pt x="269" y="194"/>
                    <a:pt x="273" y="182"/>
                    <a:pt x="276" y="171"/>
                  </a:cubicBezTo>
                  <a:cubicBezTo>
                    <a:pt x="266" y="169"/>
                    <a:pt x="255" y="165"/>
                    <a:pt x="246" y="159"/>
                  </a:cubicBezTo>
                  <a:cubicBezTo>
                    <a:pt x="237" y="154"/>
                    <a:pt x="232" y="145"/>
                    <a:pt x="231" y="136"/>
                  </a:cubicBezTo>
                  <a:cubicBezTo>
                    <a:pt x="231" y="127"/>
                    <a:pt x="238" y="120"/>
                    <a:pt x="246" y="120"/>
                  </a:cubicBezTo>
                  <a:cubicBezTo>
                    <a:pt x="247" y="120"/>
                    <a:pt x="248" y="120"/>
                    <a:pt x="248" y="120"/>
                  </a:cubicBezTo>
                  <a:cubicBezTo>
                    <a:pt x="262" y="121"/>
                    <a:pt x="273" y="142"/>
                    <a:pt x="275" y="154"/>
                  </a:cubicBezTo>
                  <a:cubicBezTo>
                    <a:pt x="275" y="155"/>
                    <a:pt x="276" y="164"/>
                    <a:pt x="276" y="168"/>
                  </a:cubicBezTo>
                  <a:cubicBezTo>
                    <a:pt x="277" y="168"/>
                    <a:pt x="277" y="168"/>
                    <a:pt x="277" y="168"/>
                  </a:cubicBezTo>
                  <a:cubicBezTo>
                    <a:pt x="280" y="157"/>
                    <a:pt x="283" y="145"/>
                    <a:pt x="284" y="133"/>
                  </a:cubicBezTo>
                  <a:cubicBezTo>
                    <a:pt x="285" y="126"/>
                    <a:pt x="285" y="120"/>
                    <a:pt x="285" y="114"/>
                  </a:cubicBezTo>
                  <a:cubicBezTo>
                    <a:pt x="274" y="113"/>
                    <a:pt x="264" y="110"/>
                    <a:pt x="254" y="106"/>
                  </a:cubicBezTo>
                  <a:cubicBezTo>
                    <a:pt x="245" y="101"/>
                    <a:pt x="239" y="93"/>
                    <a:pt x="237" y="84"/>
                  </a:cubicBezTo>
                  <a:cubicBezTo>
                    <a:pt x="236" y="75"/>
                    <a:pt x="242" y="67"/>
                    <a:pt x="250" y="66"/>
                  </a:cubicBezTo>
                  <a:cubicBezTo>
                    <a:pt x="251" y="66"/>
                    <a:pt x="252" y="66"/>
                    <a:pt x="252" y="66"/>
                  </a:cubicBezTo>
                  <a:cubicBezTo>
                    <a:pt x="266" y="66"/>
                    <a:pt x="279" y="86"/>
                    <a:pt x="283" y="97"/>
                  </a:cubicBezTo>
                  <a:cubicBezTo>
                    <a:pt x="283" y="98"/>
                    <a:pt x="284" y="104"/>
                    <a:pt x="285" y="109"/>
                  </a:cubicBezTo>
                  <a:cubicBezTo>
                    <a:pt x="285" y="106"/>
                    <a:pt x="285" y="103"/>
                    <a:pt x="285" y="101"/>
                  </a:cubicBezTo>
                  <a:cubicBezTo>
                    <a:pt x="285" y="90"/>
                    <a:pt x="285" y="81"/>
                    <a:pt x="284" y="73"/>
                  </a:cubicBezTo>
                  <a:cubicBezTo>
                    <a:pt x="284" y="68"/>
                    <a:pt x="283" y="64"/>
                    <a:pt x="283" y="60"/>
                  </a:cubicBezTo>
                  <a:cubicBezTo>
                    <a:pt x="274" y="55"/>
                    <a:pt x="266" y="47"/>
                    <a:pt x="259" y="39"/>
                  </a:cubicBezTo>
                  <a:cubicBezTo>
                    <a:pt x="253" y="31"/>
                    <a:pt x="251" y="21"/>
                    <a:pt x="254" y="12"/>
                  </a:cubicBezTo>
                  <a:cubicBezTo>
                    <a:pt x="257" y="4"/>
                    <a:pt x="265" y="0"/>
                    <a:pt x="274" y="3"/>
                  </a:cubicBezTo>
                  <a:cubicBezTo>
                    <a:pt x="274" y="3"/>
                    <a:pt x="275" y="3"/>
                    <a:pt x="275" y="3"/>
                  </a:cubicBezTo>
                  <a:cubicBezTo>
                    <a:pt x="287" y="9"/>
                    <a:pt x="290" y="33"/>
                    <a:pt x="288" y="45"/>
                  </a:cubicBezTo>
                  <a:cubicBezTo>
                    <a:pt x="290" y="46"/>
                    <a:pt x="285" y="61"/>
                    <a:pt x="285" y="61"/>
                  </a:cubicBezTo>
                  <a:close/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" name="Google Shape;238;p33"/>
            <p:cNvSpPr/>
            <p:nvPr/>
          </p:nvSpPr>
          <p:spPr>
            <a:xfrm>
              <a:off x="1803401" y="4170363"/>
              <a:ext cx="49213" cy="77788"/>
            </a:xfrm>
            <a:custGeom>
              <a:rect b="b" l="l" r="r" t="t"/>
              <a:pathLst>
                <a:path extrusionOk="0" h="62" w="39">
                  <a:moveTo>
                    <a:pt x="33" y="62"/>
                  </a:moveTo>
                  <a:cubicBezTo>
                    <a:pt x="33" y="62"/>
                    <a:pt x="38" y="46"/>
                    <a:pt x="38" y="45"/>
                  </a:cubicBezTo>
                  <a:cubicBezTo>
                    <a:pt x="39" y="33"/>
                    <a:pt x="36" y="10"/>
                    <a:pt x="24" y="4"/>
                  </a:cubicBezTo>
                  <a:cubicBezTo>
                    <a:pt x="16" y="0"/>
                    <a:pt x="7" y="4"/>
                    <a:pt x="3" y="12"/>
                  </a:cubicBezTo>
                  <a:cubicBezTo>
                    <a:pt x="3" y="12"/>
                    <a:pt x="2" y="13"/>
                    <a:pt x="2" y="13"/>
                  </a:cubicBezTo>
                  <a:cubicBezTo>
                    <a:pt x="0" y="23"/>
                    <a:pt x="2" y="33"/>
                    <a:pt x="8" y="40"/>
                  </a:cubicBezTo>
                  <a:cubicBezTo>
                    <a:pt x="14" y="50"/>
                    <a:pt x="33" y="62"/>
                    <a:pt x="33" y="62"/>
                  </a:cubicBezTo>
                  <a:close/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239;p33"/>
            <p:cNvSpPr/>
            <p:nvPr/>
          </p:nvSpPr>
          <p:spPr>
            <a:xfrm>
              <a:off x="3152776" y="4078288"/>
              <a:ext cx="66675" cy="100013"/>
            </a:xfrm>
            <a:custGeom>
              <a:rect b="b" l="l" r="r" t="t"/>
              <a:pathLst>
                <a:path extrusionOk="0" h="80" w="53">
                  <a:moveTo>
                    <a:pt x="45" y="80"/>
                  </a:moveTo>
                  <a:cubicBezTo>
                    <a:pt x="45" y="80"/>
                    <a:pt x="51" y="60"/>
                    <a:pt x="51" y="59"/>
                  </a:cubicBezTo>
                  <a:cubicBezTo>
                    <a:pt x="53" y="43"/>
                    <a:pt x="48" y="12"/>
                    <a:pt x="33" y="5"/>
                  </a:cubicBezTo>
                  <a:cubicBezTo>
                    <a:pt x="22" y="0"/>
                    <a:pt x="10" y="5"/>
                    <a:pt x="5" y="15"/>
                  </a:cubicBezTo>
                  <a:cubicBezTo>
                    <a:pt x="5" y="16"/>
                    <a:pt x="5" y="17"/>
                    <a:pt x="4" y="17"/>
                  </a:cubicBezTo>
                  <a:cubicBezTo>
                    <a:pt x="0" y="29"/>
                    <a:pt x="6" y="43"/>
                    <a:pt x="12" y="53"/>
                  </a:cubicBezTo>
                  <a:cubicBezTo>
                    <a:pt x="19" y="64"/>
                    <a:pt x="45" y="80"/>
                    <a:pt x="45" y="80"/>
                  </a:cubicBezTo>
                  <a:close/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" name="Google Shape;240;p33"/>
            <p:cNvSpPr/>
            <p:nvPr/>
          </p:nvSpPr>
          <p:spPr>
            <a:xfrm>
              <a:off x="2782888" y="4103688"/>
              <a:ext cx="90488" cy="73025"/>
            </a:xfrm>
            <a:custGeom>
              <a:rect b="b" l="l" r="r" t="t"/>
              <a:pathLst>
                <a:path extrusionOk="0" h="59" w="72">
                  <a:moveTo>
                    <a:pt x="28" y="54"/>
                  </a:moveTo>
                  <a:cubicBezTo>
                    <a:pt x="41" y="59"/>
                    <a:pt x="72" y="58"/>
                    <a:pt x="72" y="58"/>
                  </a:cubicBezTo>
                  <a:cubicBezTo>
                    <a:pt x="72" y="58"/>
                    <a:pt x="65" y="38"/>
                    <a:pt x="64" y="37"/>
                  </a:cubicBezTo>
                  <a:cubicBezTo>
                    <a:pt x="58" y="23"/>
                    <a:pt x="36" y="0"/>
                    <a:pt x="19" y="2"/>
                  </a:cubicBezTo>
                  <a:cubicBezTo>
                    <a:pt x="8" y="4"/>
                    <a:pt x="0" y="15"/>
                    <a:pt x="2" y="26"/>
                  </a:cubicBezTo>
                  <a:cubicBezTo>
                    <a:pt x="2" y="27"/>
                    <a:pt x="2" y="27"/>
                    <a:pt x="3" y="28"/>
                  </a:cubicBezTo>
                  <a:cubicBezTo>
                    <a:pt x="6" y="40"/>
                    <a:pt x="18" y="49"/>
                    <a:pt x="28" y="54"/>
                  </a:cubicBezTo>
                  <a:close/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33"/>
            <p:cNvSpPr/>
            <p:nvPr/>
          </p:nvSpPr>
          <p:spPr>
            <a:xfrm>
              <a:off x="2784476" y="3990975"/>
              <a:ext cx="566738" cy="703263"/>
            </a:xfrm>
            <a:custGeom>
              <a:rect b="b" l="l" r="r" t="t"/>
              <a:pathLst>
                <a:path extrusionOk="0" h="558" w="449">
                  <a:moveTo>
                    <a:pt x="75" y="81"/>
                  </a:moveTo>
                  <a:cubicBezTo>
                    <a:pt x="75" y="81"/>
                    <a:pt x="75" y="81"/>
                    <a:pt x="75" y="81"/>
                  </a:cubicBezTo>
                  <a:cubicBezTo>
                    <a:pt x="74" y="86"/>
                    <a:pt x="74" y="91"/>
                    <a:pt x="73" y="97"/>
                  </a:cubicBezTo>
                  <a:cubicBezTo>
                    <a:pt x="72" y="107"/>
                    <a:pt x="71" y="119"/>
                    <a:pt x="71" y="133"/>
                  </a:cubicBezTo>
                  <a:cubicBezTo>
                    <a:pt x="70" y="147"/>
                    <a:pt x="71" y="161"/>
                    <a:pt x="72" y="175"/>
                  </a:cubicBezTo>
                  <a:cubicBezTo>
                    <a:pt x="73" y="191"/>
                    <a:pt x="76" y="207"/>
                    <a:pt x="80" y="223"/>
                  </a:cubicBezTo>
                  <a:cubicBezTo>
                    <a:pt x="80" y="223"/>
                    <a:pt x="80" y="223"/>
                    <a:pt x="80" y="223"/>
                  </a:cubicBezTo>
                  <a:cubicBezTo>
                    <a:pt x="77" y="219"/>
                    <a:pt x="69" y="207"/>
                    <a:pt x="68" y="206"/>
                  </a:cubicBezTo>
                  <a:cubicBezTo>
                    <a:pt x="58" y="194"/>
                    <a:pt x="31" y="178"/>
                    <a:pt x="15" y="184"/>
                  </a:cubicBezTo>
                  <a:cubicBezTo>
                    <a:pt x="5" y="189"/>
                    <a:pt x="0" y="201"/>
                    <a:pt x="5" y="212"/>
                  </a:cubicBezTo>
                  <a:cubicBezTo>
                    <a:pt x="5" y="212"/>
                    <a:pt x="6" y="213"/>
                    <a:pt x="6" y="214"/>
                  </a:cubicBezTo>
                  <a:cubicBezTo>
                    <a:pt x="12" y="224"/>
                    <a:pt x="26" y="230"/>
                    <a:pt x="38" y="231"/>
                  </a:cubicBezTo>
                  <a:cubicBezTo>
                    <a:pt x="51" y="233"/>
                    <a:pt x="78" y="225"/>
                    <a:pt x="80" y="225"/>
                  </a:cubicBezTo>
                  <a:cubicBezTo>
                    <a:pt x="85" y="240"/>
                    <a:pt x="90" y="256"/>
                    <a:pt x="97" y="271"/>
                  </a:cubicBezTo>
                  <a:cubicBezTo>
                    <a:pt x="101" y="279"/>
                    <a:pt x="105" y="288"/>
                    <a:pt x="109" y="297"/>
                  </a:cubicBezTo>
                  <a:cubicBezTo>
                    <a:pt x="106" y="293"/>
                    <a:pt x="104" y="290"/>
                    <a:pt x="104" y="289"/>
                  </a:cubicBezTo>
                  <a:cubicBezTo>
                    <a:pt x="93" y="277"/>
                    <a:pt x="67" y="261"/>
                    <a:pt x="51" y="268"/>
                  </a:cubicBezTo>
                  <a:cubicBezTo>
                    <a:pt x="41" y="272"/>
                    <a:pt x="36" y="284"/>
                    <a:pt x="41" y="295"/>
                  </a:cubicBezTo>
                  <a:cubicBezTo>
                    <a:pt x="41" y="295"/>
                    <a:pt x="41" y="296"/>
                    <a:pt x="42" y="297"/>
                  </a:cubicBezTo>
                  <a:cubicBezTo>
                    <a:pt x="48" y="308"/>
                    <a:pt x="62" y="313"/>
                    <a:pt x="73" y="315"/>
                  </a:cubicBezTo>
                  <a:cubicBezTo>
                    <a:pt x="85" y="316"/>
                    <a:pt x="108" y="310"/>
                    <a:pt x="115" y="308"/>
                  </a:cubicBezTo>
                  <a:cubicBezTo>
                    <a:pt x="116" y="312"/>
                    <a:pt x="118" y="315"/>
                    <a:pt x="119" y="318"/>
                  </a:cubicBezTo>
                  <a:cubicBezTo>
                    <a:pt x="127" y="334"/>
                    <a:pt x="135" y="350"/>
                    <a:pt x="143" y="365"/>
                  </a:cubicBezTo>
                  <a:cubicBezTo>
                    <a:pt x="145" y="371"/>
                    <a:pt x="148" y="376"/>
                    <a:pt x="150" y="382"/>
                  </a:cubicBezTo>
                  <a:cubicBezTo>
                    <a:pt x="148" y="379"/>
                    <a:pt x="146" y="376"/>
                    <a:pt x="146" y="375"/>
                  </a:cubicBezTo>
                  <a:cubicBezTo>
                    <a:pt x="135" y="364"/>
                    <a:pt x="109" y="347"/>
                    <a:pt x="93" y="354"/>
                  </a:cubicBezTo>
                  <a:cubicBezTo>
                    <a:pt x="82" y="359"/>
                    <a:pt x="78" y="371"/>
                    <a:pt x="83" y="381"/>
                  </a:cubicBezTo>
                  <a:cubicBezTo>
                    <a:pt x="83" y="382"/>
                    <a:pt x="83" y="382"/>
                    <a:pt x="84" y="383"/>
                  </a:cubicBezTo>
                  <a:cubicBezTo>
                    <a:pt x="90" y="394"/>
                    <a:pt x="104" y="399"/>
                    <a:pt x="115" y="401"/>
                  </a:cubicBezTo>
                  <a:cubicBezTo>
                    <a:pt x="127" y="403"/>
                    <a:pt x="148" y="397"/>
                    <a:pt x="156" y="395"/>
                  </a:cubicBezTo>
                  <a:cubicBezTo>
                    <a:pt x="158" y="401"/>
                    <a:pt x="160" y="406"/>
                    <a:pt x="162" y="412"/>
                  </a:cubicBezTo>
                  <a:cubicBezTo>
                    <a:pt x="164" y="416"/>
                    <a:pt x="165" y="419"/>
                    <a:pt x="166" y="423"/>
                  </a:cubicBezTo>
                  <a:cubicBezTo>
                    <a:pt x="169" y="435"/>
                    <a:pt x="169" y="435"/>
                    <a:pt x="169" y="435"/>
                  </a:cubicBezTo>
                  <a:cubicBezTo>
                    <a:pt x="171" y="442"/>
                    <a:pt x="173" y="450"/>
                    <a:pt x="175" y="458"/>
                  </a:cubicBezTo>
                  <a:cubicBezTo>
                    <a:pt x="176" y="463"/>
                    <a:pt x="177" y="467"/>
                    <a:pt x="178" y="472"/>
                  </a:cubicBezTo>
                  <a:cubicBezTo>
                    <a:pt x="175" y="467"/>
                    <a:pt x="170" y="456"/>
                    <a:pt x="169" y="455"/>
                  </a:cubicBezTo>
                  <a:cubicBezTo>
                    <a:pt x="161" y="442"/>
                    <a:pt x="137" y="422"/>
                    <a:pt x="120" y="426"/>
                  </a:cubicBezTo>
                  <a:cubicBezTo>
                    <a:pt x="110" y="429"/>
                    <a:pt x="103" y="440"/>
                    <a:pt x="106" y="451"/>
                  </a:cubicBezTo>
                  <a:cubicBezTo>
                    <a:pt x="106" y="452"/>
                    <a:pt x="107" y="453"/>
                    <a:pt x="107" y="453"/>
                  </a:cubicBezTo>
                  <a:cubicBezTo>
                    <a:pt x="111" y="465"/>
                    <a:pt x="124" y="472"/>
                    <a:pt x="136" y="476"/>
                  </a:cubicBezTo>
                  <a:cubicBezTo>
                    <a:pt x="148" y="480"/>
                    <a:pt x="175" y="476"/>
                    <a:pt x="178" y="476"/>
                  </a:cubicBezTo>
                  <a:cubicBezTo>
                    <a:pt x="180" y="484"/>
                    <a:pt x="181" y="492"/>
                    <a:pt x="183" y="499"/>
                  </a:cubicBezTo>
                  <a:cubicBezTo>
                    <a:pt x="187" y="523"/>
                    <a:pt x="189" y="543"/>
                    <a:pt x="191" y="558"/>
                  </a:cubicBezTo>
                  <a:cubicBezTo>
                    <a:pt x="203" y="558"/>
                    <a:pt x="203" y="558"/>
                    <a:pt x="203" y="558"/>
                  </a:cubicBezTo>
                  <a:cubicBezTo>
                    <a:pt x="201" y="543"/>
                    <a:pt x="198" y="522"/>
                    <a:pt x="193" y="497"/>
                  </a:cubicBezTo>
                  <a:cubicBezTo>
                    <a:pt x="191" y="489"/>
                    <a:pt x="189" y="480"/>
                    <a:pt x="187" y="471"/>
                  </a:cubicBezTo>
                  <a:cubicBezTo>
                    <a:pt x="196" y="468"/>
                    <a:pt x="203" y="464"/>
                    <a:pt x="211" y="460"/>
                  </a:cubicBezTo>
                  <a:cubicBezTo>
                    <a:pt x="220" y="470"/>
                    <a:pt x="243" y="481"/>
                    <a:pt x="246" y="482"/>
                  </a:cubicBezTo>
                  <a:cubicBezTo>
                    <a:pt x="243" y="490"/>
                    <a:pt x="240" y="497"/>
                    <a:pt x="237" y="504"/>
                  </a:cubicBezTo>
                  <a:cubicBezTo>
                    <a:pt x="227" y="526"/>
                    <a:pt x="219" y="544"/>
                    <a:pt x="212" y="557"/>
                  </a:cubicBezTo>
                  <a:cubicBezTo>
                    <a:pt x="225" y="557"/>
                    <a:pt x="225" y="557"/>
                    <a:pt x="225" y="557"/>
                  </a:cubicBezTo>
                  <a:cubicBezTo>
                    <a:pt x="231" y="544"/>
                    <a:pt x="238" y="528"/>
                    <a:pt x="246" y="508"/>
                  </a:cubicBezTo>
                  <a:cubicBezTo>
                    <a:pt x="249" y="501"/>
                    <a:pt x="253" y="492"/>
                    <a:pt x="256" y="484"/>
                  </a:cubicBezTo>
                  <a:cubicBezTo>
                    <a:pt x="259" y="484"/>
                    <a:pt x="286" y="490"/>
                    <a:pt x="299" y="487"/>
                  </a:cubicBezTo>
                  <a:cubicBezTo>
                    <a:pt x="310" y="484"/>
                    <a:pt x="324" y="478"/>
                    <a:pt x="329" y="467"/>
                  </a:cubicBezTo>
                  <a:cubicBezTo>
                    <a:pt x="334" y="457"/>
                    <a:pt x="330" y="444"/>
                    <a:pt x="319" y="439"/>
                  </a:cubicBezTo>
                  <a:cubicBezTo>
                    <a:pt x="319" y="439"/>
                    <a:pt x="318" y="438"/>
                    <a:pt x="317" y="438"/>
                  </a:cubicBezTo>
                  <a:cubicBezTo>
                    <a:pt x="301" y="433"/>
                    <a:pt x="276" y="452"/>
                    <a:pt x="266" y="464"/>
                  </a:cubicBezTo>
                  <a:cubicBezTo>
                    <a:pt x="266" y="465"/>
                    <a:pt x="261" y="473"/>
                    <a:pt x="258" y="479"/>
                  </a:cubicBezTo>
                  <a:cubicBezTo>
                    <a:pt x="262" y="468"/>
                    <a:pt x="262" y="468"/>
                    <a:pt x="262" y="468"/>
                  </a:cubicBezTo>
                  <a:cubicBezTo>
                    <a:pt x="264" y="461"/>
                    <a:pt x="267" y="454"/>
                    <a:pt x="269" y="446"/>
                  </a:cubicBezTo>
                  <a:cubicBezTo>
                    <a:pt x="273" y="435"/>
                    <a:pt x="273" y="435"/>
                    <a:pt x="273" y="435"/>
                  </a:cubicBezTo>
                  <a:cubicBezTo>
                    <a:pt x="274" y="431"/>
                    <a:pt x="275" y="427"/>
                    <a:pt x="276" y="422"/>
                  </a:cubicBezTo>
                  <a:cubicBezTo>
                    <a:pt x="278" y="413"/>
                    <a:pt x="280" y="403"/>
                    <a:pt x="282" y="394"/>
                  </a:cubicBezTo>
                  <a:cubicBezTo>
                    <a:pt x="288" y="396"/>
                    <a:pt x="310" y="404"/>
                    <a:pt x="322" y="403"/>
                  </a:cubicBezTo>
                  <a:cubicBezTo>
                    <a:pt x="334" y="402"/>
                    <a:pt x="348" y="398"/>
                    <a:pt x="355" y="387"/>
                  </a:cubicBezTo>
                  <a:cubicBezTo>
                    <a:pt x="361" y="378"/>
                    <a:pt x="359" y="365"/>
                    <a:pt x="350" y="359"/>
                  </a:cubicBezTo>
                  <a:cubicBezTo>
                    <a:pt x="349" y="358"/>
                    <a:pt x="349" y="358"/>
                    <a:pt x="348" y="358"/>
                  </a:cubicBezTo>
                  <a:cubicBezTo>
                    <a:pt x="333" y="350"/>
                    <a:pt x="305" y="364"/>
                    <a:pt x="294" y="375"/>
                  </a:cubicBezTo>
                  <a:cubicBezTo>
                    <a:pt x="293" y="376"/>
                    <a:pt x="286" y="385"/>
                    <a:pt x="282" y="390"/>
                  </a:cubicBezTo>
                  <a:cubicBezTo>
                    <a:pt x="283" y="384"/>
                    <a:pt x="284" y="378"/>
                    <a:pt x="285" y="372"/>
                  </a:cubicBezTo>
                  <a:cubicBezTo>
                    <a:pt x="287" y="355"/>
                    <a:pt x="289" y="337"/>
                    <a:pt x="290" y="320"/>
                  </a:cubicBezTo>
                  <a:cubicBezTo>
                    <a:pt x="291" y="314"/>
                    <a:pt x="292" y="309"/>
                    <a:pt x="292" y="303"/>
                  </a:cubicBezTo>
                  <a:cubicBezTo>
                    <a:pt x="294" y="304"/>
                    <a:pt x="321" y="314"/>
                    <a:pt x="334" y="313"/>
                  </a:cubicBezTo>
                  <a:cubicBezTo>
                    <a:pt x="345" y="312"/>
                    <a:pt x="360" y="308"/>
                    <a:pt x="367" y="298"/>
                  </a:cubicBezTo>
                  <a:cubicBezTo>
                    <a:pt x="373" y="289"/>
                    <a:pt x="371" y="276"/>
                    <a:pt x="362" y="269"/>
                  </a:cubicBezTo>
                  <a:cubicBezTo>
                    <a:pt x="361" y="269"/>
                    <a:pt x="361" y="268"/>
                    <a:pt x="360" y="268"/>
                  </a:cubicBezTo>
                  <a:cubicBezTo>
                    <a:pt x="345" y="260"/>
                    <a:pt x="317" y="275"/>
                    <a:pt x="306" y="286"/>
                  </a:cubicBezTo>
                  <a:cubicBezTo>
                    <a:pt x="305" y="287"/>
                    <a:pt x="295" y="299"/>
                    <a:pt x="292" y="302"/>
                  </a:cubicBezTo>
                  <a:cubicBezTo>
                    <a:pt x="293" y="291"/>
                    <a:pt x="295" y="279"/>
                    <a:pt x="297" y="268"/>
                  </a:cubicBezTo>
                  <a:cubicBezTo>
                    <a:pt x="299" y="252"/>
                    <a:pt x="302" y="237"/>
                    <a:pt x="307" y="221"/>
                  </a:cubicBezTo>
                  <a:cubicBezTo>
                    <a:pt x="308" y="222"/>
                    <a:pt x="335" y="232"/>
                    <a:pt x="349" y="231"/>
                  </a:cubicBezTo>
                  <a:cubicBezTo>
                    <a:pt x="360" y="231"/>
                    <a:pt x="375" y="226"/>
                    <a:pt x="382" y="216"/>
                  </a:cubicBezTo>
                  <a:cubicBezTo>
                    <a:pt x="388" y="207"/>
                    <a:pt x="386" y="194"/>
                    <a:pt x="377" y="187"/>
                  </a:cubicBezTo>
                  <a:cubicBezTo>
                    <a:pt x="376" y="187"/>
                    <a:pt x="376" y="186"/>
                    <a:pt x="375" y="186"/>
                  </a:cubicBezTo>
                  <a:cubicBezTo>
                    <a:pt x="359" y="178"/>
                    <a:pt x="332" y="193"/>
                    <a:pt x="321" y="204"/>
                  </a:cubicBezTo>
                  <a:cubicBezTo>
                    <a:pt x="320" y="204"/>
                    <a:pt x="312" y="214"/>
                    <a:pt x="309" y="219"/>
                  </a:cubicBezTo>
                  <a:cubicBezTo>
                    <a:pt x="308" y="218"/>
                    <a:pt x="308" y="218"/>
                    <a:pt x="308" y="218"/>
                  </a:cubicBezTo>
                  <a:cubicBezTo>
                    <a:pt x="312" y="203"/>
                    <a:pt x="319" y="189"/>
                    <a:pt x="326" y="175"/>
                  </a:cubicBezTo>
                  <a:cubicBezTo>
                    <a:pt x="330" y="167"/>
                    <a:pt x="334" y="160"/>
                    <a:pt x="338" y="153"/>
                  </a:cubicBezTo>
                  <a:cubicBezTo>
                    <a:pt x="343" y="155"/>
                    <a:pt x="366" y="166"/>
                    <a:pt x="378" y="167"/>
                  </a:cubicBezTo>
                  <a:cubicBezTo>
                    <a:pt x="390" y="167"/>
                    <a:pt x="405" y="165"/>
                    <a:pt x="413" y="155"/>
                  </a:cubicBezTo>
                  <a:cubicBezTo>
                    <a:pt x="420" y="147"/>
                    <a:pt x="419" y="133"/>
                    <a:pt x="411" y="126"/>
                  </a:cubicBezTo>
                  <a:cubicBezTo>
                    <a:pt x="410" y="125"/>
                    <a:pt x="410" y="125"/>
                    <a:pt x="409" y="125"/>
                  </a:cubicBezTo>
                  <a:cubicBezTo>
                    <a:pt x="394" y="115"/>
                    <a:pt x="365" y="126"/>
                    <a:pt x="353" y="136"/>
                  </a:cubicBezTo>
                  <a:cubicBezTo>
                    <a:pt x="352" y="137"/>
                    <a:pt x="346" y="143"/>
                    <a:pt x="342" y="147"/>
                  </a:cubicBezTo>
                  <a:cubicBezTo>
                    <a:pt x="344" y="144"/>
                    <a:pt x="346" y="141"/>
                    <a:pt x="348" y="138"/>
                  </a:cubicBezTo>
                  <a:cubicBezTo>
                    <a:pt x="355" y="127"/>
                    <a:pt x="362" y="118"/>
                    <a:pt x="369" y="109"/>
                  </a:cubicBezTo>
                  <a:cubicBezTo>
                    <a:pt x="373" y="104"/>
                    <a:pt x="376" y="100"/>
                    <a:pt x="380" y="96"/>
                  </a:cubicBezTo>
                  <a:cubicBezTo>
                    <a:pt x="386" y="96"/>
                    <a:pt x="410" y="95"/>
                    <a:pt x="421" y="90"/>
                  </a:cubicBezTo>
                  <a:cubicBezTo>
                    <a:pt x="432" y="85"/>
                    <a:pt x="444" y="76"/>
                    <a:pt x="446" y="64"/>
                  </a:cubicBezTo>
                  <a:cubicBezTo>
                    <a:pt x="449" y="53"/>
                    <a:pt x="442" y="42"/>
                    <a:pt x="431" y="39"/>
                  </a:cubicBezTo>
                  <a:cubicBezTo>
                    <a:pt x="431" y="39"/>
                    <a:pt x="430" y="39"/>
                    <a:pt x="429" y="39"/>
                  </a:cubicBezTo>
                  <a:cubicBezTo>
                    <a:pt x="412" y="37"/>
                    <a:pt x="391" y="60"/>
                    <a:pt x="385" y="75"/>
                  </a:cubicBezTo>
                  <a:cubicBezTo>
                    <a:pt x="384" y="76"/>
                    <a:pt x="378" y="96"/>
                    <a:pt x="378" y="96"/>
                  </a:cubicBezTo>
                  <a:cubicBezTo>
                    <a:pt x="378" y="96"/>
                    <a:pt x="378" y="96"/>
                    <a:pt x="378" y="96"/>
                  </a:cubicBezTo>
                  <a:cubicBezTo>
                    <a:pt x="375" y="100"/>
                    <a:pt x="372" y="104"/>
                    <a:pt x="368" y="108"/>
                  </a:cubicBezTo>
                  <a:cubicBezTo>
                    <a:pt x="361" y="117"/>
                    <a:pt x="354" y="126"/>
                    <a:pt x="346" y="137"/>
                  </a:cubicBezTo>
                  <a:cubicBezTo>
                    <a:pt x="338" y="149"/>
                    <a:pt x="330" y="161"/>
                    <a:pt x="323" y="173"/>
                  </a:cubicBezTo>
                  <a:cubicBezTo>
                    <a:pt x="316" y="187"/>
                    <a:pt x="309" y="202"/>
                    <a:pt x="304" y="217"/>
                  </a:cubicBezTo>
                  <a:cubicBezTo>
                    <a:pt x="304" y="217"/>
                    <a:pt x="304" y="217"/>
                    <a:pt x="304" y="217"/>
                  </a:cubicBezTo>
                  <a:cubicBezTo>
                    <a:pt x="304" y="212"/>
                    <a:pt x="304" y="198"/>
                    <a:pt x="304" y="197"/>
                  </a:cubicBezTo>
                  <a:cubicBezTo>
                    <a:pt x="302" y="182"/>
                    <a:pt x="289" y="153"/>
                    <a:pt x="272" y="150"/>
                  </a:cubicBezTo>
                  <a:cubicBezTo>
                    <a:pt x="260" y="148"/>
                    <a:pt x="250" y="156"/>
                    <a:pt x="248" y="167"/>
                  </a:cubicBezTo>
                  <a:cubicBezTo>
                    <a:pt x="248" y="168"/>
                    <a:pt x="248" y="169"/>
                    <a:pt x="248" y="170"/>
                  </a:cubicBezTo>
                  <a:cubicBezTo>
                    <a:pt x="247" y="182"/>
                    <a:pt x="256" y="194"/>
                    <a:pt x="264" y="202"/>
                  </a:cubicBezTo>
                  <a:cubicBezTo>
                    <a:pt x="274" y="211"/>
                    <a:pt x="301" y="219"/>
                    <a:pt x="304" y="220"/>
                  </a:cubicBezTo>
                  <a:cubicBezTo>
                    <a:pt x="299" y="235"/>
                    <a:pt x="295" y="251"/>
                    <a:pt x="292" y="267"/>
                  </a:cubicBezTo>
                  <a:cubicBezTo>
                    <a:pt x="290" y="276"/>
                    <a:pt x="289" y="286"/>
                    <a:pt x="288" y="295"/>
                  </a:cubicBezTo>
                  <a:cubicBezTo>
                    <a:pt x="288" y="291"/>
                    <a:pt x="288" y="287"/>
                    <a:pt x="288" y="286"/>
                  </a:cubicBezTo>
                  <a:cubicBezTo>
                    <a:pt x="286" y="271"/>
                    <a:pt x="273" y="242"/>
                    <a:pt x="256" y="239"/>
                  </a:cubicBezTo>
                  <a:cubicBezTo>
                    <a:pt x="244" y="237"/>
                    <a:pt x="234" y="245"/>
                    <a:pt x="232" y="256"/>
                  </a:cubicBezTo>
                  <a:cubicBezTo>
                    <a:pt x="232" y="257"/>
                    <a:pt x="232" y="258"/>
                    <a:pt x="232" y="258"/>
                  </a:cubicBezTo>
                  <a:cubicBezTo>
                    <a:pt x="231" y="271"/>
                    <a:pt x="240" y="283"/>
                    <a:pt x="248" y="291"/>
                  </a:cubicBezTo>
                  <a:cubicBezTo>
                    <a:pt x="257" y="298"/>
                    <a:pt x="280" y="306"/>
                    <a:pt x="286" y="308"/>
                  </a:cubicBezTo>
                  <a:cubicBezTo>
                    <a:pt x="286" y="312"/>
                    <a:pt x="286" y="316"/>
                    <a:pt x="285" y="319"/>
                  </a:cubicBezTo>
                  <a:cubicBezTo>
                    <a:pt x="283" y="337"/>
                    <a:pt x="281" y="354"/>
                    <a:pt x="278" y="371"/>
                  </a:cubicBezTo>
                  <a:cubicBezTo>
                    <a:pt x="277" y="377"/>
                    <a:pt x="276" y="383"/>
                    <a:pt x="275" y="389"/>
                  </a:cubicBezTo>
                  <a:cubicBezTo>
                    <a:pt x="275" y="385"/>
                    <a:pt x="275" y="382"/>
                    <a:pt x="275" y="381"/>
                  </a:cubicBezTo>
                  <a:cubicBezTo>
                    <a:pt x="273" y="366"/>
                    <a:pt x="260" y="337"/>
                    <a:pt x="243" y="334"/>
                  </a:cubicBezTo>
                  <a:cubicBezTo>
                    <a:pt x="232" y="332"/>
                    <a:pt x="221" y="340"/>
                    <a:pt x="220" y="351"/>
                  </a:cubicBezTo>
                  <a:cubicBezTo>
                    <a:pt x="219" y="352"/>
                    <a:pt x="219" y="353"/>
                    <a:pt x="219" y="354"/>
                  </a:cubicBezTo>
                  <a:cubicBezTo>
                    <a:pt x="218" y="366"/>
                    <a:pt x="227" y="378"/>
                    <a:pt x="236" y="386"/>
                  </a:cubicBezTo>
                  <a:cubicBezTo>
                    <a:pt x="245" y="394"/>
                    <a:pt x="266" y="401"/>
                    <a:pt x="273" y="403"/>
                  </a:cubicBezTo>
                  <a:cubicBezTo>
                    <a:pt x="271" y="409"/>
                    <a:pt x="270" y="415"/>
                    <a:pt x="269" y="421"/>
                  </a:cubicBezTo>
                  <a:cubicBezTo>
                    <a:pt x="268" y="425"/>
                    <a:pt x="267" y="429"/>
                    <a:pt x="266" y="432"/>
                  </a:cubicBezTo>
                  <a:cubicBezTo>
                    <a:pt x="264" y="436"/>
                    <a:pt x="263" y="440"/>
                    <a:pt x="262" y="444"/>
                  </a:cubicBezTo>
                  <a:cubicBezTo>
                    <a:pt x="259" y="451"/>
                    <a:pt x="256" y="459"/>
                    <a:pt x="254" y="466"/>
                  </a:cubicBezTo>
                  <a:cubicBezTo>
                    <a:pt x="252" y="470"/>
                    <a:pt x="250" y="475"/>
                    <a:pt x="248" y="480"/>
                  </a:cubicBezTo>
                  <a:cubicBezTo>
                    <a:pt x="249" y="474"/>
                    <a:pt x="251" y="462"/>
                    <a:pt x="251" y="461"/>
                  </a:cubicBezTo>
                  <a:cubicBezTo>
                    <a:pt x="251" y="447"/>
                    <a:pt x="247" y="434"/>
                    <a:pt x="240" y="422"/>
                  </a:cubicBezTo>
                  <a:cubicBezTo>
                    <a:pt x="240" y="420"/>
                    <a:pt x="240" y="419"/>
                    <a:pt x="240" y="417"/>
                  </a:cubicBezTo>
                  <a:cubicBezTo>
                    <a:pt x="239" y="406"/>
                    <a:pt x="228" y="398"/>
                    <a:pt x="217" y="399"/>
                  </a:cubicBezTo>
                  <a:cubicBezTo>
                    <a:pt x="216" y="400"/>
                    <a:pt x="215" y="400"/>
                    <a:pt x="215" y="400"/>
                  </a:cubicBezTo>
                  <a:cubicBezTo>
                    <a:pt x="198" y="404"/>
                    <a:pt x="187" y="434"/>
                    <a:pt x="186" y="449"/>
                  </a:cubicBezTo>
                  <a:cubicBezTo>
                    <a:pt x="186" y="450"/>
                    <a:pt x="187" y="460"/>
                    <a:pt x="187" y="467"/>
                  </a:cubicBezTo>
                  <a:cubicBezTo>
                    <a:pt x="187" y="463"/>
                    <a:pt x="186" y="459"/>
                    <a:pt x="185" y="456"/>
                  </a:cubicBezTo>
                  <a:cubicBezTo>
                    <a:pt x="183" y="448"/>
                    <a:pt x="181" y="441"/>
                    <a:pt x="179" y="433"/>
                  </a:cubicBezTo>
                  <a:cubicBezTo>
                    <a:pt x="178" y="429"/>
                    <a:pt x="177" y="425"/>
                    <a:pt x="176" y="421"/>
                  </a:cubicBezTo>
                  <a:cubicBezTo>
                    <a:pt x="174" y="417"/>
                    <a:pt x="173" y="414"/>
                    <a:pt x="171" y="410"/>
                  </a:cubicBezTo>
                  <a:cubicBezTo>
                    <a:pt x="168" y="400"/>
                    <a:pt x="164" y="391"/>
                    <a:pt x="160" y="383"/>
                  </a:cubicBezTo>
                  <a:cubicBezTo>
                    <a:pt x="167" y="381"/>
                    <a:pt x="190" y="375"/>
                    <a:pt x="199" y="368"/>
                  </a:cubicBezTo>
                  <a:cubicBezTo>
                    <a:pt x="208" y="361"/>
                    <a:pt x="218" y="349"/>
                    <a:pt x="218" y="337"/>
                  </a:cubicBezTo>
                  <a:cubicBezTo>
                    <a:pt x="218" y="326"/>
                    <a:pt x="209" y="316"/>
                    <a:pt x="198" y="316"/>
                  </a:cubicBezTo>
                  <a:cubicBezTo>
                    <a:pt x="197" y="316"/>
                    <a:pt x="197" y="316"/>
                    <a:pt x="196" y="316"/>
                  </a:cubicBezTo>
                  <a:cubicBezTo>
                    <a:pt x="178" y="318"/>
                    <a:pt x="163" y="345"/>
                    <a:pt x="160" y="361"/>
                  </a:cubicBezTo>
                  <a:cubicBezTo>
                    <a:pt x="160" y="362"/>
                    <a:pt x="159" y="373"/>
                    <a:pt x="159" y="379"/>
                  </a:cubicBezTo>
                  <a:cubicBezTo>
                    <a:pt x="156" y="374"/>
                    <a:pt x="154" y="368"/>
                    <a:pt x="151" y="363"/>
                  </a:cubicBezTo>
                  <a:cubicBezTo>
                    <a:pt x="143" y="347"/>
                    <a:pt x="135" y="332"/>
                    <a:pt x="127" y="316"/>
                  </a:cubicBezTo>
                  <a:cubicBezTo>
                    <a:pt x="124" y="311"/>
                    <a:pt x="122" y="307"/>
                    <a:pt x="119" y="302"/>
                  </a:cubicBezTo>
                  <a:cubicBezTo>
                    <a:pt x="122" y="301"/>
                    <a:pt x="149" y="295"/>
                    <a:pt x="160" y="287"/>
                  </a:cubicBezTo>
                  <a:cubicBezTo>
                    <a:pt x="169" y="280"/>
                    <a:pt x="179" y="268"/>
                    <a:pt x="179" y="256"/>
                  </a:cubicBezTo>
                  <a:cubicBezTo>
                    <a:pt x="179" y="244"/>
                    <a:pt x="170" y="235"/>
                    <a:pt x="159" y="235"/>
                  </a:cubicBezTo>
                  <a:cubicBezTo>
                    <a:pt x="158" y="235"/>
                    <a:pt x="157" y="235"/>
                    <a:pt x="156" y="235"/>
                  </a:cubicBezTo>
                  <a:cubicBezTo>
                    <a:pt x="139" y="237"/>
                    <a:pt x="124" y="264"/>
                    <a:pt x="121" y="279"/>
                  </a:cubicBezTo>
                  <a:cubicBezTo>
                    <a:pt x="121" y="281"/>
                    <a:pt x="119" y="297"/>
                    <a:pt x="119" y="301"/>
                  </a:cubicBezTo>
                  <a:cubicBezTo>
                    <a:pt x="113" y="290"/>
                    <a:pt x="108" y="280"/>
                    <a:pt x="103" y="269"/>
                  </a:cubicBezTo>
                  <a:cubicBezTo>
                    <a:pt x="97" y="255"/>
                    <a:pt x="91" y="240"/>
                    <a:pt x="86" y="225"/>
                  </a:cubicBezTo>
                  <a:cubicBezTo>
                    <a:pt x="87" y="225"/>
                    <a:pt x="116" y="219"/>
                    <a:pt x="127" y="210"/>
                  </a:cubicBezTo>
                  <a:cubicBezTo>
                    <a:pt x="136" y="203"/>
                    <a:pt x="146" y="192"/>
                    <a:pt x="146" y="179"/>
                  </a:cubicBezTo>
                  <a:cubicBezTo>
                    <a:pt x="146" y="168"/>
                    <a:pt x="137" y="158"/>
                    <a:pt x="126" y="158"/>
                  </a:cubicBezTo>
                  <a:cubicBezTo>
                    <a:pt x="125" y="158"/>
                    <a:pt x="123" y="158"/>
                    <a:pt x="122" y="158"/>
                  </a:cubicBezTo>
                  <a:cubicBezTo>
                    <a:pt x="104" y="160"/>
                    <a:pt x="89" y="187"/>
                    <a:pt x="86" y="203"/>
                  </a:cubicBezTo>
                  <a:cubicBezTo>
                    <a:pt x="86" y="204"/>
                    <a:pt x="85" y="216"/>
                    <a:pt x="84" y="222"/>
                  </a:cubicBezTo>
                  <a:cubicBezTo>
                    <a:pt x="83" y="222"/>
                    <a:pt x="83" y="222"/>
                    <a:pt x="83" y="222"/>
                  </a:cubicBezTo>
                  <a:cubicBezTo>
                    <a:pt x="79" y="206"/>
                    <a:pt x="76" y="191"/>
                    <a:pt x="75" y="175"/>
                  </a:cubicBezTo>
                  <a:cubicBezTo>
                    <a:pt x="74" y="166"/>
                    <a:pt x="73" y="158"/>
                    <a:pt x="73" y="150"/>
                  </a:cubicBezTo>
                  <a:cubicBezTo>
                    <a:pt x="78" y="149"/>
                    <a:pt x="104" y="146"/>
                    <a:pt x="114" y="140"/>
                  </a:cubicBezTo>
                  <a:cubicBezTo>
                    <a:pt x="124" y="133"/>
                    <a:pt x="135" y="123"/>
                    <a:pt x="136" y="111"/>
                  </a:cubicBezTo>
                  <a:cubicBezTo>
                    <a:pt x="138" y="100"/>
                    <a:pt x="130" y="89"/>
                    <a:pt x="118" y="88"/>
                  </a:cubicBezTo>
                  <a:cubicBezTo>
                    <a:pt x="118" y="88"/>
                    <a:pt x="117" y="88"/>
                    <a:pt x="116" y="88"/>
                  </a:cubicBezTo>
                  <a:cubicBezTo>
                    <a:pt x="99" y="88"/>
                    <a:pt x="81" y="113"/>
                    <a:pt x="76" y="128"/>
                  </a:cubicBezTo>
                  <a:cubicBezTo>
                    <a:pt x="76" y="129"/>
                    <a:pt x="74" y="137"/>
                    <a:pt x="73" y="143"/>
                  </a:cubicBezTo>
                  <a:cubicBezTo>
                    <a:pt x="73" y="140"/>
                    <a:pt x="73" y="136"/>
                    <a:pt x="73" y="132"/>
                  </a:cubicBezTo>
                  <a:cubicBezTo>
                    <a:pt x="73" y="119"/>
                    <a:pt x="73" y="107"/>
                    <a:pt x="74" y="97"/>
                  </a:cubicBezTo>
                  <a:cubicBezTo>
                    <a:pt x="75" y="90"/>
                    <a:pt x="75" y="85"/>
                    <a:pt x="76" y="80"/>
                  </a:cubicBezTo>
                  <a:cubicBezTo>
                    <a:pt x="81" y="76"/>
                    <a:pt x="101" y="62"/>
                    <a:pt x="107" y="52"/>
                  </a:cubicBezTo>
                  <a:cubicBezTo>
                    <a:pt x="114" y="42"/>
                    <a:pt x="118" y="28"/>
                    <a:pt x="114" y="16"/>
                  </a:cubicBezTo>
                  <a:cubicBezTo>
                    <a:pt x="110" y="5"/>
                    <a:pt x="98" y="0"/>
                    <a:pt x="88" y="4"/>
                  </a:cubicBezTo>
                  <a:cubicBezTo>
                    <a:pt x="87" y="4"/>
                    <a:pt x="86" y="4"/>
                    <a:pt x="86" y="5"/>
                  </a:cubicBezTo>
                  <a:cubicBezTo>
                    <a:pt x="70" y="13"/>
                    <a:pt x="66" y="44"/>
                    <a:pt x="69" y="59"/>
                  </a:cubicBezTo>
                  <a:cubicBezTo>
                    <a:pt x="69" y="60"/>
                    <a:pt x="75" y="81"/>
                    <a:pt x="75" y="81"/>
                  </a:cubicBezTo>
                  <a:close/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33"/>
            <p:cNvSpPr/>
            <p:nvPr/>
          </p:nvSpPr>
          <p:spPr>
            <a:xfrm>
              <a:off x="3586163" y="4217988"/>
              <a:ext cx="49213" cy="76200"/>
            </a:xfrm>
            <a:custGeom>
              <a:rect b="b" l="l" r="r" t="t"/>
              <a:pathLst>
                <a:path extrusionOk="0" h="61" w="39">
                  <a:moveTo>
                    <a:pt x="33" y="61"/>
                  </a:moveTo>
                  <a:cubicBezTo>
                    <a:pt x="33" y="61"/>
                    <a:pt x="37" y="45"/>
                    <a:pt x="38" y="44"/>
                  </a:cubicBezTo>
                  <a:cubicBezTo>
                    <a:pt x="39" y="33"/>
                    <a:pt x="35" y="9"/>
                    <a:pt x="24" y="3"/>
                  </a:cubicBezTo>
                  <a:cubicBezTo>
                    <a:pt x="16" y="0"/>
                    <a:pt x="6" y="3"/>
                    <a:pt x="3" y="11"/>
                  </a:cubicBezTo>
                  <a:cubicBezTo>
                    <a:pt x="2" y="12"/>
                    <a:pt x="2" y="12"/>
                    <a:pt x="2" y="13"/>
                  </a:cubicBezTo>
                  <a:cubicBezTo>
                    <a:pt x="0" y="22"/>
                    <a:pt x="2" y="32"/>
                    <a:pt x="8" y="40"/>
                  </a:cubicBezTo>
                  <a:cubicBezTo>
                    <a:pt x="13" y="48"/>
                    <a:pt x="33" y="61"/>
                    <a:pt x="33" y="61"/>
                  </a:cubicBezTo>
                  <a:close/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33"/>
            <p:cNvSpPr/>
            <p:nvPr/>
          </p:nvSpPr>
          <p:spPr>
            <a:xfrm>
              <a:off x="3303588" y="4237038"/>
              <a:ext cx="68263" cy="57150"/>
            </a:xfrm>
            <a:custGeom>
              <a:rect b="b" l="l" r="r" t="t"/>
              <a:pathLst>
                <a:path extrusionOk="0" h="45" w="54">
                  <a:moveTo>
                    <a:pt x="21" y="41"/>
                  </a:moveTo>
                  <a:cubicBezTo>
                    <a:pt x="31" y="45"/>
                    <a:pt x="54" y="44"/>
                    <a:pt x="54" y="44"/>
                  </a:cubicBezTo>
                  <a:cubicBezTo>
                    <a:pt x="54" y="44"/>
                    <a:pt x="49" y="29"/>
                    <a:pt x="49" y="28"/>
                  </a:cubicBezTo>
                  <a:cubicBezTo>
                    <a:pt x="43" y="17"/>
                    <a:pt x="27" y="0"/>
                    <a:pt x="14" y="2"/>
                  </a:cubicBezTo>
                  <a:cubicBezTo>
                    <a:pt x="6" y="3"/>
                    <a:pt x="0" y="11"/>
                    <a:pt x="1" y="20"/>
                  </a:cubicBezTo>
                  <a:cubicBezTo>
                    <a:pt x="1" y="20"/>
                    <a:pt x="1" y="21"/>
                    <a:pt x="1" y="21"/>
                  </a:cubicBezTo>
                  <a:cubicBezTo>
                    <a:pt x="5" y="30"/>
                    <a:pt x="12" y="38"/>
                    <a:pt x="21" y="41"/>
                  </a:cubicBezTo>
                  <a:close/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33"/>
            <p:cNvSpPr/>
            <p:nvPr/>
          </p:nvSpPr>
          <p:spPr>
            <a:xfrm>
              <a:off x="3303588" y="4151313"/>
              <a:ext cx="431800" cy="534988"/>
            </a:xfrm>
            <a:custGeom>
              <a:rect b="b" l="l" r="r" t="t"/>
              <a:pathLst>
                <a:path extrusionOk="0" h="425" w="342">
                  <a:moveTo>
                    <a:pt x="57" y="61"/>
                  </a:moveTo>
                  <a:cubicBezTo>
                    <a:pt x="57" y="61"/>
                    <a:pt x="57" y="61"/>
                    <a:pt x="57" y="61"/>
                  </a:cubicBezTo>
                  <a:cubicBezTo>
                    <a:pt x="57" y="65"/>
                    <a:pt x="56" y="69"/>
                    <a:pt x="56" y="74"/>
                  </a:cubicBezTo>
                  <a:cubicBezTo>
                    <a:pt x="55" y="82"/>
                    <a:pt x="54" y="91"/>
                    <a:pt x="54" y="101"/>
                  </a:cubicBezTo>
                  <a:cubicBezTo>
                    <a:pt x="54" y="112"/>
                    <a:pt x="54" y="123"/>
                    <a:pt x="55" y="134"/>
                  </a:cubicBezTo>
                  <a:cubicBezTo>
                    <a:pt x="56" y="146"/>
                    <a:pt x="58" y="158"/>
                    <a:pt x="61" y="170"/>
                  </a:cubicBezTo>
                  <a:cubicBezTo>
                    <a:pt x="61" y="170"/>
                    <a:pt x="61" y="170"/>
                    <a:pt x="61" y="170"/>
                  </a:cubicBezTo>
                  <a:cubicBezTo>
                    <a:pt x="59" y="167"/>
                    <a:pt x="53" y="158"/>
                    <a:pt x="52" y="157"/>
                  </a:cubicBezTo>
                  <a:cubicBezTo>
                    <a:pt x="44" y="148"/>
                    <a:pt x="24" y="135"/>
                    <a:pt x="12" y="141"/>
                  </a:cubicBezTo>
                  <a:cubicBezTo>
                    <a:pt x="4" y="144"/>
                    <a:pt x="0" y="154"/>
                    <a:pt x="4" y="162"/>
                  </a:cubicBezTo>
                  <a:cubicBezTo>
                    <a:pt x="4" y="162"/>
                    <a:pt x="5" y="163"/>
                    <a:pt x="5" y="163"/>
                  </a:cubicBezTo>
                  <a:cubicBezTo>
                    <a:pt x="11" y="171"/>
                    <a:pt x="19" y="176"/>
                    <a:pt x="29" y="176"/>
                  </a:cubicBezTo>
                  <a:cubicBezTo>
                    <a:pt x="39" y="178"/>
                    <a:pt x="60" y="172"/>
                    <a:pt x="61" y="171"/>
                  </a:cubicBezTo>
                  <a:cubicBezTo>
                    <a:pt x="65" y="183"/>
                    <a:pt x="69" y="195"/>
                    <a:pt x="74" y="206"/>
                  </a:cubicBezTo>
                  <a:cubicBezTo>
                    <a:pt x="77" y="213"/>
                    <a:pt x="80" y="220"/>
                    <a:pt x="83" y="226"/>
                  </a:cubicBezTo>
                  <a:cubicBezTo>
                    <a:pt x="81" y="223"/>
                    <a:pt x="80" y="221"/>
                    <a:pt x="79" y="221"/>
                  </a:cubicBezTo>
                  <a:cubicBezTo>
                    <a:pt x="72" y="212"/>
                    <a:pt x="51" y="199"/>
                    <a:pt x="39" y="204"/>
                  </a:cubicBezTo>
                  <a:cubicBezTo>
                    <a:pt x="31" y="208"/>
                    <a:pt x="28" y="217"/>
                    <a:pt x="31" y="225"/>
                  </a:cubicBezTo>
                  <a:cubicBezTo>
                    <a:pt x="32" y="225"/>
                    <a:pt x="32" y="226"/>
                    <a:pt x="32" y="226"/>
                  </a:cubicBezTo>
                  <a:cubicBezTo>
                    <a:pt x="38" y="234"/>
                    <a:pt x="47" y="239"/>
                    <a:pt x="56" y="240"/>
                  </a:cubicBezTo>
                  <a:cubicBezTo>
                    <a:pt x="67" y="240"/>
                    <a:pt x="78" y="238"/>
                    <a:pt x="88" y="235"/>
                  </a:cubicBezTo>
                  <a:cubicBezTo>
                    <a:pt x="91" y="243"/>
                    <a:pt x="91" y="243"/>
                    <a:pt x="91" y="243"/>
                  </a:cubicBezTo>
                  <a:cubicBezTo>
                    <a:pt x="97" y="255"/>
                    <a:pt x="104" y="267"/>
                    <a:pt x="109" y="278"/>
                  </a:cubicBezTo>
                  <a:cubicBezTo>
                    <a:pt x="111" y="283"/>
                    <a:pt x="113" y="287"/>
                    <a:pt x="115" y="291"/>
                  </a:cubicBezTo>
                  <a:cubicBezTo>
                    <a:pt x="113" y="289"/>
                    <a:pt x="112" y="287"/>
                    <a:pt x="111" y="286"/>
                  </a:cubicBezTo>
                  <a:cubicBezTo>
                    <a:pt x="104" y="277"/>
                    <a:pt x="83" y="265"/>
                    <a:pt x="71" y="270"/>
                  </a:cubicBezTo>
                  <a:cubicBezTo>
                    <a:pt x="63" y="273"/>
                    <a:pt x="60" y="283"/>
                    <a:pt x="63" y="291"/>
                  </a:cubicBezTo>
                  <a:cubicBezTo>
                    <a:pt x="64" y="291"/>
                    <a:pt x="64" y="292"/>
                    <a:pt x="64" y="292"/>
                  </a:cubicBezTo>
                  <a:cubicBezTo>
                    <a:pt x="70" y="300"/>
                    <a:pt x="79" y="305"/>
                    <a:pt x="88" y="306"/>
                  </a:cubicBezTo>
                  <a:cubicBezTo>
                    <a:pt x="99" y="306"/>
                    <a:pt x="109" y="304"/>
                    <a:pt x="119" y="301"/>
                  </a:cubicBezTo>
                  <a:cubicBezTo>
                    <a:pt x="121" y="305"/>
                    <a:pt x="122" y="310"/>
                    <a:pt x="124" y="314"/>
                  </a:cubicBezTo>
                  <a:cubicBezTo>
                    <a:pt x="125" y="317"/>
                    <a:pt x="126" y="320"/>
                    <a:pt x="127" y="323"/>
                  </a:cubicBezTo>
                  <a:cubicBezTo>
                    <a:pt x="127" y="326"/>
                    <a:pt x="128" y="329"/>
                    <a:pt x="129" y="332"/>
                  </a:cubicBezTo>
                  <a:cubicBezTo>
                    <a:pt x="131" y="337"/>
                    <a:pt x="132" y="343"/>
                    <a:pt x="133" y="349"/>
                  </a:cubicBezTo>
                  <a:cubicBezTo>
                    <a:pt x="134" y="353"/>
                    <a:pt x="135" y="356"/>
                    <a:pt x="136" y="360"/>
                  </a:cubicBezTo>
                  <a:cubicBezTo>
                    <a:pt x="134" y="356"/>
                    <a:pt x="130" y="348"/>
                    <a:pt x="129" y="347"/>
                  </a:cubicBezTo>
                  <a:cubicBezTo>
                    <a:pt x="123" y="337"/>
                    <a:pt x="105" y="321"/>
                    <a:pt x="92" y="325"/>
                  </a:cubicBezTo>
                  <a:cubicBezTo>
                    <a:pt x="84" y="327"/>
                    <a:pt x="79" y="336"/>
                    <a:pt x="81" y="344"/>
                  </a:cubicBezTo>
                  <a:cubicBezTo>
                    <a:pt x="81" y="345"/>
                    <a:pt x="81" y="345"/>
                    <a:pt x="82" y="346"/>
                  </a:cubicBezTo>
                  <a:cubicBezTo>
                    <a:pt x="86" y="354"/>
                    <a:pt x="94" y="360"/>
                    <a:pt x="103" y="363"/>
                  </a:cubicBezTo>
                  <a:cubicBezTo>
                    <a:pt x="114" y="364"/>
                    <a:pt x="125" y="364"/>
                    <a:pt x="136" y="363"/>
                  </a:cubicBezTo>
                  <a:cubicBezTo>
                    <a:pt x="137" y="369"/>
                    <a:pt x="138" y="375"/>
                    <a:pt x="139" y="380"/>
                  </a:cubicBezTo>
                  <a:cubicBezTo>
                    <a:pt x="143" y="398"/>
                    <a:pt x="145" y="414"/>
                    <a:pt x="146" y="425"/>
                  </a:cubicBezTo>
                  <a:cubicBezTo>
                    <a:pt x="155" y="425"/>
                    <a:pt x="155" y="425"/>
                    <a:pt x="155" y="425"/>
                  </a:cubicBezTo>
                  <a:cubicBezTo>
                    <a:pt x="153" y="413"/>
                    <a:pt x="151" y="398"/>
                    <a:pt x="147" y="379"/>
                  </a:cubicBezTo>
                  <a:cubicBezTo>
                    <a:pt x="146" y="373"/>
                    <a:pt x="145" y="366"/>
                    <a:pt x="143" y="359"/>
                  </a:cubicBezTo>
                  <a:cubicBezTo>
                    <a:pt x="149" y="357"/>
                    <a:pt x="155" y="354"/>
                    <a:pt x="161" y="351"/>
                  </a:cubicBezTo>
                  <a:cubicBezTo>
                    <a:pt x="169" y="358"/>
                    <a:pt x="178" y="363"/>
                    <a:pt x="188" y="368"/>
                  </a:cubicBezTo>
                  <a:cubicBezTo>
                    <a:pt x="186" y="373"/>
                    <a:pt x="183" y="379"/>
                    <a:pt x="181" y="384"/>
                  </a:cubicBezTo>
                  <a:cubicBezTo>
                    <a:pt x="174" y="401"/>
                    <a:pt x="167" y="415"/>
                    <a:pt x="162" y="425"/>
                  </a:cubicBezTo>
                  <a:cubicBezTo>
                    <a:pt x="172" y="425"/>
                    <a:pt x="172" y="425"/>
                    <a:pt x="172" y="425"/>
                  </a:cubicBezTo>
                  <a:cubicBezTo>
                    <a:pt x="176" y="415"/>
                    <a:pt x="182" y="402"/>
                    <a:pt x="188" y="387"/>
                  </a:cubicBezTo>
                  <a:cubicBezTo>
                    <a:pt x="191" y="381"/>
                    <a:pt x="193" y="375"/>
                    <a:pt x="196" y="369"/>
                  </a:cubicBezTo>
                  <a:cubicBezTo>
                    <a:pt x="206" y="371"/>
                    <a:pt x="217" y="372"/>
                    <a:pt x="228" y="371"/>
                  </a:cubicBezTo>
                  <a:cubicBezTo>
                    <a:pt x="238" y="370"/>
                    <a:pt x="246" y="364"/>
                    <a:pt x="251" y="356"/>
                  </a:cubicBezTo>
                  <a:cubicBezTo>
                    <a:pt x="255" y="348"/>
                    <a:pt x="251" y="338"/>
                    <a:pt x="244" y="335"/>
                  </a:cubicBezTo>
                  <a:cubicBezTo>
                    <a:pt x="243" y="334"/>
                    <a:pt x="242" y="334"/>
                    <a:pt x="242" y="334"/>
                  </a:cubicBezTo>
                  <a:cubicBezTo>
                    <a:pt x="229" y="330"/>
                    <a:pt x="210" y="344"/>
                    <a:pt x="203" y="354"/>
                  </a:cubicBezTo>
                  <a:cubicBezTo>
                    <a:pt x="202" y="354"/>
                    <a:pt x="199" y="361"/>
                    <a:pt x="196" y="365"/>
                  </a:cubicBezTo>
                  <a:cubicBezTo>
                    <a:pt x="197" y="362"/>
                    <a:pt x="198" y="360"/>
                    <a:pt x="199" y="357"/>
                  </a:cubicBezTo>
                  <a:cubicBezTo>
                    <a:pt x="201" y="351"/>
                    <a:pt x="203" y="346"/>
                    <a:pt x="205" y="340"/>
                  </a:cubicBezTo>
                  <a:cubicBezTo>
                    <a:pt x="208" y="331"/>
                    <a:pt x="208" y="331"/>
                    <a:pt x="208" y="331"/>
                  </a:cubicBezTo>
                  <a:cubicBezTo>
                    <a:pt x="209" y="328"/>
                    <a:pt x="209" y="325"/>
                    <a:pt x="210" y="322"/>
                  </a:cubicBezTo>
                  <a:cubicBezTo>
                    <a:pt x="212" y="315"/>
                    <a:pt x="213" y="307"/>
                    <a:pt x="214" y="300"/>
                  </a:cubicBezTo>
                  <a:cubicBezTo>
                    <a:pt x="224" y="304"/>
                    <a:pt x="235" y="306"/>
                    <a:pt x="245" y="307"/>
                  </a:cubicBezTo>
                  <a:cubicBezTo>
                    <a:pt x="255" y="307"/>
                    <a:pt x="264" y="302"/>
                    <a:pt x="270" y="295"/>
                  </a:cubicBezTo>
                  <a:cubicBezTo>
                    <a:pt x="275" y="288"/>
                    <a:pt x="274" y="278"/>
                    <a:pt x="266" y="273"/>
                  </a:cubicBezTo>
                  <a:cubicBezTo>
                    <a:pt x="266" y="273"/>
                    <a:pt x="266" y="272"/>
                    <a:pt x="265" y="272"/>
                  </a:cubicBezTo>
                  <a:cubicBezTo>
                    <a:pt x="253" y="266"/>
                    <a:pt x="232" y="277"/>
                    <a:pt x="224" y="286"/>
                  </a:cubicBezTo>
                  <a:cubicBezTo>
                    <a:pt x="223" y="286"/>
                    <a:pt x="218" y="293"/>
                    <a:pt x="215" y="297"/>
                  </a:cubicBezTo>
                  <a:cubicBezTo>
                    <a:pt x="216" y="292"/>
                    <a:pt x="216" y="288"/>
                    <a:pt x="217" y="283"/>
                  </a:cubicBezTo>
                  <a:cubicBezTo>
                    <a:pt x="218" y="270"/>
                    <a:pt x="220" y="256"/>
                    <a:pt x="221" y="243"/>
                  </a:cubicBezTo>
                  <a:cubicBezTo>
                    <a:pt x="221" y="239"/>
                    <a:pt x="222" y="235"/>
                    <a:pt x="222" y="231"/>
                  </a:cubicBezTo>
                  <a:cubicBezTo>
                    <a:pt x="224" y="231"/>
                    <a:pt x="244" y="239"/>
                    <a:pt x="254" y="238"/>
                  </a:cubicBezTo>
                  <a:cubicBezTo>
                    <a:pt x="264" y="238"/>
                    <a:pt x="273" y="234"/>
                    <a:pt x="279" y="227"/>
                  </a:cubicBezTo>
                  <a:cubicBezTo>
                    <a:pt x="284" y="219"/>
                    <a:pt x="282" y="210"/>
                    <a:pt x="275" y="205"/>
                  </a:cubicBezTo>
                  <a:cubicBezTo>
                    <a:pt x="275" y="204"/>
                    <a:pt x="274" y="204"/>
                    <a:pt x="274" y="204"/>
                  </a:cubicBezTo>
                  <a:cubicBezTo>
                    <a:pt x="262" y="198"/>
                    <a:pt x="241" y="209"/>
                    <a:pt x="232" y="217"/>
                  </a:cubicBezTo>
                  <a:cubicBezTo>
                    <a:pt x="232" y="218"/>
                    <a:pt x="224" y="228"/>
                    <a:pt x="222" y="230"/>
                  </a:cubicBezTo>
                  <a:cubicBezTo>
                    <a:pt x="223" y="221"/>
                    <a:pt x="224" y="212"/>
                    <a:pt x="226" y="203"/>
                  </a:cubicBezTo>
                  <a:cubicBezTo>
                    <a:pt x="227" y="191"/>
                    <a:pt x="230" y="180"/>
                    <a:pt x="233" y="168"/>
                  </a:cubicBezTo>
                  <a:cubicBezTo>
                    <a:pt x="234" y="168"/>
                    <a:pt x="255" y="176"/>
                    <a:pt x="265" y="176"/>
                  </a:cubicBezTo>
                  <a:cubicBezTo>
                    <a:pt x="275" y="176"/>
                    <a:pt x="284" y="171"/>
                    <a:pt x="290" y="164"/>
                  </a:cubicBezTo>
                  <a:cubicBezTo>
                    <a:pt x="295" y="157"/>
                    <a:pt x="294" y="147"/>
                    <a:pt x="287" y="142"/>
                  </a:cubicBezTo>
                  <a:cubicBezTo>
                    <a:pt x="286" y="142"/>
                    <a:pt x="286" y="141"/>
                    <a:pt x="285" y="141"/>
                  </a:cubicBezTo>
                  <a:cubicBezTo>
                    <a:pt x="273" y="135"/>
                    <a:pt x="252" y="146"/>
                    <a:pt x="244" y="155"/>
                  </a:cubicBezTo>
                  <a:cubicBezTo>
                    <a:pt x="243" y="155"/>
                    <a:pt x="237" y="162"/>
                    <a:pt x="235" y="166"/>
                  </a:cubicBezTo>
                  <a:cubicBezTo>
                    <a:pt x="234" y="166"/>
                    <a:pt x="234" y="166"/>
                    <a:pt x="234" y="166"/>
                  </a:cubicBezTo>
                  <a:cubicBezTo>
                    <a:pt x="238" y="154"/>
                    <a:pt x="242" y="143"/>
                    <a:pt x="248" y="132"/>
                  </a:cubicBezTo>
                  <a:cubicBezTo>
                    <a:pt x="251" y="126"/>
                    <a:pt x="254" y="121"/>
                    <a:pt x="257" y="116"/>
                  </a:cubicBezTo>
                  <a:cubicBezTo>
                    <a:pt x="267" y="121"/>
                    <a:pt x="277" y="124"/>
                    <a:pt x="288" y="126"/>
                  </a:cubicBezTo>
                  <a:cubicBezTo>
                    <a:pt x="297" y="127"/>
                    <a:pt x="307" y="124"/>
                    <a:pt x="314" y="117"/>
                  </a:cubicBezTo>
                  <a:cubicBezTo>
                    <a:pt x="320" y="111"/>
                    <a:pt x="319" y="101"/>
                    <a:pt x="313" y="95"/>
                  </a:cubicBezTo>
                  <a:cubicBezTo>
                    <a:pt x="312" y="95"/>
                    <a:pt x="312" y="95"/>
                    <a:pt x="311" y="94"/>
                  </a:cubicBezTo>
                  <a:cubicBezTo>
                    <a:pt x="300" y="87"/>
                    <a:pt x="278" y="96"/>
                    <a:pt x="269" y="103"/>
                  </a:cubicBezTo>
                  <a:cubicBezTo>
                    <a:pt x="260" y="112"/>
                    <a:pt x="260" y="112"/>
                    <a:pt x="260" y="112"/>
                  </a:cubicBezTo>
                  <a:cubicBezTo>
                    <a:pt x="262" y="109"/>
                    <a:pt x="263" y="107"/>
                    <a:pt x="265" y="105"/>
                  </a:cubicBezTo>
                  <a:cubicBezTo>
                    <a:pt x="270" y="96"/>
                    <a:pt x="276" y="89"/>
                    <a:pt x="281" y="83"/>
                  </a:cubicBezTo>
                  <a:cubicBezTo>
                    <a:pt x="284" y="79"/>
                    <a:pt x="286" y="76"/>
                    <a:pt x="289" y="73"/>
                  </a:cubicBezTo>
                  <a:cubicBezTo>
                    <a:pt x="300" y="73"/>
                    <a:pt x="310" y="71"/>
                    <a:pt x="321" y="68"/>
                  </a:cubicBezTo>
                  <a:cubicBezTo>
                    <a:pt x="330" y="65"/>
                    <a:pt x="337" y="57"/>
                    <a:pt x="340" y="48"/>
                  </a:cubicBezTo>
                  <a:cubicBezTo>
                    <a:pt x="342" y="40"/>
                    <a:pt x="337" y="31"/>
                    <a:pt x="328" y="29"/>
                  </a:cubicBezTo>
                  <a:cubicBezTo>
                    <a:pt x="328" y="29"/>
                    <a:pt x="327" y="29"/>
                    <a:pt x="327" y="29"/>
                  </a:cubicBezTo>
                  <a:cubicBezTo>
                    <a:pt x="313" y="27"/>
                    <a:pt x="298" y="45"/>
                    <a:pt x="293" y="56"/>
                  </a:cubicBezTo>
                  <a:cubicBezTo>
                    <a:pt x="293" y="57"/>
                    <a:pt x="288" y="73"/>
                    <a:pt x="288" y="73"/>
                  </a:cubicBezTo>
                  <a:cubicBezTo>
                    <a:pt x="285" y="75"/>
                    <a:pt x="283" y="78"/>
                    <a:pt x="280" y="82"/>
                  </a:cubicBezTo>
                  <a:cubicBezTo>
                    <a:pt x="275" y="88"/>
                    <a:pt x="269" y="95"/>
                    <a:pt x="263" y="104"/>
                  </a:cubicBezTo>
                  <a:cubicBezTo>
                    <a:pt x="257" y="113"/>
                    <a:pt x="251" y="122"/>
                    <a:pt x="246" y="131"/>
                  </a:cubicBezTo>
                  <a:cubicBezTo>
                    <a:pt x="240" y="142"/>
                    <a:pt x="235" y="153"/>
                    <a:pt x="231" y="165"/>
                  </a:cubicBezTo>
                  <a:cubicBezTo>
                    <a:pt x="231" y="165"/>
                    <a:pt x="231" y="165"/>
                    <a:pt x="231" y="165"/>
                  </a:cubicBezTo>
                  <a:cubicBezTo>
                    <a:pt x="231" y="162"/>
                    <a:pt x="231" y="151"/>
                    <a:pt x="231" y="150"/>
                  </a:cubicBezTo>
                  <a:cubicBezTo>
                    <a:pt x="230" y="138"/>
                    <a:pt x="220" y="116"/>
                    <a:pt x="207" y="114"/>
                  </a:cubicBezTo>
                  <a:cubicBezTo>
                    <a:pt x="198" y="112"/>
                    <a:pt x="190" y="118"/>
                    <a:pt x="189" y="127"/>
                  </a:cubicBezTo>
                  <a:cubicBezTo>
                    <a:pt x="189" y="127"/>
                    <a:pt x="188" y="128"/>
                    <a:pt x="188" y="129"/>
                  </a:cubicBezTo>
                  <a:cubicBezTo>
                    <a:pt x="189" y="138"/>
                    <a:pt x="193" y="147"/>
                    <a:pt x="201" y="153"/>
                  </a:cubicBezTo>
                  <a:cubicBezTo>
                    <a:pt x="209" y="160"/>
                    <a:pt x="229" y="167"/>
                    <a:pt x="231" y="167"/>
                  </a:cubicBezTo>
                  <a:cubicBezTo>
                    <a:pt x="227" y="178"/>
                    <a:pt x="224" y="191"/>
                    <a:pt x="222" y="203"/>
                  </a:cubicBezTo>
                  <a:cubicBezTo>
                    <a:pt x="221" y="210"/>
                    <a:pt x="220" y="217"/>
                    <a:pt x="219" y="224"/>
                  </a:cubicBezTo>
                  <a:cubicBezTo>
                    <a:pt x="219" y="221"/>
                    <a:pt x="219" y="218"/>
                    <a:pt x="219" y="218"/>
                  </a:cubicBezTo>
                  <a:cubicBezTo>
                    <a:pt x="217" y="206"/>
                    <a:pt x="208" y="184"/>
                    <a:pt x="194" y="182"/>
                  </a:cubicBezTo>
                  <a:cubicBezTo>
                    <a:pt x="186" y="180"/>
                    <a:pt x="178" y="186"/>
                    <a:pt x="176" y="195"/>
                  </a:cubicBezTo>
                  <a:cubicBezTo>
                    <a:pt x="176" y="195"/>
                    <a:pt x="176" y="196"/>
                    <a:pt x="176" y="196"/>
                  </a:cubicBezTo>
                  <a:cubicBezTo>
                    <a:pt x="177" y="206"/>
                    <a:pt x="181" y="215"/>
                    <a:pt x="189" y="221"/>
                  </a:cubicBezTo>
                  <a:cubicBezTo>
                    <a:pt x="198" y="227"/>
                    <a:pt x="208" y="231"/>
                    <a:pt x="218" y="234"/>
                  </a:cubicBezTo>
                  <a:cubicBezTo>
                    <a:pt x="217" y="237"/>
                    <a:pt x="217" y="240"/>
                    <a:pt x="217" y="243"/>
                  </a:cubicBezTo>
                  <a:cubicBezTo>
                    <a:pt x="215" y="256"/>
                    <a:pt x="214" y="270"/>
                    <a:pt x="212" y="282"/>
                  </a:cubicBezTo>
                  <a:cubicBezTo>
                    <a:pt x="211" y="287"/>
                    <a:pt x="210" y="292"/>
                    <a:pt x="209" y="296"/>
                  </a:cubicBezTo>
                  <a:cubicBezTo>
                    <a:pt x="209" y="293"/>
                    <a:pt x="209" y="290"/>
                    <a:pt x="209" y="290"/>
                  </a:cubicBezTo>
                  <a:cubicBezTo>
                    <a:pt x="208" y="278"/>
                    <a:pt x="198" y="256"/>
                    <a:pt x="185" y="254"/>
                  </a:cubicBezTo>
                  <a:cubicBezTo>
                    <a:pt x="176" y="253"/>
                    <a:pt x="168" y="258"/>
                    <a:pt x="167" y="267"/>
                  </a:cubicBezTo>
                  <a:cubicBezTo>
                    <a:pt x="167" y="268"/>
                    <a:pt x="167" y="268"/>
                    <a:pt x="167" y="269"/>
                  </a:cubicBezTo>
                  <a:cubicBezTo>
                    <a:pt x="167" y="278"/>
                    <a:pt x="172" y="287"/>
                    <a:pt x="179" y="293"/>
                  </a:cubicBezTo>
                  <a:cubicBezTo>
                    <a:pt x="188" y="299"/>
                    <a:pt x="198" y="304"/>
                    <a:pt x="208" y="306"/>
                  </a:cubicBezTo>
                  <a:cubicBezTo>
                    <a:pt x="206" y="311"/>
                    <a:pt x="206" y="316"/>
                    <a:pt x="204" y="320"/>
                  </a:cubicBezTo>
                  <a:cubicBezTo>
                    <a:pt x="204" y="323"/>
                    <a:pt x="203" y="326"/>
                    <a:pt x="202" y="329"/>
                  </a:cubicBezTo>
                  <a:cubicBezTo>
                    <a:pt x="199" y="338"/>
                    <a:pt x="199" y="338"/>
                    <a:pt x="199" y="338"/>
                  </a:cubicBezTo>
                  <a:cubicBezTo>
                    <a:pt x="197" y="343"/>
                    <a:pt x="195" y="349"/>
                    <a:pt x="193" y="354"/>
                  </a:cubicBezTo>
                  <a:cubicBezTo>
                    <a:pt x="189" y="365"/>
                    <a:pt x="189" y="365"/>
                    <a:pt x="189" y="365"/>
                  </a:cubicBezTo>
                  <a:cubicBezTo>
                    <a:pt x="189" y="360"/>
                    <a:pt x="191" y="351"/>
                    <a:pt x="191" y="351"/>
                  </a:cubicBezTo>
                  <a:cubicBezTo>
                    <a:pt x="191" y="340"/>
                    <a:pt x="188" y="330"/>
                    <a:pt x="183" y="321"/>
                  </a:cubicBezTo>
                  <a:cubicBezTo>
                    <a:pt x="183" y="320"/>
                    <a:pt x="183" y="318"/>
                    <a:pt x="183" y="317"/>
                  </a:cubicBezTo>
                  <a:cubicBezTo>
                    <a:pt x="182" y="309"/>
                    <a:pt x="174" y="303"/>
                    <a:pt x="165" y="303"/>
                  </a:cubicBezTo>
                  <a:cubicBezTo>
                    <a:pt x="165" y="304"/>
                    <a:pt x="164" y="304"/>
                    <a:pt x="163" y="304"/>
                  </a:cubicBezTo>
                  <a:cubicBezTo>
                    <a:pt x="150" y="307"/>
                    <a:pt x="142" y="330"/>
                    <a:pt x="142" y="342"/>
                  </a:cubicBezTo>
                  <a:cubicBezTo>
                    <a:pt x="142" y="342"/>
                    <a:pt x="142" y="350"/>
                    <a:pt x="143" y="355"/>
                  </a:cubicBezTo>
                  <a:cubicBezTo>
                    <a:pt x="142" y="352"/>
                    <a:pt x="141" y="349"/>
                    <a:pt x="141" y="346"/>
                  </a:cubicBezTo>
                  <a:cubicBezTo>
                    <a:pt x="139" y="341"/>
                    <a:pt x="138" y="335"/>
                    <a:pt x="136" y="329"/>
                  </a:cubicBezTo>
                  <a:cubicBezTo>
                    <a:pt x="133" y="320"/>
                    <a:pt x="133" y="320"/>
                    <a:pt x="133" y="320"/>
                  </a:cubicBezTo>
                  <a:cubicBezTo>
                    <a:pt x="133" y="317"/>
                    <a:pt x="131" y="314"/>
                    <a:pt x="130" y="311"/>
                  </a:cubicBezTo>
                  <a:cubicBezTo>
                    <a:pt x="128" y="305"/>
                    <a:pt x="125" y="297"/>
                    <a:pt x="122" y="290"/>
                  </a:cubicBezTo>
                  <a:cubicBezTo>
                    <a:pt x="132" y="288"/>
                    <a:pt x="142" y="285"/>
                    <a:pt x="151" y="279"/>
                  </a:cubicBezTo>
                  <a:cubicBezTo>
                    <a:pt x="159" y="274"/>
                    <a:pt x="165" y="265"/>
                    <a:pt x="166" y="256"/>
                  </a:cubicBezTo>
                  <a:cubicBezTo>
                    <a:pt x="166" y="247"/>
                    <a:pt x="159" y="240"/>
                    <a:pt x="151" y="240"/>
                  </a:cubicBezTo>
                  <a:cubicBezTo>
                    <a:pt x="150" y="240"/>
                    <a:pt x="149" y="240"/>
                    <a:pt x="149" y="240"/>
                  </a:cubicBezTo>
                  <a:cubicBezTo>
                    <a:pt x="135" y="241"/>
                    <a:pt x="124" y="262"/>
                    <a:pt x="122" y="274"/>
                  </a:cubicBezTo>
                  <a:cubicBezTo>
                    <a:pt x="122" y="274"/>
                    <a:pt x="121" y="283"/>
                    <a:pt x="121" y="288"/>
                  </a:cubicBezTo>
                  <a:cubicBezTo>
                    <a:pt x="119" y="284"/>
                    <a:pt x="117" y="279"/>
                    <a:pt x="115" y="275"/>
                  </a:cubicBezTo>
                  <a:cubicBezTo>
                    <a:pt x="109" y="263"/>
                    <a:pt x="103" y="252"/>
                    <a:pt x="96" y="240"/>
                  </a:cubicBezTo>
                  <a:cubicBezTo>
                    <a:pt x="91" y="229"/>
                    <a:pt x="91" y="229"/>
                    <a:pt x="91" y="229"/>
                  </a:cubicBezTo>
                  <a:cubicBezTo>
                    <a:pt x="101" y="227"/>
                    <a:pt x="111" y="223"/>
                    <a:pt x="121" y="218"/>
                  </a:cubicBezTo>
                  <a:cubicBezTo>
                    <a:pt x="129" y="213"/>
                    <a:pt x="134" y="204"/>
                    <a:pt x="135" y="194"/>
                  </a:cubicBezTo>
                  <a:cubicBezTo>
                    <a:pt x="135" y="186"/>
                    <a:pt x="128" y="179"/>
                    <a:pt x="120" y="178"/>
                  </a:cubicBezTo>
                  <a:cubicBezTo>
                    <a:pt x="119" y="178"/>
                    <a:pt x="119" y="178"/>
                    <a:pt x="118" y="178"/>
                  </a:cubicBezTo>
                  <a:cubicBezTo>
                    <a:pt x="105" y="180"/>
                    <a:pt x="93" y="201"/>
                    <a:pt x="91" y="213"/>
                  </a:cubicBezTo>
                  <a:cubicBezTo>
                    <a:pt x="91" y="213"/>
                    <a:pt x="90" y="226"/>
                    <a:pt x="90" y="229"/>
                  </a:cubicBezTo>
                  <a:cubicBezTo>
                    <a:pt x="85" y="221"/>
                    <a:pt x="81" y="213"/>
                    <a:pt x="78" y="205"/>
                  </a:cubicBezTo>
                  <a:cubicBezTo>
                    <a:pt x="73" y="194"/>
                    <a:pt x="68" y="183"/>
                    <a:pt x="65" y="171"/>
                  </a:cubicBezTo>
                  <a:cubicBezTo>
                    <a:pt x="66" y="171"/>
                    <a:pt x="87" y="166"/>
                    <a:pt x="96" y="160"/>
                  </a:cubicBezTo>
                  <a:cubicBezTo>
                    <a:pt x="104" y="154"/>
                    <a:pt x="109" y="146"/>
                    <a:pt x="110" y="136"/>
                  </a:cubicBezTo>
                  <a:cubicBezTo>
                    <a:pt x="110" y="127"/>
                    <a:pt x="103" y="120"/>
                    <a:pt x="95" y="120"/>
                  </a:cubicBezTo>
                  <a:cubicBezTo>
                    <a:pt x="94" y="120"/>
                    <a:pt x="94" y="120"/>
                    <a:pt x="93" y="120"/>
                  </a:cubicBezTo>
                  <a:cubicBezTo>
                    <a:pt x="80" y="121"/>
                    <a:pt x="68" y="142"/>
                    <a:pt x="66" y="154"/>
                  </a:cubicBezTo>
                  <a:cubicBezTo>
                    <a:pt x="66" y="155"/>
                    <a:pt x="65" y="164"/>
                    <a:pt x="65" y="169"/>
                  </a:cubicBezTo>
                  <a:cubicBezTo>
                    <a:pt x="64" y="169"/>
                    <a:pt x="64" y="169"/>
                    <a:pt x="64" y="169"/>
                  </a:cubicBezTo>
                  <a:cubicBezTo>
                    <a:pt x="61" y="157"/>
                    <a:pt x="58" y="145"/>
                    <a:pt x="57" y="133"/>
                  </a:cubicBezTo>
                  <a:cubicBezTo>
                    <a:pt x="57" y="126"/>
                    <a:pt x="56" y="120"/>
                    <a:pt x="56" y="114"/>
                  </a:cubicBezTo>
                  <a:cubicBezTo>
                    <a:pt x="67" y="113"/>
                    <a:pt x="77" y="110"/>
                    <a:pt x="87" y="106"/>
                  </a:cubicBezTo>
                  <a:cubicBezTo>
                    <a:pt x="95" y="102"/>
                    <a:pt x="102" y="94"/>
                    <a:pt x="104" y="84"/>
                  </a:cubicBezTo>
                  <a:cubicBezTo>
                    <a:pt x="105" y="76"/>
                    <a:pt x="99" y="68"/>
                    <a:pt x="90" y="67"/>
                  </a:cubicBezTo>
                  <a:cubicBezTo>
                    <a:pt x="90" y="67"/>
                    <a:pt x="89" y="67"/>
                    <a:pt x="89" y="67"/>
                  </a:cubicBezTo>
                  <a:cubicBezTo>
                    <a:pt x="75" y="67"/>
                    <a:pt x="62" y="86"/>
                    <a:pt x="58" y="97"/>
                  </a:cubicBezTo>
                  <a:cubicBezTo>
                    <a:pt x="58" y="98"/>
                    <a:pt x="57" y="105"/>
                    <a:pt x="56" y="109"/>
                  </a:cubicBezTo>
                  <a:cubicBezTo>
                    <a:pt x="56" y="106"/>
                    <a:pt x="56" y="104"/>
                    <a:pt x="56" y="101"/>
                  </a:cubicBezTo>
                  <a:cubicBezTo>
                    <a:pt x="56" y="91"/>
                    <a:pt x="56" y="82"/>
                    <a:pt x="57" y="74"/>
                  </a:cubicBezTo>
                  <a:cubicBezTo>
                    <a:pt x="57" y="69"/>
                    <a:pt x="58" y="65"/>
                    <a:pt x="58" y="61"/>
                  </a:cubicBezTo>
                  <a:cubicBezTo>
                    <a:pt x="67" y="55"/>
                    <a:pt x="75" y="48"/>
                    <a:pt x="82" y="40"/>
                  </a:cubicBezTo>
                  <a:cubicBezTo>
                    <a:pt x="88" y="32"/>
                    <a:pt x="89" y="22"/>
                    <a:pt x="87" y="13"/>
                  </a:cubicBezTo>
                  <a:cubicBezTo>
                    <a:pt x="84" y="4"/>
                    <a:pt x="75" y="0"/>
                    <a:pt x="67" y="3"/>
                  </a:cubicBezTo>
                  <a:cubicBezTo>
                    <a:pt x="66" y="3"/>
                    <a:pt x="66" y="3"/>
                    <a:pt x="65" y="4"/>
                  </a:cubicBezTo>
                  <a:cubicBezTo>
                    <a:pt x="54" y="10"/>
                    <a:pt x="51" y="34"/>
                    <a:pt x="52" y="45"/>
                  </a:cubicBezTo>
                  <a:cubicBezTo>
                    <a:pt x="53" y="46"/>
                    <a:pt x="57" y="62"/>
                    <a:pt x="57" y="61"/>
                  </a:cubicBezTo>
                  <a:close/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33"/>
            <p:cNvSpPr/>
            <p:nvPr/>
          </p:nvSpPr>
          <p:spPr>
            <a:xfrm>
              <a:off x="1671638" y="4052888"/>
              <a:ext cx="1263650" cy="577850"/>
            </a:xfrm>
            <a:custGeom>
              <a:rect b="b" l="l" r="r" t="t"/>
              <a:pathLst>
                <a:path extrusionOk="0" h="459" w="1002">
                  <a:moveTo>
                    <a:pt x="1002" y="459"/>
                  </a:moveTo>
                  <a:cubicBezTo>
                    <a:pt x="989" y="441"/>
                    <a:pt x="962" y="404"/>
                    <a:pt x="959" y="398"/>
                  </a:cubicBezTo>
                  <a:cubicBezTo>
                    <a:pt x="955" y="391"/>
                    <a:pt x="931" y="347"/>
                    <a:pt x="927" y="330"/>
                  </a:cubicBezTo>
                  <a:cubicBezTo>
                    <a:pt x="923" y="313"/>
                    <a:pt x="894" y="275"/>
                    <a:pt x="889" y="265"/>
                  </a:cubicBezTo>
                  <a:cubicBezTo>
                    <a:pt x="883" y="256"/>
                    <a:pt x="860" y="227"/>
                    <a:pt x="860" y="227"/>
                  </a:cubicBezTo>
                  <a:cubicBezTo>
                    <a:pt x="860" y="227"/>
                    <a:pt x="835" y="168"/>
                    <a:pt x="830" y="140"/>
                  </a:cubicBezTo>
                  <a:cubicBezTo>
                    <a:pt x="824" y="111"/>
                    <a:pt x="795" y="103"/>
                    <a:pt x="769" y="86"/>
                  </a:cubicBezTo>
                  <a:cubicBezTo>
                    <a:pt x="743" y="69"/>
                    <a:pt x="716" y="44"/>
                    <a:pt x="709" y="41"/>
                  </a:cubicBezTo>
                  <a:cubicBezTo>
                    <a:pt x="702" y="38"/>
                    <a:pt x="666" y="39"/>
                    <a:pt x="659" y="39"/>
                  </a:cubicBezTo>
                  <a:cubicBezTo>
                    <a:pt x="651" y="39"/>
                    <a:pt x="577" y="25"/>
                    <a:pt x="577" y="25"/>
                  </a:cubicBezTo>
                  <a:cubicBezTo>
                    <a:pt x="577" y="25"/>
                    <a:pt x="516" y="0"/>
                    <a:pt x="504" y="0"/>
                  </a:cubicBezTo>
                  <a:cubicBezTo>
                    <a:pt x="440" y="0"/>
                    <a:pt x="440" y="0"/>
                    <a:pt x="440" y="0"/>
                  </a:cubicBezTo>
                  <a:cubicBezTo>
                    <a:pt x="430" y="0"/>
                    <a:pt x="407" y="20"/>
                    <a:pt x="407" y="20"/>
                  </a:cubicBezTo>
                  <a:cubicBezTo>
                    <a:pt x="322" y="99"/>
                    <a:pt x="322" y="99"/>
                    <a:pt x="322" y="99"/>
                  </a:cubicBezTo>
                  <a:cubicBezTo>
                    <a:pt x="322" y="99"/>
                    <a:pt x="244" y="126"/>
                    <a:pt x="228" y="130"/>
                  </a:cubicBezTo>
                  <a:cubicBezTo>
                    <a:pt x="213" y="134"/>
                    <a:pt x="198" y="177"/>
                    <a:pt x="190" y="198"/>
                  </a:cubicBezTo>
                  <a:cubicBezTo>
                    <a:pt x="183" y="219"/>
                    <a:pt x="44" y="326"/>
                    <a:pt x="42" y="332"/>
                  </a:cubicBezTo>
                  <a:cubicBezTo>
                    <a:pt x="40" y="336"/>
                    <a:pt x="12" y="422"/>
                    <a:pt x="0" y="459"/>
                  </a:cubicBezTo>
                  <a:cubicBezTo>
                    <a:pt x="1002" y="459"/>
                    <a:pt x="1002" y="459"/>
                    <a:pt x="1002" y="459"/>
                  </a:cubicBezTo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33"/>
            <p:cNvSpPr/>
            <p:nvPr/>
          </p:nvSpPr>
          <p:spPr>
            <a:xfrm>
              <a:off x="2619376" y="4146550"/>
              <a:ext cx="249238" cy="385763"/>
            </a:xfrm>
            <a:custGeom>
              <a:rect b="b" l="l" r="r" t="t"/>
              <a:pathLst>
                <a:path extrusionOk="0" h="307" w="198">
                  <a:moveTo>
                    <a:pt x="0" y="0"/>
                  </a:moveTo>
                  <a:cubicBezTo>
                    <a:pt x="5" y="4"/>
                    <a:pt x="11" y="9"/>
                    <a:pt x="17" y="12"/>
                  </a:cubicBezTo>
                  <a:cubicBezTo>
                    <a:pt x="43" y="29"/>
                    <a:pt x="72" y="37"/>
                    <a:pt x="78" y="66"/>
                  </a:cubicBezTo>
                  <a:cubicBezTo>
                    <a:pt x="83" y="94"/>
                    <a:pt x="108" y="153"/>
                    <a:pt x="108" y="153"/>
                  </a:cubicBezTo>
                  <a:cubicBezTo>
                    <a:pt x="108" y="153"/>
                    <a:pt x="131" y="182"/>
                    <a:pt x="137" y="191"/>
                  </a:cubicBezTo>
                  <a:cubicBezTo>
                    <a:pt x="142" y="201"/>
                    <a:pt x="171" y="239"/>
                    <a:pt x="175" y="256"/>
                  </a:cubicBezTo>
                  <a:cubicBezTo>
                    <a:pt x="177" y="267"/>
                    <a:pt x="189" y="291"/>
                    <a:pt x="198" y="307"/>
                  </a:cubicBezTo>
                  <a:cubicBezTo>
                    <a:pt x="198" y="307"/>
                    <a:pt x="198" y="307"/>
                    <a:pt x="198" y="307"/>
                  </a:cubicBezTo>
                  <a:cubicBezTo>
                    <a:pt x="189" y="291"/>
                    <a:pt x="177" y="267"/>
                    <a:pt x="175" y="256"/>
                  </a:cubicBezTo>
                  <a:cubicBezTo>
                    <a:pt x="171" y="239"/>
                    <a:pt x="142" y="201"/>
                    <a:pt x="137" y="191"/>
                  </a:cubicBezTo>
                  <a:cubicBezTo>
                    <a:pt x="131" y="182"/>
                    <a:pt x="108" y="153"/>
                    <a:pt x="108" y="153"/>
                  </a:cubicBezTo>
                  <a:cubicBezTo>
                    <a:pt x="108" y="153"/>
                    <a:pt x="83" y="94"/>
                    <a:pt x="78" y="66"/>
                  </a:cubicBezTo>
                  <a:cubicBezTo>
                    <a:pt x="72" y="37"/>
                    <a:pt x="43" y="29"/>
                    <a:pt x="17" y="12"/>
                  </a:cubicBezTo>
                  <a:cubicBezTo>
                    <a:pt x="11" y="8"/>
                    <a:pt x="5" y="4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33"/>
            <p:cNvSpPr/>
            <p:nvPr/>
          </p:nvSpPr>
          <p:spPr>
            <a:xfrm>
              <a:off x="2597151" y="4630738"/>
              <a:ext cx="338138" cy="0"/>
            </a:xfrm>
            <a:custGeom>
              <a:rect b="b" l="l" r="r" t="t"/>
              <a:pathLst>
                <a:path extrusionOk="0" h="120000" w="213">
                  <a:moveTo>
                    <a:pt x="1" y="0"/>
                  </a:moveTo>
                  <a:lnTo>
                    <a:pt x="0" y="0"/>
                  </a:lnTo>
                  <a:lnTo>
                    <a:pt x="213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" name="Google Shape;248;p33"/>
            <p:cNvSpPr/>
            <p:nvPr/>
          </p:nvSpPr>
          <p:spPr>
            <a:xfrm>
              <a:off x="2597151" y="4630738"/>
              <a:ext cx="338138" cy="0"/>
            </a:xfrm>
            <a:custGeom>
              <a:rect b="b" l="l" r="r" t="t"/>
              <a:pathLst>
                <a:path extrusionOk="0" h="120000" w="213">
                  <a:moveTo>
                    <a:pt x="1" y="0"/>
                  </a:moveTo>
                  <a:lnTo>
                    <a:pt x="0" y="0"/>
                  </a:lnTo>
                  <a:lnTo>
                    <a:pt x="213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Google Shape;249;p33"/>
            <p:cNvSpPr/>
            <p:nvPr/>
          </p:nvSpPr>
          <p:spPr>
            <a:xfrm>
              <a:off x="2257426" y="3957638"/>
              <a:ext cx="120650" cy="104775"/>
            </a:xfrm>
            <a:custGeom>
              <a:rect b="b" l="l" r="r" t="t"/>
              <a:pathLst>
                <a:path extrusionOk="0" h="83" w="96">
                  <a:moveTo>
                    <a:pt x="1" y="18"/>
                  </a:moveTo>
                  <a:cubicBezTo>
                    <a:pt x="1" y="18"/>
                    <a:pt x="0" y="56"/>
                    <a:pt x="13" y="70"/>
                  </a:cubicBezTo>
                  <a:cubicBezTo>
                    <a:pt x="27" y="83"/>
                    <a:pt x="62" y="77"/>
                    <a:pt x="72" y="76"/>
                  </a:cubicBezTo>
                  <a:cubicBezTo>
                    <a:pt x="86" y="72"/>
                    <a:pt x="96" y="59"/>
                    <a:pt x="96" y="44"/>
                  </a:cubicBezTo>
                  <a:cubicBezTo>
                    <a:pt x="94" y="29"/>
                    <a:pt x="91" y="14"/>
                    <a:pt x="87" y="0"/>
                  </a:cubicBezTo>
                  <a:cubicBezTo>
                    <a:pt x="87" y="0"/>
                    <a:pt x="68" y="23"/>
                    <a:pt x="1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33"/>
            <p:cNvSpPr/>
            <p:nvPr/>
          </p:nvSpPr>
          <p:spPr>
            <a:xfrm>
              <a:off x="2257426" y="3957638"/>
              <a:ext cx="120650" cy="104775"/>
            </a:xfrm>
            <a:custGeom>
              <a:rect b="b" l="l" r="r" t="t"/>
              <a:pathLst>
                <a:path extrusionOk="0" h="83" w="96">
                  <a:moveTo>
                    <a:pt x="1" y="18"/>
                  </a:moveTo>
                  <a:cubicBezTo>
                    <a:pt x="1" y="18"/>
                    <a:pt x="0" y="56"/>
                    <a:pt x="13" y="70"/>
                  </a:cubicBezTo>
                  <a:cubicBezTo>
                    <a:pt x="27" y="83"/>
                    <a:pt x="62" y="77"/>
                    <a:pt x="72" y="76"/>
                  </a:cubicBezTo>
                  <a:cubicBezTo>
                    <a:pt x="86" y="72"/>
                    <a:pt x="96" y="59"/>
                    <a:pt x="96" y="44"/>
                  </a:cubicBezTo>
                  <a:cubicBezTo>
                    <a:pt x="94" y="29"/>
                    <a:pt x="91" y="14"/>
                    <a:pt x="87" y="0"/>
                  </a:cubicBezTo>
                  <a:cubicBezTo>
                    <a:pt x="87" y="0"/>
                    <a:pt x="68" y="23"/>
                    <a:pt x="1" y="18"/>
                  </a:cubicBez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33"/>
            <p:cNvSpPr/>
            <p:nvPr/>
          </p:nvSpPr>
          <p:spPr>
            <a:xfrm>
              <a:off x="2268538" y="4032250"/>
              <a:ext cx="104775" cy="30163"/>
            </a:xfrm>
            <a:custGeom>
              <a:rect b="b" l="l" r="r" t="t"/>
              <a:pathLst>
                <a:path extrusionOk="0" h="24" w="84">
                  <a:moveTo>
                    <a:pt x="84" y="0"/>
                  </a:moveTo>
                  <a:cubicBezTo>
                    <a:pt x="29" y="13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5"/>
                    <a:pt x="3" y="8"/>
                    <a:pt x="5" y="11"/>
                  </a:cubicBezTo>
                  <a:cubicBezTo>
                    <a:pt x="19" y="24"/>
                    <a:pt x="54" y="18"/>
                    <a:pt x="64" y="17"/>
                  </a:cubicBezTo>
                  <a:cubicBezTo>
                    <a:pt x="73" y="14"/>
                    <a:pt x="80" y="8"/>
                    <a:pt x="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33"/>
            <p:cNvSpPr/>
            <p:nvPr/>
          </p:nvSpPr>
          <p:spPr>
            <a:xfrm>
              <a:off x="2268538" y="4032250"/>
              <a:ext cx="104775" cy="30163"/>
            </a:xfrm>
            <a:custGeom>
              <a:rect b="b" l="l" r="r" t="t"/>
              <a:pathLst>
                <a:path extrusionOk="0" h="24" w="84">
                  <a:moveTo>
                    <a:pt x="84" y="0"/>
                  </a:moveTo>
                  <a:cubicBezTo>
                    <a:pt x="29" y="13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5"/>
                    <a:pt x="3" y="8"/>
                    <a:pt x="5" y="11"/>
                  </a:cubicBezTo>
                  <a:cubicBezTo>
                    <a:pt x="19" y="24"/>
                    <a:pt x="54" y="18"/>
                    <a:pt x="64" y="17"/>
                  </a:cubicBezTo>
                  <a:cubicBezTo>
                    <a:pt x="73" y="14"/>
                    <a:pt x="80" y="8"/>
                    <a:pt x="84" y="0"/>
                  </a:cubicBez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33"/>
            <p:cNvSpPr/>
            <p:nvPr/>
          </p:nvSpPr>
          <p:spPr>
            <a:xfrm>
              <a:off x="2214563" y="3179763"/>
              <a:ext cx="214313" cy="812800"/>
            </a:xfrm>
            <a:custGeom>
              <a:rect b="b" l="l" r="r" t="t"/>
              <a:pathLst>
                <a:path extrusionOk="0" h="645" w="170">
                  <a:moveTo>
                    <a:pt x="0" y="11"/>
                  </a:moveTo>
                  <a:cubicBezTo>
                    <a:pt x="0" y="11"/>
                    <a:pt x="37" y="191"/>
                    <a:pt x="43" y="228"/>
                  </a:cubicBezTo>
                  <a:cubicBezTo>
                    <a:pt x="49" y="265"/>
                    <a:pt x="40" y="305"/>
                    <a:pt x="31" y="334"/>
                  </a:cubicBezTo>
                  <a:cubicBezTo>
                    <a:pt x="23" y="362"/>
                    <a:pt x="16" y="448"/>
                    <a:pt x="20" y="484"/>
                  </a:cubicBezTo>
                  <a:cubicBezTo>
                    <a:pt x="24" y="519"/>
                    <a:pt x="30" y="564"/>
                    <a:pt x="30" y="576"/>
                  </a:cubicBezTo>
                  <a:cubicBezTo>
                    <a:pt x="30" y="589"/>
                    <a:pt x="27" y="603"/>
                    <a:pt x="30" y="622"/>
                  </a:cubicBezTo>
                  <a:cubicBezTo>
                    <a:pt x="33" y="641"/>
                    <a:pt x="33" y="641"/>
                    <a:pt x="33" y="641"/>
                  </a:cubicBezTo>
                  <a:cubicBezTo>
                    <a:pt x="49" y="644"/>
                    <a:pt x="66" y="645"/>
                    <a:pt x="83" y="645"/>
                  </a:cubicBezTo>
                  <a:cubicBezTo>
                    <a:pt x="101" y="644"/>
                    <a:pt x="117" y="636"/>
                    <a:pt x="123" y="626"/>
                  </a:cubicBezTo>
                  <a:cubicBezTo>
                    <a:pt x="128" y="616"/>
                    <a:pt x="131" y="592"/>
                    <a:pt x="131" y="579"/>
                  </a:cubicBezTo>
                  <a:cubicBezTo>
                    <a:pt x="131" y="566"/>
                    <a:pt x="120" y="502"/>
                    <a:pt x="120" y="465"/>
                  </a:cubicBezTo>
                  <a:cubicBezTo>
                    <a:pt x="120" y="427"/>
                    <a:pt x="147" y="342"/>
                    <a:pt x="153" y="302"/>
                  </a:cubicBezTo>
                  <a:cubicBezTo>
                    <a:pt x="159" y="253"/>
                    <a:pt x="163" y="203"/>
                    <a:pt x="164" y="154"/>
                  </a:cubicBezTo>
                  <a:cubicBezTo>
                    <a:pt x="164" y="122"/>
                    <a:pt x="161" y="81"/>
                    <a:pt x="164" y="77"/>
                  </a:cubicBezTo>
                  <a:cubicBezTo>
                    <a:pt x="167" y="73"/>
                    <a:pt x="170" y="18"/>
                    <a:pt x="170" y="18"/>
                  </a:cubicBezTo>
                  <a:cubicBezTo>
                    <a:pt x="140" y="19"/>
                    <a:pt x="111" y="17"/>
                    <a:pt x="81" y="13"/>
                  </a:cubicBezTo>
                  <a:cubicBezTo>
                    <a:pt x="38" y="5"/>
                    <a:pt x="20" y="0"/>
                    <a:pt x="0" y="1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33"/>
            <p:cNvSpPr/>
            <p:nvPr/>
          </p:nvSpPr>
          <p:spPr>
            <a:xfrm>
              <a:off x="2262188" y="3479800"/>
              <a:ext cx="161925" cy="301625"/>
            </a:xfrm>
            <a:custGeom>
              <a:rect b="b" l="l" r="r" t="t"/>
              <a:pathLst>
                <a:path extrusionOk="0" h="239" w="128">
                  <a:moveTo>
                    <a:pt x="110" y="0"/>
                  </a:moveTo>
                  <a:cubicBezTo>
                    <a:pt x="110" y="0"/>
                    <a:pt x="128" y="32"/>
                    <a:pt x="92" y="79"/>
                  </a:cubicBezTo>
                  <a:cubicBezTo>
                    <a:pt x="57" y="126"/>
                    <a:pt x="2" y="190"/>
                    <a:pt x="0" y="239"/>
                  </a:cubicBez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33"/>
            <p:cNvSpPr/>
            <p:nvPr/>
          </p:nvSpPr>
          <p:spPr>
            <a:xfrm>
              <a:off x="2327276" y="3979863"/>
              <a:ext cx="242888" cy="136525"/>
            </a:xfrm>
            <a:custGeom>
              <a:rect b="b" l="l" r="r" t="t"/>
              <a:pathLst>
                <a:path extrusionOk="0" h="107" w="193">
                  <a:moveTo>
                    <a:pt x="24" y="1"/>
                  </a:moveTo>
                  <a:cubicBezTo>
                    <a:pt x="24" y="1"/>
                    <a:pt x="0" y="52"/>
                    <a:pt x="7" y="63"/>
                  </a:cubicBezTo>
                  <a:cubicBezTo>
                    <a:pt x="15" y="74"/>
                    <a:pt x="60" y="96"/>
                    <a:pt x="88" y="101"/>
                  </a:cubicBezTo>
                  <a:cubicBezTo>
                    <a:pt x="118" y="105"/>
                    <a:pt x="147" y="107"/>
                    <a:pt x="177" y="107"/>
                  </a:cubicBezTo>
                  <a:cubicBezTo>
                    <a:pt x="193" y="107"/>
                    <a:pt x="189" y="94"/>
                    <a:pt x="184" y="87"/>
                  </a:cubicBezTo>
                  <a:cubicBezTo>
                    <a:pt x="179" y="81"/>
                    <a:pt x="141" y="52"/>
                    <a:pt x="133" y="44"/>
                  </a:cubicBezTo>
                  <a:cubicBezTo>
                    <a:pt x="126" y="38"/>
                    <a:pt x="120" y="31"/>
                    <a:pt x="114" y="24"/>
                  </a:cubicBezTo>
                  <a:cubicBezTo>
                    <a:pt x="114" y="24"/>
                    <a:pt x="39" y="0"/>
                    <a:pt x="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33"/>
            <p:cNvSpPr/>
            <p:nvPr/>
          </p:nvSpPr>
          <p:spPr>
            <a:xfrm>
              <a:off x="2327276" y="3979863"/>
              <a:ext cx="242888" cy="136525"/>
            </a:xfrm>
            <a:custGeom>
              <a:rect b="b" l="l" r="r" t="t"/>
              <a:pathLst>
                <a:path extrusionOk="0" h="107" w="193">
                  <a:moveTo>
                    <a:pt x="24" y="1"/>
                  </a:moveTo>
                  <a:cubicBezTo>
                    <a:pt x="24" y="1"/>
                    <a:pt x="0" y="52"/>
                    <a:pt x="7" y="63"/>
                  </a:cubicBezTo>
                  <a:cubicBezTo>
                    <a:pt x="15" y="74"/>
                    <a:pt x="60" y="96"/>
                    <a:pt x="88" y="101"/>
                  </a:cubicBezTo>
                  <a:cubicBezTo>
                    <a:pt x="118" y="105"/>
                    <a:pt x="147" y="107"/>
                    <a:pt x="177" y="107"/>
                  </a:cubicBezTo>
                  <a:cubicBezTo>
                    <a:pt x="193" y="107"/>
                    <a:pt x="189" y="94"/>
                    <a:pt x="184" y="87"/>
                  </a:cubicBezTo>
                  <a:cubicBezTo>
                    <a:pt x="179" y="81"/>
                    <a:pt x="141" y="52"/>
                    <a:pt x="133" y="44"/>
                  </a:cubicBezTo>
                  <a:cubicBezTo>
                    <a:pt x="126" y="38"/>
                    <a:pt x="120" y="31"/>
                    <a:pt x="114" y="24"/>
                  </a:cubicBezTo>
                  <a:cubicBezTo>
                    <a:pt x="114" y="24"/>
                    <a:pt x="39" y="0"/>
                    <a:pt x="24" y="1"/>
                  </a:cubicBez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" name="Google Shape;257;p33"/>
            <p:cNvSpPr/>
            <p:nvPr/>
          </p:nvSpPr>
          <p:spPr>
            <a:xfrm>
              <a:off x="2333626" y="4048125"/>
              <a:ext cx="231775" cy="68263"/>
            </a:xfrm>
            <a:custGeom>
              <a:rect b="b" l="l" r="r" t="t"/>
              <a:pathLst>
                <a:path extrusionOk="0" h="54" w="184">
                  <a:moveTo>
                    <a:pt x="86" y="39"/>
                  </a:moveTo>
                  <a:cubicBezTo>
                    <a:pt x="55" y="32"/>
                    <a:pt x="26" y="18"/>
                    <a:pt x="1" y="0"/>
                  </a:cubicBezTo>
                  <a:cubicBezTo>
                    <a:pt x="0" y="3"/>
                    <a:pt x="1" y="7"/>
                    <a:pt x="2" y="10"/>
                  </a:cubicBezTo>
                  <a:cubicBezTo>
                    <a:pt x="10" y="21"/>
                    <a:pt x="55" y="43"/>
                    <a:pt x="83" y="48"/>
                  </a:cubicBezTo>
                  <a:cubicBezTo>
                    <a:pt x="113" y="52"/>
                    <a:pt x="142" y="54"/>
                    <a:pt x="172" y="54"/>
                  </a:cubicBezTo>
                  <a:cubicBezTo>
                    <a:pt x="181" y="54"/>
                    <a:pt x="184" y="50"/>
                    <a:pt x="183" y="45"/>
                  </a:cubicBezTo>
                  <a:cubicBezTo>
                    <a:pt x="151" y="50"/>
                    <a:pt x="118" y="48"/>
                    <a:pt x="86" y="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" name="Google Shape;258;p33"/>
            <p:cNvSpPr/>
            <p:nvPr/>
          </p:nvSpPr>
          <p:spPr>
            <a:xfrm>
              <a:off x="2333626" y="4048125"/>
              <a:ext cx="231775" cy="68263"/>
            </a:xfrm>
            <a:custGeom>
              <a:rect b="b" l="l" r="r" t="t"/>
              <a:pathLst>
                <a:path extrusionOk="0" h="54" w="184">
                  <a:moveTo>
                    <a:pt x="86" y="39"/>
                  </a:moveTo>
                  <a:cubicBezTo>
                    <a:pt x="55" y="32"/>
                    <a:pt x="26" y="18"/>
                    <a:pt x="1" y="0"/>
                  </a:cubicBezTo>
                  <a:cubicBezTo>
                    <a:pt x="0" y="3"/>
                    <a:pt x="1" y="7"/>
                    <a:pt x="2" y="10"/>
                  </a:cubicBezTo>
                  <a:cubicBezTo>
                    <a:pt x="10" y="21"/>
                    <a:pt x="55" y="43"/>
                    <a:pt x="83" y="48"/>
                  </a:cubicBezTo>
                  <a:cubicBezTo>
                    <a:pt x="113" y="52"/>
                    <a:pt x="142" y="54"/>
                    <a:pt x="172" y="54"/>
                  </a:cubicBezTo>
                  <a:cubicBezTo>
                    <a:pt x="181" y="54"/>
                    <a:pt x="184" y="50"/>
                    <a:pt x="183" y="45"/>
                  </a:cubicBezTo>
                  <a:cubicBezTo>
                    <a:pt x="151" y="50"/>
                    <a:pt x="118" y="48"/>
                    <a:pt x="86" y="39"/>
                  </a:cubicBez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33"/>
            <p:cNvSpPr/>
            <p:nvPr/>
          </p:nvSpPr>
          <p:spPr>
            <a:xfrm>
              <a:off x="2347913" y="3189288"/>
              <a:ext cx="293688" cy="831851"/>
            </a:xfrm>
            <a:custGeom>
              <a:rect b="b" l="l" r="r" t="t"/>
              <a:pathLst>
                <a:path extrusionOk="0" h="659" w="233">
                  <a:moveTo>
                    <a:pt x="4" y="22"/>
                  </a:moveTo>
                  <a:cubicBezTo>
                    <a:pt x="4" y="22"/>
                    <a:pt x="101" y="209"/>
                    <a:pt x="114" y="240"/>
                  </a:cubicBezTo>
                  <a:cubicBezTo>
                    <a:pt x="123" y="262"/>
                    <a:pt x="121" y="287"/>
                    <a:pt x="108" y="307"/>
                  </a:cubicBezTo>
                  <a:cubicBezTo>
                    <a:pt x="93" y="336"/>
                    <a:pt x="82" y="366"/>
                    <a:pt x="75" y="397"/>
                  </a:cubicBezTo>
                  <a:cubicBezTo>
                    <a:pt x="67" y="438"/>
                    <a:pt x="56" y="478"/>
                    <a:pt x="41" y="517"/>
                  </a:cubicBezTo>
                  <a:cubicBezTo>
                    <a:pt x="28" y="547"/>
                    <a:pt x="0" y="596"/>
                    <a:pt x="2" y="606"/>
                  </a:cubicBezTo>
                  <a:cubicBezTo>
                    <a:pt x="5" y="616"/>
                    <a:pt x="6" y="627"/>
                    <a:pt x="7" y="637"/>
                  </a:cubicBezTo>
                  <a:cubicBezTo>
                    <a:pt x="7" y="637"/>
                    <a:pt x="54" y="659"/>
                    <a:pt x="74" y="659"/>
                  </a:cubicBezTo>
                  <a:cubicBezTo>
                    <a:pt x="94" y="659"/>
                    <a:pt x="105" y="659"/>
                    <a:pt x="108" y="651"/>
                  </a:cubicBezTo>
                  <a:cubicBezTo>
                    <a:pt x="111" y="644"/>
                    <a:pt x="123" y="626"/>
                    <a:pt x="123" y="607"/>
                  </a:cubicBezTo>
                  <a:cubicBezTo>
                    <a:pt x="123" y="589"/>
                    <a:pt x="118" y="580"/>
                    <a:pt x="120" y="564"/>
                  </a:cubicBezTo>
                  <a:cubicBezTo>
                    <a:pt x="121" y="549"/>
                    <a:pt x="195" y="419"/>
                    <a:pt x="198" y="376"/>
                  </a:cubicBezTo>
                  <a:cubicBezTo>
                    <a:pt x="201" y="333"/>
                    <a:pt x="233" y="287"/>
                    <a:pt x="227" y="252"/>
                  </a:cubicBezTo>
                  <a:cubicBezTo>
                    <a:pt x="221" y="216"/>
                    <a:pt x="203" y="40"/>
                    <a:pt x="184" y="20"/>
                  </a:cubicBezTo>
                  <a:cubicBezTo>
                    <a:pt x="165" y="0"/>
                    <a:pt x="4" y="22"/>
                    <a:pt x="4" y="22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60" name="Google Shape;260;p33"/>
            <p:cNvCxnSpPr/>
            <p:nvPr/>
          </p:nvCxnSpPr>
          <p:spPr>
            <a:xfrm rot="10800000">
              <a:off x="2367088" y="3271726"/>
              <a:ext cx="34800" cy="52500"/>
            </a:xfrm>
            <a:prstGeom prst="straightConnector1">
              <a:avLst/>
            </a:pr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261" name="Google Shape;261;p33"/>
            <p:cNvSpPr/>
            <p:nvPr/>
          </p:nvSpPr>
          <p:spPr>
            <a:xfrm>
              <a:off x="2516188" y="3495675"/>
              <a:ext cx="101600" cy="53975"/>
            </a:xfrm>
            <a:custGeom>
              <a:rect b="b" l="l" r="r" t="t"/>
              <a:pathLst>
                <a:path extrusionOk="0" h="43" w="81">
                  <a:moveTo>
                    <a:pt x="0" y="0"/>
                  </a:moveTo>
                  <a:cubicBezTo>
                    <a:pt x="0" y="0"/>
                    <a:pt x="12" y="34"/>
                    <a:pt x="37" y="40"/>
                  </a:cubicBezTo>
                  <a:cubicBezTo>
                    <a:pt x="52" y="43"/>
                    <a:pt x="67" y="43"/>
                    <a:pt x="81" y="38"/>
                  </a:cubicBez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33"/>
            <p:cNvSpPr/>
            <p:nvPr/>
          </p:nvSpPr>
          <p:spPr>
            <a:xfrm>
              <a:off x="2524126" y="3552825"/>
              <a:ext cx="74613" cy="23813"/>
            </a:xfrm>
            <a:custGeom>
              <a:rect b="b" l="l" r="r" t="t"/>
              <a:pathLst>
                <a:path extrusionOk="0" h="19" w="59">
                  <a:moveTo>
                    <a:pt x="0" y="0"/>
                  </a:moveTo>
                  <a:cubicBezTo>
                    <a:pt x="0" y="0"/>
                    <a:pt x="29" y="19"/>
                    <a:pt x="59" y="12"/>
                  </a:cubicBez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33"/>
            <p:cNvSpPr/>
            <p:nvPr/>
          </p:nvSpPr>
          <p:spPr>
            <a:xfrm>
              <a:off x="2371726" y="3932238"/>
              <a:ext cx="119063" cy="38100"/>
            </a:xfrm>
            <a:custGeom>
              <a:rect b="b" l="l" r="r" t="t"/>
              <a:pathLst>
                <a:path extrusionOk="0" h="30" w="95">
                  <a:moveTo>
                    <a:pt x="77" y="0"/>
                  </a:moveTo>
                  <a:cubicBezTo>
                    <a:pt x="77" y="0"/>
                    <a:pt x="0" y="10"/>
                    <a:pt x="10" y="20"/>
                  </a:cubicBezTo>
                  <a:cubicBezTo>
                    <a:pt x="20" y="30"/>
                    <a:pt x="95" y="16"/>
                    <a:pt x="95" y="16"/>
                  </a:cubicBez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33"/>
            <p:cNvSpPr/>
            <p:nvPr/>
          </p:nvSpPr>
          <p:spPr>
            <a:xfrm>
              <a:off x="2201863" y="3125788"/>
              <a:ext cx="425450" cy="123825"/>
            </a:xfrm>
            <a:custGeom>
              <a:rect b="b" l="l" r="r" t="t"/>
              <a:pathLst>
                <a:path extrusionOk="0" h="99" w="337">
                  <a:moveTo>
                    <a:pt x="10" y="1"/>
                  </a:moveTo>
                  <a:cubicBezTo>
                    <a:pt x="10" y="1"/>
                    <a:pt x="10" y="4"/>
                    <a:pt x="9" y="7"/>
                  </a:cubicBezTo>
                  <a:cubicBezTo>
                    <a:pt x="7" y="27"/>
                    <a:pt x="0" y="89"/>
                    <a:pt x="1" y="90"/>
                  </a:cubicBezTo>
                  <a:cubicBezTo>
                    <a:pt x="3" y="91"/>
                    <a:pt x="30" y="60"/>
                    <a:pt x="63" y="74"/>
                  </a:cubicBezTo>
                  <a:cubicBezTo>
                    <a:pt x="98" y="91"/>
                    <a:pt x="137" y="99"/>
                    <a:pt x="175" y="98"/>
                  </a:cubicBezTo>
                  <a:cubicBezTo>
                    <a:pt x="225" y="98"/>
                    <a:pt x="260" y="81"/>
                    <a:pt x="283" y="81"/>
                  </a:cubicBezTo>
                  <a:cubicBezTo>
                    <a:pt x="301" y="82"/>
                    <a:pt x="319" y="85"/>
                    <a:pt x="337" y="90"/>
                  </a:cubicBezTo>
                  <a:cubicBezTo>
                    <a:pt x="337" y="90"/>
                    <a:pt x="304" y="51"/>
                    <a:pt x="295" y="33"/>
                  </a:cubicBezTo>
                  <a:cubicBezTo>
                    <a:pt x="290" y="22"/>
                    <a:pt x="286" y="11"/>
                    <a:pt x="283" y="0"/>
                  </a:cubicBezTo>
                  <a:cubicBezTo>
                    <a:pt x="283" y="0"/>
                    <a:pt x="160" y="0"/>
                    <a:pt x="97" y="3"/>
                  </a:cubicBezTo>
                  <a:cubicBezTo>
                    <a:pt x="34" y="6"/>
                    <a:pt x="10" y="1"/>
                    <a:pt x="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33"/>
            <p:cNvSpPr/>
            <p:nvPr/>
          </p:nvSpPr>
          <p:spPr>
            <a:xfrm>
              <a:off x="2206626" y="3125788"/>
              <a:ext cx="381000" cy="122238"/>
            </a:xfrm>
            <a:custGeom>
              <a:rect b="b" l="l" r="r" t="t"/>
              <a:pathLst>
                <a:path extrusionOk="0" h="97" w="302">
                  <a:moveTo>
                    <a:pt x="302" y="83"/>
                  </a:moveTo>
                  <a:cubicBezTo>
                    <a:pt x="297" y="75"/>
                    <a:pt x="289" y="62"/>
                    <a:pt x="281" y="52"/>
                  </a:cubicBezTo>
                  <a:cubicBezTo>
                    <a:pt x="288" y="50"/>
                    <a:pt x="295" y="50"/>
                    <a:pt x="302" y="49"/>
                  </a:cubicBezTo>
                  <a:cubicBezTo>
                    <a:pt x="299" y="45"/>
                    <a:pt x="296" y="41"/>
                    <a:pt x="294" y="36"/>
                  </a:cubicBezTo>
                  <a:cubicBezTo>
                    <a:pt x="287" y="37"/>
                    <a:pt x="280" y="38"/>
                    <a:pt x="273" y="39"/>
                  </a:cubicBezTo>
                  <a:cubicBezTo>
                    <a:pt x="272" y="39"/>
                    <a:pt x="272" y="39"/>
                    <a:pt x="272" y="39"/>
                  </a:cubicBezTo>
                  <a:cubicBezTo>
                    <a:pt x="264" y="27"/>
                    <a:pt x="261" y="13"/>
                    <a:pt x="265" y="0"/>
                  </a:cubicBezTo>
                  <a:cubicBezTo>
                    <a:pt x="251" y="0"/>
                    <a:pt x="251" y="0"/>
                    <a:pt x="251" y="0"/>
                  </a:cubicBezTo>
                  <a:cubicBezTo>
                    <a:pt x="248" y="15"/>
                    <a:pt x="251" y="30"/>
                    <a:pt x="259" y="43"/>
                  </a:cubicBezTo>
                  <a:cubicBezTo>
                    <a:pt x="255" y="44"/>
                    <a:pt x="251" y="45"/>
                    <a:pt x="247" y="47"/>
                  </a:cubicBezTo>
                  <a:cubicBezTo>
                    <a:pt x="235" y="50"/>
                    <a:pt x="224" y="53"/>
                    <a:pt x="212" y="54"/>
                  </a:cubicBezTo>
                  <a:cubicBezTo>
                    <a:pt x="213" y="52"/>
                    <a:pt x="213" y="50"/>
                    <a:pt x="214" y="48"/>
                  </a:cubicBezTo>
                  <a:cubicBezTo>
                    <a:pt x="217" y="35"/>
                    <a:pt x="221" y="18"/>
                    <a:pt x="225" y="0"/>
                  </a:cubicBezTo>
                  <a:cubicBezTo>
                    <a:pt x="211" y="0"/>
                    <a:pt x="211" y="0"/>
                    <a:pt x="211" y="0"/>
                  </a:cubicBezTo>
                  <a:cubicBezTo>
                    <a:pt x="208" y="17"/>
                    <a:pt x="204" y="32"/>
                    <a:pt x="201" y="45"/>
                  </a:cubicBezTo>
                  <a:cubicBezTo>
                    <a:pt x="198" y="54"/>
                    <a:pt x="198" y="54"/>
                    <a:pt x="198" y="54"/>
                  </a:cubicBezTo>
                  <a:cubicBezTo>
                    <a:pt x="186" y="53"/>
                    <a:pt x="175" y="51"/>
                    <a:pt x="163" y="48"/>
                  </a:cubicBezTo>
                  <a:cubicBezTo>
                    <a:pt x="159" y="46"/>
                    <a:pt x="156" y="46"/>
                    <a:pt x="152" y="45"/>
                  </a:cubicBezTo>
                  <a:cubicBezTo>
                    <a:pt x="153" y="30"/>
                    <a:pt x="154" y="16"/>
                    <a:pt x="154" y="1"/>
                  </a:cubicBezTo>
                  <a:cubicBezTo>
                    <a:pt x="141" y="1"/>
                    <a:pt x="141" y="1"/>
                    <a:pt x="141" y="1"/>
                  </a:cubicBezTo>
                  <a:cubicBezTo>
                    <a:pt x="141" y="15"/>
                    <a:pt x="140" y="28"/>
                    <a:pt x="138" y="42"/>
                  </a:cubicBezTo>
                  <a:cubicBezTo>
                    <a:pt x="119" y="39"/>
                    <a:pt x="98" y="39"/>
                    <a:pt x="78" y="40"/>
                  </a:cubicBezTo>
                  <a:cubicBezTo>
                    <a:pt x="82" y="28"/>
                    <a:pt x="84" y="15"/>
                    <a:pt x="85" y="3"/>
                  </a:cubicBezTo>
                  <a:cubicBezTo>
                    <a:pt x="72" y="3"/>
                    <a:pt x="72" y="3"/>
                    <a:pt x="72" y="3"/>
                  </a:cubicBezTo>
                  <a:cubicBezTo>
                    <a:pt x="70" y="16"/>
                    <a:pt x="68" y="29"/>
                    <a:pt x="63" y="42"/>
                  </a:cubicBezTo>
                  <a:cubicBezTo>
                    <a:pt x="42" y="44"/>
                    <a:pt x="22" y="47"/>
                    <a:pt x="1" y="52"/>
                  </a:cubicBezTo>
                  <a:cubicBezTo>
                    <a:pt x="1" y="56"/>
                    <a:pt x="0" y="61"/>
                    <a:pt x="0" y="66"/>
                  </a:cubicBezTo>
                  <a:cubicBezTo>
                    <a:pt x="19" y="61"/>
                    <a:pt x="38" y="58"/>
                    <a:pt x="57" y="56"/>
                  </a:cubicBezTo>
                  <a:cubicBezTo>
                    <a:pt x="55" y="61"/>
                    <a:pt x="52" y="66"/>
                    <a:pt x="50" y="71"/>
                  </a:cubicBezTo>
                  <a:cubicBezTo>
                    <a:pt x="53" y="71"/>
                    <a:pt x="56" y="72"/>
                    <a:pt x="59" y="74"/>
                  </a:cubicBezTo>
                  <a:cubicBezTo>
                    <a:pt x="63" y="75"/>
                    <a:pt x="63" y="75"/>
                    <a:pt x="63" y="75"/>
                  </a:cubicBezTo>
                  <a:cubicBezTo>
                    <a:pt x="66" y="69"/>
                    <a:pt x="69" y="62"/>
                    <a:pt x="73" y="54"/>
                  </a:cubicBezTo>
                  <a:cubicBezTo>
                    <a:pt x="94" y="53"/>
                    <a:pt x="114" y="53"/>
                    <a:pt x="135" y="56"/>
                  </a:cubicBezTo>
                  <a:cubicBezTo>
                    <a:pt x="132" y="71"/>
                    <a:pt x="128" y="84"/>
                    <a:pt x="125" y="95"/>
                  </a:cubicBezTo>
                  <a:cubicBezTo>
                    <a:pt x="130" y="96"/>
                    <a:pt x="134" y="96"/>
                    <a:pt x="139" y="97"/>
                  </a:cubicBezTo>
                  <a:cubicBezTo>
                    <a:pt x="142" y="86"/>
                    <a:pt x="146" y="73"/>
                    <a:pt x="148" y="58"/>
                  </a:cubicBezTo>
                  <a:cubicBezTo>
                    <a:pt x="152" y="59"/>
                    <a:pt x="155" y="60"/>
                    <a:pt x="158" y="61"/>
                  </a:cubicBezTo>
                  <a:cubicBezTo>
                    <a:pt x="170" y="64"/>
                    <a:pt x="182" y="67"/>
                    <a:pt x="194" y="67"/>
                  </a:cubicBezTo>
                  <a:cubicBezTo>
                    <a:pt x="194" y="70"/>
                    <a:pt x="194" y="72"/>
                    <a:pt x="194" y="74"/>
                  </a:cubicBezTo>
                  <a:cubicBezTo>
                    <a:pt x="194" y="97"/>
                    <a:pt x="194" y="97"/>
                    <a:pt x="194" y="97"/>
                  </a:cubicBezTo>
                  <a:cubicBezTo>
                    <a:pt x="198" y="97"/>
                    <a:pt x="203" y="96"/>
                    <a:pt x="207" y="95"/>
                  </a:cubicBezTo>
                  <a:cubicBezTo>
                    <a:pt x="207" y="74"/>
                    <a:pt x="207" y="74"/>
                    <a:pt x="207" y="74"/>
                  </a:cubicBezTo>
                  <a:cubicBezTo>
                    <a:pt x="207" y="72"/>
                    <a:pt x="207" y="70"/>
                    <a:pt x="208" y="67"/>
                  </a:cubicBezTo>
                  <a:cubicBezTo>
                    <a:pt x="222" y="67"/>
                    <a:pt x="236" y="64"/>
                    <a:pt x="250" y="59"/>
                  </a:cubicBezTo>
                  <a:cubicBezTo>
                    <a:pt x="255" y="57"/>
                    <a:pt x="261" y="56"/>
                    <a:pt x="267" y="54"/>
                  </a:cubicBezTo>
                  <a:cubicBezTo>
                    <a:pt x="272" y="62"/>
                    <a:pt x="279" y="72"/>
                    <a:pt x="285" y="81"/>
                  </a:cubicBezTo>
                  <a:cubicBezTo>
                    <a:pt x="291" y="82"/>
                    <a:pt x="296" y="82"/>
                    <a:pt x="302" y="83"/>
                  </a:cubicBezTo>
                  <a:close/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" name="Google Shape;266;p33"/>
            <p:cNvSpPr/>
            <p:nvPr/>
          </p:nvSpPr>
          <p:spPr>
            <a:xfrm>
              <a:off x="2201863" y="3125788"/>
              <a:ext cx="425450" cy="123825"/>
            </a:xfrm>
            <a:custGeom>
              <a:rect b="b" l="l" r="r" t="t"/>
              <a:pathLst>
                <a:path extrusionOk="0" h="99" w="337">
                  <a:moveTo>
                    <a:pt x="10" y="1"/>
                  </a:moveTo>
                  <a:cubicBezTo>
                    <a:pt x="10" y="1"/>
                    <a:pt x="10" y="4"/>
                    <a:pt x="9" y="7"/>
                  </a:cubicBezTo>
                  <a:cubicBezTo>
                    <a:pt x="7" y="27"/>
                    <a:pt x="0" y="89"/>
                    <a:pt x="1" y="90"/>
                  </a:cubicBezTo>
                  <a:cubicBezTo>
                    <a:pt x="3" y="91"/>
                    <a:pt x="30" y="60"/>
                    <a:pt x="63" y="74"/>
                  </a:cubicBezTo>
                  <a:cubicBezTo>
                    <a:pt x="98" y="91"/>
                    <a:pt x="137" y="99"/>
                    <a:pt x="175" y="98"/>
                  </a:cubicBezTo>
                  <a:cubicBezTo>
                    <a:pt x="225" y="98"/>
                    <a:pt x="260" y="81"/>
                    <a:pt x="283" y="81"/>
                  </a:cubicBezTo>
                  <a:cubicBezTo>
                    <a:pt x="301" y="82"/>
                    <a:pt x="319" y="85"/>
                    <a:pt x="337" y="90"/>
                  </a:cubicBezTo>
                  <a:cubicBezTo>
                    <a:pt x="337" y="90"/>
                    <a:pt x="304" y="51"/>
                    <a:pt x="295" y="33"/>
                  </a:cubicBezTo>
                  <a:cubicBezTo>
                    <a:pt x="290" y="22"/>
                    <a:pt x="286" y="11"/>
                    <a:pt x="283" y="0"/>
                  </a:cubicBezTo>
                  <a:cubicBezTo>
                    <a:pt x="283" y="0"/>
                    <a:pt x="160" y="0"/>
                    <a:pt x="97" y="3"/>
                  </a:cubicBezTo>
                  <a:cubicBezTo>
                    <a:pt x="34" y="6"/>
                    <a:pt x="10" y="1"/>
                    <a:pt x="10" y="1"/>
                  </a:cubicBez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267;p33"/>
            <p:cNvSpPr/>
            <p:nvPr/>
          </p:nvSpPr>
          <p:spPr>
            <a:xfrm>
              <a:off x="2198688" y="2617788"/>
              <a:ext cx="517525" cy="508000"/>
            </a:xfrm>
            <a:custGeom>
              <a:rect b="b" l="l" r="r" t="t"/>
              <a:pathLst>
                <a:path extrusionOk="0" h="403" w="411">
                  <a:moveTo>
                    <a:pt x="258" y="25"/>
                  </a:moveTo>
                  <a:cubicBezTo>
                    <a:pt x="258" y="25"/>
                    <a:pt x="326" y="22"/>
                    <a:pt x="337" y="29"/>
                  </a:cubicBezTo>
                  <a:cubicBezTo>
                    <a:pt x="348" y="36"/>
                    <a:pt x="351" y="79"/>
                    <a:pt x="363" y="110"/>
                  </a:cubicBezTo>
                  <a:cubicBezTo>
                    <a:pt x="370" y="132"/>
                    <a:pt x="376" y="155"/>
                    <a:pt x="380" y="178"/>
                  </a:cubicBezTo>
                  <a:cubicBezTo>
                    <a:pt x="380" y="178"/>
                    <a:pt x="397" y="172"/>
                    <a:pt x="404" y="219"/>
                  </a:cubicBezTo>
                  <a:cubicBezTo>
                    <a:pt x="411" y="266"/>
                    <a:pt x="397" y="298"/>
                    <a:pt x="384" y="316"/>
                  </a:cubicBezTo>
                  <a:cubicBezTo>
                    <a:pt x="371" y="335"/>
                    <a:pt x="351" y="348"/>
                    <a:pt x="300" y="322"/>
                  </a:cubicBezTo>
                  <a:cubicBezTo>
                    <a:pt x="300" y="322"/>
                    <a:pt x="313" y="349"/>
                    <a:pt x="313" y="362"/>
                  </a:cubicBezTo>
                  <a:cubicBezTo>
                    <a:pt x="313" y="375"/>
                    <a:pt x="294" y="389"/>
                    <a:pt x="294" y="389"/>
                  </a:cubicBezTo>
                  <a:cubicBezTo>
                    <a:pt x="235" y="396"/>
                    <a:pt x="176" y="400"/>
                    <a:pt x="117" y="402"/>
                  </a:cubicBezTo>
                  <a:cubicBezTo>
                    <a:pt x="27" y="403"/>
                    <a:pt x="11" y="394"/>
                    <a:pt x="7" y="381"/>
                  </a:cubicBezTo>
                  <a:cubicBezTo>
                    <a:pt x="3" y="368"/>
                    <a:pt x="0" y="169"/>
                    <a:pt x="4" y="114"/>
                  </a:cubicBezTo>
                  <a:cubicBezTo>
                    <a:pt x="9" y="60"/>
                    <a:pt x="47" y="20"/>
                    <a:pt x="76" y="10"/>
                  </a:cubicBezTo>
                  <a:cubicBezTo>
                    <a:pt x="104" y="0"/>
                    <a:pt x="258" y="25"/>
                    <a:pt x="258" y="2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" name="Google Shape;268;p33"/>
            <p:cNvSpPr/>
            <p:nvPr/>
          </p:nvSpPr>
          <p:spPr>
            <a:xfrm>
              <a:off x="2201863" y="2625725"/>
              <a:ext cx="508000" cy="496888"/>
            </a:xfrm>
            <a:custGeom>
              <a:rect b="b" l="l" r="r" t="t"/>
              <a:pathLst>
                <a:path extrusionOk="0" h="394" w="404">
                  <a:moveTo>
                    <a:pt x="387" y="274"/>
                  </a:moveTo>
                  <a:cubicBezTo>
                    <a:pt x="386" y="274"/>
                    <a:pt x="384" y="274"/>
                    <a:pt x="383" y="273"/>
                  </a:cubicBezTo>
                  <a:cubicBezTo>
                    <a:pt x="392" y="260"/>
                    <a:pt x="399" y="246"/>
                    <a:pt x="404" y="232"/>
                  </a:cubicBezTo>
                  <a:cubicBezTo>
                    <a:pt x="404" y="225"/>
                    <a:pt x="403" y="218"/>
                    <a:pt x="402" y="211"/>
                  </a:cubicBezTo>
                  <a:cubicBezTo>
                    <a:pt x="395" y="211"/>
                    <a:pt x="395" y="211"/>
                    <a:pt x="395" y="211"/>
                  </a:cubicBezTo>
                  <a:cubicBezTo>
                    <a:pt x="391" y="229"/>
                    <a:pt x="384" y="247"/>
                    <a:pt x="373" y="263"/>
                  </a:cubicBezTo>
                  <a:cubicBezTo>
                    <a:pt x="370" y="257"/>
                    <a:pt x="368" y="251"/>
                    <a:pt x="367" y="244"/>
                  </a:cubicBezTo>
                  <a:cubicBezTo>
                    <a:pt x="375" y="236"/>
                    <a:pt x="381" y="227"/>
                    <a:pt x="386" y="218"/>
                  </a:cubicBezTo>
                  <a:cubicBezTo>
                    <a:pt x="375" y="211"/>
                    <a:pt x="375" y="211"/>
                    <a:pt x="375" y="211"/>
                  </a:cubicBezTo>
                  <a:cubicBezTo>
                    <a:pt x="372" y="217"/>
                    <a:pt x="368" y="222"/>
                    <a:pt x="364" y="227"/>
                  </a:cubicBezTo>
                  <a:cubicBezTo>
                    <a:pt x="363" y="216"/>
                    <a:pt x="362" y="205"/>
                    <a:pt x="362" y="194"/>
                  </a:cubicBezTo>
                  <a:cubicBezTo>
                    <a:pt x="371" y="189"/>
                    <a:pt x="381" y="183"/>
                    <a:pt x="391" y="178"/>
                  </a:cubicBezTo>
                  <a:cubicBezTo>
                    <a:pt x="386" y="169"/>
                    <a:pt x="380" y="169"/>
                    <a:pt x="378" y="170"/>
                  </a:cubicBezTo>
                  <a:cubicBezTo>
                    <a:pt x="372" y="173"/>
                    <a:pt x="367" y="176"/>
                    <a:pt x="361" y="179"/>
                  </a:cubicBezTo>
                  <a:cubicBezTo>
                    <a:pt x="361" y="170"/>
                    <a:pt x="361" y="162"/>
                    <a:pt x="361" y="154"/>
                  </a:cubicBezTo>
                  <a:cubicBezTo>
                    <a:pt x="361" y="150"/>
                    <a:pt x="361" y="146"/>
                    <a:pt x="361" y="143"/>
                  </a:cubicBezTo>
                  <a:cubicBezTo>
                    <a:pt x="364" y="141"/>
                    <a:pt x="368" y="140"/>
                    <a:pt x="371" y="140"/>
                  </a:cubicBezTo>
                  <a:cubicBezTo>
                    <a:pt x="370" y="135"/>
                    <a:pt x="369" y="131"/>
                    <a:pt x="368" y="127"/>
                  </a:cubicBezTo>
                  <a:cubicBezTo>
                    <a:pt x="365" y="127"/>
                    <a:pt x="362" y="128"/>
                    <a:pt x="359" y="129"/>
                  </a:cubicBezTo>
                  <a:cubicBezTo>
                    <a:pt x="356" y="113"/>
                    <a:pt x="351" y="96"/>
                    <a:pt x="344" y="81"/>
                  </a:cubicBezTo>
                  <a:cubicBezTo>
                    <a:pt x="347" y="80"/>
                    <a:pt x="350" y="79"/>
                    <a:pt x="353" y="78"/>
                  </a:cubicBezTo>
                  <a:cubicBezTo>
                    <a:pt x="353" y="75"/>
                    <a:pt x="352" y="73"/>
                    <a:pt x="352" y="70"/>
                  </a:cubicBezTo>
                  <a:cubicBezTo>
                    <a:pt x="350" y="65"/>
                    <a:pt x="350" y="65"/>
                    <a:pt x="350" y="65"/>
                  </a:cubicBezTo>
                  <a:cubicBezTo>
                    <a:pt x="346" y="66"/>
                    <a:pt x="342" y="67"/>
                    <a:pt x="339" y="69"/>
                  </a:cubicBezTo>
                  <a:cubicBezTo>
                    <a:pt x="333" y="57"/>
                    <a:pt x="328" y="47"/>
                    <a:pt x="325" y="41"/>
                  </a:cubicBezTo>
                  <a:cubicBezTo>
                    <a:pt x="329" y="39"/>
                    <a:pt x="334" y="38"/>
                    <a:pt x="338" y="38"/>
                  </a:cubicBezTo>
                  <a:cubicBezTo>
                    <a:pt x="337" y="24"/>
                    <a:pt x="337" y="24"/>
                    <a:pt x="337" y="24"/>
                  </a:cubicBezTo>
                  <a:cubicBezTo>
                    <a:pt x="319" y="27"/>
                    <a:pt x="302" y="34"/>
                    <a:pt x="287" y="45"/>
                  </a:cubicBezTo>
                  <a:cubicBezTo>
                    <a:pt x="287" y="44"/>
                    <a:pt x="287" y="44"/>
                    <a:pt x="287" y="44"/>
                  </a:cubicBezTo>
                  <a:cubicBezTo>
                    <a:pt x="272" y="40"/>
                    <a:pt x="272" y="40"/>
                    <a:pt x="272" y="40"/>
                  </a:cubicBezTo>
                  <a:cubicBezTo>
                    <a:pt x="277" y="33"/>
                    <a:pt x="283" y="27"/>
                    <a:pt x="290" y="22"/>
                  </a:cubicBezTo>
                  <a:cubicBezTo>
                    <a:pt x="286" y="16"/>
                    <a:pt x="286" y="16"/>
                    <a:pt x="286" y="16"/>
                  </a:cubicBezTo>
                  <a:cubicBezTo>
                    <a:pt x="276" y="16"/>
                    <a:pt x="276" y="16"/>
                    <a:pt x="276" y="16"/>
                  </a:cubicBezTo>
                  <a:cubicBezTo>
                    <a:pt x="269" y="22"/>
                    <a:pt x="263" y="29"/>
                    <a:pt x="257" y="36"/>
                  </a:cubicBezTo>
                  <a:cubicBezTo>
                    <a:pt x="223" y="27"/>
                    <a:pt x="223" y="27"/>
                    <a:pt x="223" y="27"/>
                  </a:cubicBezTo>
                  <a:cubicBezTo>
                    <a:pt x="227" y="22"/>
                    <a:pt x="231" y="17"/>
                    <a:pt x="237" y="14"/>
                  </a:cubicBezTo>
                  <a:cubicBezTo>
                    <a:pt x="218" y="12"/>
                    <a:pt x="218" y="12"/>
                    <a:pt x="218" y="12"/>
                  </a:cubicBezTo>
                  <a:cubicBezTo>
                    <a:pt x="215" y="15"/>
                    <a:pt x="212" y="19"/>
                    <a:pt x="209" y="23"/>
                  </a:cubicBezTo>
                  <a:cubicBezTo>
                    <a:pt x="182" y="16"/>
                    <a:pt x="182" y="16"/>
                    <a:pt x="182" y="16"/>
                  </a:cubicBezTo>
                  <a:cubicBezTo>
                    <a:pt x="186" y="7"/>
                    <a:pt x="186" y="7"/>
                    <a:pt x="186" y="7"/>
                  </a:cubicBezTo>
                  <a:cubicBezTo>
                    <a:pt x="172" y="6"/>
                    <a:pt x="172" y="6"/>
                    <a:pt x="172" y="6"/>
                  </a:cubicBezTo>
                  <a:cubicBezTo>
                    <a:pt x="171" y="8"/>
                    <a:pt x="170" y="10"/>
                    <a:pt x="169" y="12"/>
                  </a:cubicBezTo>
                  <a:cubicBezTo>
                    <a:pt x="158" y="10"/>
                    <a:pt x="148" y="7"/>
                    <a:pt x="140" y="5"/>
                  </a:cubicBezTo>
                  <a:cubicBezTo>
                    <a:pt x="141" y="3"/>
                    <a:pt x="141" y="3"/>
                    <a:pt x="141" y="3"/>
                  </a:cubicBezTo>
                  <a:cubicBezTo>
                    <a:pt x="121" y="1"/>
                    <a:pt x="100" y="0"/>
                    <a:pt x="79" y="2"/>
                  </a:cubicBezTo>
                  <a:cubicBezTo>
                    <a:pt x="94" y="6"/>
                    <a:pt x="108" y="10"/>
                    <a:pt x="120" y="14"/>
                  </a:cubicBezTo>
                  <a:cubicBezTo>
                    <a:pt x="116" y="20"/>
                    <a:pt x="113" y="28"/>
                    <a:pt x="109" y="36"/>
                  </a:cubicBezTo>
                  <a:cubicBezTo>
                    <a:pt x="86" y="34"/>
                    <a:pt x="63" y="30"/>
                    <a:pt x="40" y="25"/>
                  </a:cubicBezTo>
                  <a:cubicBezTo>
                    <a:pt x="37" y="28"/>
                    <a:pt x="33" y="32"/>
                    <a:pt x="30" y="36"/>
                  </a:cubicBezTo>
                  <a:cubicBezTo>
                    <a:pt x="54" y="42"/>
                    <a:pt x="79" y="46"/>
                    <a:pt x="104" y="49"/>
                  </a:cubicBezTo>
                  <a:cubicBezTo>
                    <a:pt x="97" y="67"/>
                    <a:pt x="90" y="87"/>
                    <a:pt x="86" y="107"/>
                  </a:cubicBezTo>
                  <a:cubicBezTo>
                    <a:pt x="58" y="101"/>
                    <a:pt x="29" y="94"/>
                    <a:pt x="5" y="88"/>
                  </a:cubicBezTo>
                  <a:cubicBezTo>
                    <a:pt x="4" y="92"/>
                    <a:pt x="3" y="97"/>
                    <a:pt x="3" y="101"/>
                  </a:cubicBezTo>
                  <a:cubicBezTo>
                    <a:pt x="27" y="107"/>
                    <a:pt x="55" y="114"/>
                    <a:pt x="83" y="120"/>
                  </a:cubicBezTo>
                  <a:cubicBezTo>
                    <a:pt x="81" y="133"/>
                    <a:pt x="79" y="146"/>
                    <a:pt x="78" y="158"/>
                  </a:cubicBezTo>
                  <a:cubicBezTo>
                    <a:pt x="72" y="157"/>
                    <a:pt x="72" y="157"/>
                    <a:pt x="72" y="157"/>
                  </a:cubicBezTo>
                  <a:cubicBezTo>
                    <a:pt x="49" y="150"/>
                    <a:pt x="29" y="145"/>
                    <a:pt x="16" y="145"/>
                  </a:cubicBezTo>
                  <a:cubicBezTo>
                    <a:pt x="11" y="145"/>
                    <a:pt x="5" y="144"/>
                    <a:pt x="0" y="143"/>
                  </a:cubicBezTo>
                  <a:cubicBezTo>
                    <a:pt x="0" y="148"/>
                    <a:pt x="0" y="152"/>
                    <a:pt x="0" y="157"/>
                  </a:cubicBezTo>
                  <a:cubicBezTo>
                    <a:pt x="6" y="158"/>
                    <a:pt x="11" y="158"/>
                    <a:pt x="16" y="158"/>
                  </a:cubicBezTo>
                  <a:cubicBezTo>
                    <a:pt x="27" y="158"/>
                    <a:pt x="47" y="164"/>
                    <a:pt x="69" y="170"/>
                  </a:cubicBezTo>
                  <a:cubicBezTo>
                    <a:pt x="78" y="172"/>
                    <a:pt x="78" y="172"/>
                    <a:pt x="78" y="172"/>
                  </a:cubicBezTo>
                  <a:cubicBezTo>
                    <a:pt x="78" y="177"/>
                    <a:pt x="78" y="181"/>
                    <a:pt x="78" y="185"/>
                  </a:cubicBezTo>
                  <a:cubicBezTo>
                    <a:pt x="54" y="177"/>
                    <a:pt x="33" y="171"/>
                    <a:pt x="16" y="171"/>
                  </a:cubicBezTo>
                  <a:cubicBezTo>
                    <a:pt x="11" y="171"/>
                    <a:pt x="6" y="171"/>
                    <a:pt x="1" y="170"/>
                  </a:cubicBezTo>
                  <a:cubicBezTo>
                    <a:pt x="1" y="174"/>
                    <a:pt x="1" y="179"/>
                    <a:pt x="1" y="184"/>
                  </a:cubicBezTo>
                  <a:cubicBezTo>
                    <a:pt x="6" y="184"/>
                    <a:pt x="11" y="184"/>
                    <a:pt x="16" y="184"/>
                  </a:cubicBezTo>
                  <a:cubicBezTo>
                    <a:pt x="32" y="184"/>
                    <a:pt x="54" y="191"/>
                    <a:pt x="78" y="199"/>
                  </a:cubicBezTo>
                  <a:cubicBezTo>
                    <a:pt x="78" y="208"/>
                    <a:pt x="78" y="217"/>
                    <a:pt x="78" y="226"/>
                  </a:cubicBezTo>
                  <a:cubicBezTo>
                    <a:pt x="66" y="221"/>
                    <a:pt x="54" y="216"/>
                    <a:pt x="43" y="212"/>
                  </a:cubicBezTo>
                  <a:cubicBezTo>
                    <a:pt x="27" y="205"/>
                    <a:pt x="13" y="200"/>
                    <a:pt x="0" y="195"/>
                  </a:cubicBezTo>
                  <a:cubicBezTo>
                    <a:pt x="0" y="200"/>
                    <a:pt x="0" y="204"/>
                    <a:pt x="0" y="209"/>
                  </a:cubicBezTo>
                  <a:cubicBezTo>
                    <a:pt x="12" y="214"/>
                    <a:pt x="25" y="219"/>
                    <a:pt x="38" y="224"/>
                  </a:cubicBezTo>
                  <a:cubicBezTo>
                    <a:pt x="51" y="229"/>
                    <a:pt x="64" y="235"/>
                    <a:pt x="78" y="240"/>
                  </a:cubicBezTo>
                  <a:cubicBezTo>
                    <a:pt x="78" y="248"/>
                    <a:pt x="78" y="256"/>
                    <a:pt x="79" y="264"/>
                  </a:cubicBezTo>
                  <a:cubicBezTo>
                    <a:pt x="79" y="266"/>
                    <a:pt x="79" y="268"/>
                    <a:pt x="79" y="269"/>
                  </a:cubicBezTo>
                  <a:cubicBezTo>
                    <a:pt x="1" y="252"/>
                    <a:pt x="1" y="252"/>
                    <a:pt x="1" y="252"/>
                  </a:cubicBezTo>
                  <a:cubicBezTo>
                    <a:pt x="1" y="257"/>
                    <a:pt x="1" y="262"/>
                    <a:pt x="1" y="266"/>
                  </a:cubicBezTo>
                  <a:cubicBezTo>
                    <a:pt x="79" y="283"/>
                    <a:pt x="79" y="283"/>
                    <a:pt x="79" y="283"/>
                  </a:cubicBezTo>
                  <a:cubicBezTo>
                    <a:pt x="79" y="305"/>
                    <a:pt x="79" y="326"/>
                    <a:pt x="79" y="345"/>
                  </a:cubicBezTo>
                  <a:cubicBezTo>
                    <a:pt x="53" y="342"/>
                    <a:pt x="27" y="338"/>
                    <a:pt x="2" y="332"/>
                  </a:cubicBezTo>
                  <a:cubicBezTo>
                    <a:pt x="2" y="337"/>
                    <a:pt x="3" y="342"/>
                    <a:pt x="3" y="346"/>
                  </a:cubicBezTo>
                  <a:cubicBezTo>
                    <a:pt x="28" y="352"/>
                    <a:pt x="53" y="356"/>
                    <a:pt x="78" y="359"/>
                  </a:cubicBezTo>
                  <a:cubicBezTo>
                    <a:pt x="78" y="371"/>
                    <a:pt x="77" y="383"/>
                    <a:pt x="76" y="394"/>
                  </a:cubicBezTo>
                  <a:cubicBezTo>
                    <a:pt x="90" y="394"/>
                    <a:pt x="90" y="394"/>
                    <a:pt x="90" y="394"/>
                  </a:cubicBezTo>
                  <a:cubicBezTo>
                    <a:pt x="91" y="384"/>
                    <a:pt x="91" y="372"/>
                    <a:pt x="92" y="360"/>
                  </a:cubicBezTo>
                  <a:cubicBezTo>
                    <a:pt x="110" y="361"/>
                    <a:pt x="128" y="362"/>
                    <a:pt x="145" y="363"/>
                  </a:cubicBezTo>
                  <a:cubicBezTo>
                    <a:pt x="145" y="374"/>
                    <a:pt x="145" y="384"/>
                    <a:pt x="145" y="393"/>
                  </a:cubicBezTo>
                  <a:cubicBezTo>
                    <a:pt x="158" y="393"/>
                    <a:pt x="158" y="393"/>
                    <a:pt x="158" y="393"/>
                  </a:cubicBezTo>
                  <a:cubicBezTo>
                    <a:pt x="158" y="383"/>
                    <a:pt x="158" y="373"/>
                    <a:pt x="158" y="363"/>
                  </a:cubicBezTo>
                  <a:cubicBezTo>
                    <a:pt x="180" y="363"/>
                    <a:pt x="201" y="363"/>
                    <a:pt x="221" y="362"/>
                  </a:cubicBezTo>
                  <a:cubicBezTo>
                    <a:pt x="220" y="371"/>
                    <a:pt x="218" y="380"/>
                    <a:pt x="217" y="389"/>
                  </a:cubicBezTo>
                  <a:cubicBezTo>
                    <a:pt x="231" y="388"/>
                    <a:pt x="231" y="388"/>
                    <a:pt x="231" y="388"/>
                  </a:cubicBezTo>
                  <a:cubicBezTo>
                    <a:pt x="232" y="379"/>
                    <a:pt x="233" y="371"/>
                    <a:pt x="234" y="362"/>
                  </a:cubicBezTo>
                  <a:cubicBezTo>
                    <a:pt x="246" y="362"/>
                    <a:pt x="256" y="361"/>
                    <a:pt x="266" y="362"/>
                  </a:cubicBezTo>
                  <a:cubicBezTo>
                    <a:pt x="266" y="367"/>
                    <a:pt x="265" y="371"/>
                    <a:pt x="263" y="375"/>
                  </a:cubicBezTo>
                  <a:cubicBezTo>
                    <a:pt x="261" y="379"/>
                    <a:pt x="260" y="382"/>
                    <a:pt x="258" y="385"/>
                  </a:cubicBezTo>
                  <a:cubicBezTo>
                    <a:pt x="274" y="384"/>
                    <a:pt x="274" y="384"/>
                    <a:pt x="274" y="384"/>
                  </a:cubicBezTo>
                  <a:cubicBezTo>
                    <a:pt x="274" y="383"/>
                    <a:pt x="274" y="382"/>
                    <a:pt x="275" y="381"/>
                  </a:cubicBezTo>
                  <a:cubicBezTo>
                    <a:pt x="278" y="375"/>
                    <a:pt x="279" y="369"/>
                    <a:pt x="280" y="362"/>
                  </a:cubicBezTo>
                  <a:cubicBezTo>
                    <a:pt x="290" y="362"/>
                    <a:pt x="300" y="363"/>
                    <a:pt x="308" y="363"/>
                  </a:cubicBezTo>
                  <a:cubicBezTo>
                    <a:pt x="309" y="361"/>
                    <a:pt x="310" y="358"/>
                    <a:pt x="311" y="354"/>
                  </a:cubicBezTo>
                  <a:cubicBezTo>
                    <a:pt x="310" y="353"/>
                    <a:pt x="310" y="351"/>
                    <a:pt x="310" y="350"/>
                  </a:cubicBezTo>
                  <a:cubicBezTo>
                    <a:pt x="301" y="349"/>
                    <a:pt x="291" y="349"/>
                    <a:pt x="280" y="348"/>
                  </a:cubicBezTo>
                  <a:cubicBezTo>
                    <a:pt x="278" y="338"/>
                    <a:pt x="276" y="328"/>
                    <a:pt x="273" y="319"/>
                  </a:cubicBezTo>
                  <a:cubicBezTo>
                    <a:pt x="283" y="318"/>
                    <a:pt x="293" y="315"/>
                    <a:pt x="301" y="308"/>
                  </a:cubicBezTo>
                  <a:cubicBezTo>
                    <a:pt x="304" y="312"/>
                    <a:pt x="306" y="316"/>
                    <a:pt x="309" y="320"/>
                  </a:cubicBezTo>
                  <a:cubicBezTo>
                    <a:pt x="317" y="323"/>
                    <a:pt x="325" y="326"/>
                    <a:pt x="334" y="328"/>
                  </a:cubicBezTo>
                  <a:cubicBezTo>
                    <a:pt x="340" y="323"/>
                    <a:pt x="345" y="317"/>
                    <a:pt x="350" y="313"/>
                  </a:cubicBezTo>
                  <a:cubicBezTo>
                    <a:pt x="354" y="317"/>
                    <a:pt x="359" y="322"/>
                    <a:pt x="364" y="325"/>
                  </a:cubicBezTo>
                  <a:cubicBezTo>
                    <a:pt x="365" y="325"/>
                    <a:pt x="367" y="324"/>
                    <a:pt x="368" y="323"/>
                  </a:cubicBezTo>
                  <a:cubicBezTo>
                    <a:pt x="373" y="315"/>
                    <a:pt x="373" y="315"/>
                    <a:pt x="373" y="315"/>
                  </a:cubicBezTo>
                  <a:cubicBezTo>
                    <a:pt x="368" y="312"/>
                    <a:pt x="363" y="308"/>
                    <a:pt x="360" y="303"/>
                  </a:cubicBezTo>
                  <a:cubicBezTo>
                    <a:pt x="365" y="297"/>
                    <a:pt x="370" y="291"/>
                    <a:pt x="375" y="284"/>
                  </a:cubicBezTo>
                  <a:cubicBezTo>
                    <a:pt x="379" y="286"/>
                    <a:pt x="382" y="287"/>
                    <a:pt x="386" y="288"/>
                  </a:cubicBezTo>
                  <a:cubicBezTo>
                    <a:pt x="387" y="288"/>
                    <a:pt x="388" y="288"/>
                    <a:pt x="389" y="288"/>
                  </a:cubicBezTo>
                  <a:cubicBezTo>
                    <a:pt x="391" y="288"/>
                    <a:pt x="393" y="288"/>
                    <a:pt x="394" y="288"/>
                  </a:cubicBezTo>
                  <a:cubicBezTo>
                    <a:pt x="396" y="283"/>
                    <a:pt x="398" y="278"/>
                    <a:pt x="399" y="272"/>
                  </a:cubicBezTo>
                  <a:cubicBezTo>
                    <a:pt x="395" y="274"/>
                    <a:pt x="391" y="275"/>
                    <a:pt x="387" y="274"/>
                  </a:cubicBezTo>
                  <a:moveTo>
                    <a:pt x="352" y="240"/>
                  </a:moveTo>
                  <a:cubicBezTo>
                    <a:pt x="348" y="244"/>
                    <a:pt x="344" y="247"/>
                    <a:pt x="339" y="251"/>
                  </a:cubicBezTo>
                  <a:cubicBezTo>
                    <a:pt x="336" y="237"/>
                    <a:pt x="334" y="224"/>
                    <a:pt x="333" y="210"/>
                  </a:cubicBezTo>
                  <a:cubicBezTo>
                    <a:pt x="348" y="202"/>
                    <a:pt x="348" y="202"/>
                    <a:pt x="348" y="202"/>
                  </a:cubicBezTo>
                  <a:cubicBezTo>
                    <a:pt x="349" y="214"/>
                    <a:pt x="350" y="227"/>
                    <a:pt x="352" y="240"/>
                  </a:cubicBezTo>
                  <a:moveTo>
                    <a:pt x="348" y="155"/>
                  </a:moveTo>
                  <a:cubicBezTo>
                    <a:pt x="348" y="165"/>
                    <a:pt x="348" y="176"/>
                    <a:pt x="348" y="186"/>
                  </a:cubicBezTo>
                  <a:cubicBezTo>
                    <a:pt x="332" y="196"/>
                    <a:pt x="332" y="196"/>
                    <a:pt x="332" y="196"/>
                  </a:cubicBezTo>
                  <a:cubicBezTo>
                    <a:pt x="331" y="184"/>
                    <a:pt x="330" y="171"/>
                    <a:pt x="330" y="157"/>
                  </a:cubicBezTo>
                  <a:cubicBezTo>
                    <a:pt x="336" y="154"/>
                    <a:pt x="342" y="151"/>
                    <a:pt x="348" y="148"/>
                  </a:cubicBezTo>
                  <a:cubicBezTo>
                    <a:pt x="348" y="150"/>
                    <a:pt x="348" y="153"/>
                    <a:pt x="348" y="155"/>
                  </a:cubicBezTo>
                  <a:moveTo>
                    <a:pt x="346" y="134"/>
                  </a:moveTo>
                  <a:cubicBezTo>
                    <a:pt x="341" y="137"/>
                    <a:pt x="335" y="139"/>
                    <a:pt x="330" y="142"/>
                  </a:cubicBezTo>
                  <a:cubicBezTo>
                    <a:pt x="329" y="125"/>
                    <a:pt x="326" y="109"/>
                    <a:pt x="320" y="93"/>
                  </a:cubicBezTo>
                  <a:cubicBezTo>
                    <a:pt x="324" y="91"/>
                    <a:pt x="328" y="89"/>
                    <a:pt x="332" y="87"/>
                  </a:cubicBezTo>
                  <a:cubicBezTo>
                    <a:pt x="338" y="102"/>
                    <a:pt x="343" y="118"/>
                    <a:pt x="346" y="134"/>
                  </a:cubicBezTo>
                  <a:cubicBezTo>
                    <a:pt x="346" y="134"/>
                    <a:pt x="346" y="134"/>
                    <a:pt x="346" y="134"/>
                  </a:cubicBezTo>
                  <a:moveTo>
                    <a:pt x="312" y="46"/>
                  </a:moveTo>
                  <a:cubicBezTo>
                    <a:pt x="315" y="52"/>
                    <a:pt x="321" y="62"/>
                    <a:pt x="326" y="75"/>
                  </a:cubicBezTo>
                  <a:cubicBezTo>
                    <a:pt x="322" y="77"/>
                    <a:pt x="318" y="79"/>
                    <a:pt x="315" y="81"/>
                  </a:cubicBezTo>
                  <a:cubicBezTo>
                    <a:pt x="310" y="71"/>
                    <a:pt x="304" y="63"/>
                    <a:pt x="298" y="55"/>
                  </a:cubicBezTo>
                  <a:cubicBezTo>
                    <a:pt x="302" y="51"/>
                    <a:pt x="307" y="49"/>
                    <a:pt x="312" y="46"/>
                  </a:cubicBezTo>
                  <a:cubicBezTo>
                    <a:pt x="312" y="46"/>
                    <a:pt x="312" y="46"/>
                    <a:pt x="312" y="46"/>
                  </a:cubicBezTo>
                  <a:moveTo>
                    <a:pt x="317" y="164"/>
                  </a:moveTo>
                  <a:cubicBezTo>
                    <a:pt x="317" y="177"/>
                    <a:pt x="318" y="190"/>
                    <a:pt x="319" y="203"/>
                  </a:cubicBezTo>
                  <a:cubicBezTo>
                    <a:pt x="309" y="209"/>
                    <a:pt x="300" y="214"/>
                    <a:pt x="293" y="218"/>
                  </a:cubicBezTo>
                  <a:cubicBezTo>
                    <a:pt x="293" y="207"/>
                    <a:pt x="291" y="194"/>
                    <a:pt x="290" y="182"/>
                  </a:cubicBezTo>
                  <a:cubicBezTo>
                    <a:pt x="298" y="176"/>
                    <a:pt x="307" y="170"/>
                    <a:pt x="317" y="164"/>
                  </a:cubicBezTo>
                  <a:cubicBezTo>
                    <a:pt x="317" y="164"/>
                    <a:pt x="317" y="164"/>
                    <a:pt x="317" y="164"/>
                  </a:cubicBezTo>
                  <a:moveTo>
                    <a:pt x="289" y="166"/>
                  </a:moveTo>
                  <a:cubicBezTo>
                    <a:pt x="287" y="152"/>
                    <a:pt x="285" y="137"/>
                    <a:pt x="283" y="124"/>
                  </a:cubicBezTo>
                  <a:cubicBezTo>
                    <a:pt x="290" y="115"/>
                    <a:pt x="299" y="107"/>
                    <a:pt x="308" y="101"/>
                  </a:cubicBezTo>
                  <a:cubicBezTo>
                    <a:pt x="314" y="115"/>
                    <a:pt x="317" y="131"/>
                    <a:pt x="317" y="146"/>
                  </a:cubicBezTo>
                  <a:cubicBezTo>
                    <a:pt x="317" y="149"/>
                    <a:pt x="317" y="149"/>
                    <a:pt x="317" y="149"/>
                  </a:cubicBezTo>
                  <a:cubicBezTo>
                    <a:pt x="306" y="154"/>
                    <a:pt x="297" y="160"/>
                    <a:pt x="288" y="166"/>
                  </a:cubicBezTo>
                  <a:cubicBezTo>
                    <a:pt x="289" y="166"/>
                    <a:pt x="289" y="166"/>
                    <a:pt x="289" y="166"/>
                  </a:cubicBezTo>
                  <a:moveTo>
                    <a:pt x="288" y="64"/>
                  </a:moveTo>
                  <a:cubicBezTo>
                    <a:pt x="294" y="71"/>
                    <a:pt x="299" y="79"/>
                    <a:pt x="303" y="88"/>
                  </a:cubicBezTo>
                  <a:cubicBezTo>
                    <a:pt x="295" y="94"/>
                    <a:pt x="287" y="100"/>
                    <a:pt x="280" y="107"/>
                  </a:cubicBezTo>
                  <a:cubicBezTo>
                    <a:pt x="278" y="96"/>
                    <a:pt x="277" y="87"/>
                    <a:pt x="275" y="80"/>
                  </a:cubicBezTo>
                  <a:cubicBezTo>
                    <a:pt x="279" y="74"/>
                    <a:pt x="283" y="68"/>
                    <a:pt x="288" y="63"/>
                  </a:cubicBezTo>
                  <a:cubicBezTo>
                    <a:pt x="288" y="64"/>
                    <a:pt x="288" y="64"/>
                    <a:pt x="288" y="64"/>
                  </a:cubicBezTo>
                  <a:moveTo>
                    <a:pt x="263" y="52"/>
                  </a:moveTo>
                  <a:cubicBezTo>
                    <a:pt x="277" y="56"/>
                    <a:pt x="277" y="56"/>
                    <a:pt x="277" y="56"/>
                  </a:cubicBezTo>
                  <a:cubicBezTo>
                    <a:pt x="274" y="59"/>
                    <a:pt x="271" y="62"/>
                    <a:pt x="269" y="66"/>
                  </a:cubicBezTo>
                  <a:cubicBezTo>
                    <a:pt x="259" y="67"/>
                    <a:pt x="259" y="67"/>
                    <a:pt x="259" y="67"/>
                  </a:cubicBezTo>
                  <a:cubicBezTo>
                    <a:pt x="260" y="70"/>
                    <a:pt x="260" y="70"/>
                    <a:pt x="260" y="70"/>
                  </a:cubicBezTo>
                  <a:cubicBezTo>
                    <a:pt x="253" y="68"/>
                    <a:pt x="253" y="68"/>
                    <a:pt x="253" y="68"/>
                  </a:cubicBezTo>
                  <a:cubicBezTo>
                    <a:pt x="256" y="63"/>
                    <a:pt x="259" y="57"/>
                    <a:pt x="263" y="52"/>
                  </a:cubicBezTo>
                  <a:cubicBezTo>
                    <a:pt x="263" y="52"/>
                    <a:pt x="263" y="52"/>
                    <a:pt x="263" y="52"/>
                  </a:cubicBezTo>
                  <a:moveTo>
                    <a:pt x="264" y="113"/>
                  </a:moveTo>
                  <a:cubicBezTo>
                    <a:pt x="265" y="110"/>
                    <a:pt x="265" y="107"/>
                    <a:pt x="266" y="104"/>
                  </a:cubicBezTo>
                  <a:cubicBezTo>
                    <a:pt x="267" y="109"/>
                    <a:pt x="268" y="114"/>
                    <a:pt x="269" y="120"/>
                  </a:cubicBezTo>
                  <a:cubicBezTo>
                    <a:pt x="267" y="122"/>
                    <a:pt x="265" y="125"/>
                    <a:pt x="263" y="127"/>
                  </a:cubicBezTo>
                  <a:cubicBezTo>
                    <a:pt x="263" y="123"/>
                    <a:pt x="264" y="119"/>
                    <a:pt x="264" y="116"/>
                  </a:cubicBezTo>
                  <a:cubicBezTo>
                    <a:pt x="265" y="115"/>
                    <a:pt x="265" y="115"/>
                    <a:pt x="265" y="115"/>
                  </a:cubicBezTo>
                  <a:cubicBezTo>
                    <a:pt x="264" y="113"/>
                    <a:pt x="264" y="113"/>
                    <a:pt x="264" y="113"/>
                  </a:cubicBezTo>
                  <a:moveTo>
                    <a:pt x="261" y="78"/>
                  </a:moveTo>
                  <a:cubicBezTo>
                    <a:pt x="257" y="86"/>
                    <a:pt x="254" y="96"/>
                    <a:pt x="252" y="105"/>
                  </a:cubicBezTo>
                  <a:cubicBezTo>
                    <a:pt x="248" y="106"/>
                    <a:pt x="244" y="107"/>
                    <a:pt x="238" y="109"/>
                  </a:cubicBezTo>
                  <a:cubicBezTo>
                    <a:pt x="238" y="108"/>
                    <a:pt x="238" y="108"/>
                    <a:pt x="238" y="108"/>
                  </a:cubicBezTo>
                  <a:cubicBezTo>
                    <a:pt x="240" y="98"/>
                    <a:pt x="243" y="89"/>
                    <a:pt x="247" y="80"/>
                  </a:cubicBezTo>
                  <a:cubicBezTo>
                    <a:pt x="258" y="84"/>
                    <a:pt x="258" y="84"/>
                    <a:pt x="258" y="84"/>
                  </a:cubicBezTo>
                  <a:cubicBezTo>
                    <a:pt x="261" y="75"/>
                    <a:pt x="261" y="75"/>
                    <a:pt x="261" y="75"/>
                  </a:cubicBezTo>
                  <a:cubicBezTo>
                    <a:pt x="261" y="76"/>
                    <a:pt x="261" y="77"/>
                    <a:pt x="261" y="77"/>
                  </a:cubicBezTo>
                  <a:cubicBezTo>
                    <a:pt x="261" y="78"/>
                    <a:pt x="261" y="78"/>
                    <a:pt x="261" y="78"/>
                  </a:cubicBezTo>
                  <a:moveTo>
                    <a:pt x="216" y="39"/>
                  </a:moveTo>
                  <a:cubicBezTo>
                    <a:pt x="249" y="48"/>
                    <a:pt x="249" y="48"/>
                    <a:pt x="249" y="48"/>
                  </a:cubicBezTo>
                  <a:cubicBezTo>
                    <a:pt x="246" y="53"/>
                    <a:pt x="243" y="58"/>
                    <a:pt x="240" y="64"/>
                  </a:cubicBezTo>
                  <a:cubicBezTo>
                    <a:pt x="232" y="61"/>
                    <a:pt x="221" y="57"/>
                    <a:pt x="210" y="54"/>
                  </a:cubicBezTo>
                  <a:cubicBezTo>
                    <a:pt x="212" y="49"/>
                    <a:pt x="214" y="44"/>
                    <a:pt x="216" y="39"/>
                  </a:cubicBezTo>
                  <a:cubicBezTo>
                    <a:pt x="216" y="39"/>
                    <a:pt x="216" y="39"/>
                    <a:pt x="216" y="39"/>
                  </a:cubicBezTo>
                  <a:moveTo>
                    <a:pt x="203" y="94"/>
                  </a:moveTo>
                  <a:cubicBezTo>
                    <a:pt x="204" y="85"/>
                    <a:pt x="205" y="76"/>
                    <a:pt x="207" y="67"/>
                  </a:cubicBezTo>
                  <a:cubicBezTo>
                    <a:pt x="217" y="70"/>
                    <a:pt x="226" y="73"/>
                    <a:pt x="234" y="76"/>
                  </a:cubicBezTo>
                  <a:cubicBezTo>
                    <a:pt x="230" y="85"/>
                    <a:pt x="227" y="94"/>
                    <a:pt x="225" y="104"/>
                  </a:cubicBezTo>
                  <a:cubicBezTo>
                    <a:pt x="224" y="107"/>
                    <a:pt x="224" y="109"/>
                    <a:pt x="224" y="111"/>
                  </a:cubicBezTo>
                  <a:cubicBezTo>
                    <a:pt x="217" y="112"/>
                    <a:pt x="210" y="113"/>
                    <a:pt x="203" y="114"/>
                  </a:cubicBezTo>
                  <a:cubicBezTo>
                    <a:pt x="203" y="107"/>
                    <a:pt x="203" y="100"/>
                    <a:pt x="203" y="94"/>
                  </a:cubicBezTo>
                  <a:cubicBezTo>
                    <a:pt x="203" y="94"/>
                    <a:pt x="203" y="94"/>
                    <a:pt x="203" y="94"/>
                  </a:cubicBezTo>
                  <a:moveTo>
                    <a:pt x="221" y="170"/>
                  </a:moveTo>
                  <a:cubicBezTo>
                    <a:pt x="208" y="171"/>
                    <a:pt x="208" y="171"/>
                    <a:pt x="208" y="171"/>
                  </a:cubicBezTo>
                  <a:cubicBezTo>
                    <a:pt x="205" y="157"/>
                    <a:pt x="204" y="142"/>
                    <a:pt x="203" y="128"/>
                  </a:cubicBezTo>
                  <a:cubicBezTo>
                    <a:pt x="210" y="127"/>
                    <a:pt x="216" y="126"/>
                    <a:pt x="221" y="125"/>
                  </a:cubicBezTo>
                  <a:cubicBezTo>
                    <a:pt x="220" y="140"/>
                    <a:pt x="220" y="155"/>
                    <a:pt x="221" y="170"/>
                  </a:cubicBezTo>
                  <a:moveTo>
                    <a:pt x="222" y="184"/>
                  </a:moveTo>
                  <a:cubicBezTo>
                    <a:pt x="223" y="193"/>
                    <a:pt x="225" y="203"/>
                    <a:pt x="226" y="212"/>
                  </a:cubicBezTo>
                  <a:cubicBezTo>
                    <a:pt x="215" y="213"/>
                    <a:pt x="215" y="213"/>
                    <a:pt x="215" y="213"/>
                  </a:cubicBezTo>
                  <a:cubicBezTo>
                    <a:pt x="213" y="204"/>
                    <a:pt x="212" y="194"/>
                    <a:pt x="210" y="185"/>
                  </a:cubicBezTo>
                  <a:cubicBezTo>
                    <a:pt x="222" y="184"/>
                    <a:pt x="222" y="184"/>
                    <a:pt x="222" y="184"/>
                  </a:cubicBezTo>
                  <a:moveTo>
                    <a:pt x="178" y="29"/>
                  </a:moveTo>
                  <a:cubicBezTo>
                    <a:pt x="203" y="36"/>
                    <a:pt x="203" y="36"/>
                    <a:pt x="203" y="36"/>
                  </a:cubicBezTo>
                  <a:cubicBezTo>
                    <a:pt x="201" y="41"/>
                    <a:pt x="199" y="45"/>
                    <a:pt x="197" y="50"/>
                  </a:cubicBezTo>
                  <a:cubicBezTo>
                    <a:pt x="189" y="48"/>
                    <a:pt x="181" y="46"/>
                    <a:pt x="172" y="44"/>
                  </a:cubicBezTo>
                  <a:cubicBezTo>
                    <a:pt x="174" y="39"/>
                    <a:pt x="176" y="34"/>
                    <a:pt x="178" y="29"/>
                  </a:cubicBezTo>
                  <a:cubicBezTo>
                    <a:pt x="178" y="29"/>
                    <a:pt x="178" y="29"/>
                    <a:pt x="178" y="29"/>
                  </a:cubicBezTo>
                  <a:moveTo>
                    <a:pt x="194" y="64"/>
                  </a:moveTo>
                  <a:cubicBezTo>
                    <a:pt x="192" y="73"/>
                    <a:pt x="190" y="83"/>
                    <a:pt x="190" y="93"/>
                  </a:cubicBezTo>
                  <a:cubicBezTo>
                    <a:pt x="189" y="100"/>
                    <a:pt x="189" y="108"/>
                    <a:pt x="189" y="115"/>
                  </a:cubicBezTo>
                  <a:cubicBezTo>
                    <a:pt x="180" y="116"/>
                    <a:pt x="170" y="117"/>
                    <a:pt x="160" y="117"/>
                  </a:cubicBezTo>
                  <a:cubicBezTo>
                    <a:pt x="154" y="117"/>
                    <a:pt x="154" y="117"/>
                    <a:pt x="154" y="117"/>
                  </a:cubicBezTo>
                  <a:cubicBezTo>
                    <a:pt x="157" y="96"/>
                    <a:pt x="161" y="76"/>
                    <a:pt x="168" y="57"/>
                  </a:cubicBezTo>
                  <a:cubicBezTo>
                    <a:pt x="176" y="59"/>
                    <a:pt x="185" y="61"/>
                    <a:pt x="194" y="63"/>
                  </a:cubicBezTo>
                  <a:cubicBezTo>
                    <a:pt x="194" y="64"/>
                    <a:pt x="194" y="64"/>
                    <a:pt x="194" y="64"/>
                  </a:cubicBezTo>
                  <a:moveTo>
                    <a:pt x="134" y="18"/>
                  </a:moveTo>
                  <a:cubicBezTo>
                    <a:pt x="135" y="18"/>
                    <a:pt x="135" y="18"/>
                    <a:pt x="135" y="18"/>
                  </a:cubicBezTo>
                  <a:cubicBezTo>
                    <a:pt x="165" y="25"/>
                    <a:pt x="165" y="25"/>
                    <a:pt x="165" y="25"/>
                  </a:cubicBezTo>
                  <a:cubicBezTo>
                    <a:pt x="163" y="30"/>
                    <a:pt x="161" y="35"/>
                    <a:pt x="159" y="41"/>
                  </a:cubicBezTo>
                  <a:cubicBezTo>
                    <a:pt x="148" y="39"/>
                    <a:pt x="136" y="37"/>
                    <a:pt x="125" y="36"/>
                  </a:cubicBezTo>
                  <a:cubicBezTo>
                    <a:pt x="128" y="29"/>
                    <a:pt x="131" y="23"/>
                    <a:pt x="134" y="18"/>
                  </a:cubicBezTo>
                  <a:cubicBezTo>
                    <a:pt x="134" y="18"/>
                    <a:pt x="134" y="18"/>
                    <a:pt x="134" y="18"/>
                  </a:cubicBezTo>
                  <a:moveTo>
                    <a:pt x="97" y="123"/>
                  </a:moveTo>
                  <a:cubicBezTo>
                    <a:pt x="112" y="126"/>
                    <a:pt x="126" y="128"/>
                    <a:pt x="139" y="129"/>
                  </a:cubicBezTo>
                  <a:cubicBezTo>
                    <a:pt x="139" y="132"/>
                    <a:pt x="139" y="135"/>
                    <a:pt x="139" y="137"/>
                  </a:cubicBezTo>
                  <a:cubicBezTo>
                    <a:pt x="138" y="147"/>
                    <a:pt x="138" y="159"/>
                    <a:pt x="139" y="172"/>
                  </a:cubicBezTo>
                  <a:cubicBezTo>
                    <a:pt x="123" y="170"/>
                    <a:pt x="108" y="167"/>
                    <a:pt x="92" y="162"/>
                  </a:cubicBezTo>
                  <a:cubicBezTo>
                    <a:pt x="93" y="149"/>
                    <a:pt x="94" y="136"/>
                    <a:pt x="97" y="123"/>
                  </a:cubicBezTo>
                  <a:cubicBezTo>
                    <a:pt x="97" y="123"/>
                    <a:pt x="97" y="123"/>
                    <a:pt x="97" y="123"/>
                  </a:cubicBezTo>
                  <a:moveTo>
                    <a:pt x="92" y="176"/>
                  </a:moveTo>
                  <a:cubicBezTo>
                    <a:pt x="107" y="181"/>
                    <a:pt x="123" y="184"/>
                    <a:pt x="139" y="186"/>
                  </a:cubicBezTo>
                  <a:cubicBezTo>
                    <a:pt x="139" y="192"/>
                    <a:pt x="139" y="199"/>
                    <a:pt x="140" y="206"/>
                  </a:cubicBezTo>
                  <a:cubicBezTo>
                    <a:pt x="123" y="201"/>
                    <a:pt x="107" y="196"/>
                    <a:pt x="92" y="190"/>
                  </a:cubicBezTo>
                  <a:cubicBezTo>
                    <a:pt x="91" y="185"/>
                    <a:pt x="92" y="181"/>
                    <a:pt x="92" y="176"/>
                  </a:cubicBezTo>
                  <a:cubicBezTo>
                    <a:pt x="92" y="176"/>
                    <a:pt x="92" y="176"/>
                    <a:pt x="92" y="176"/>
                  </a:cubicBezTo>
                  <a:moveTo>
                    <a:pt x="92" y="204"/>
                  </a:moveTo>
                  <a:cubicBezTo>
                    <a:pt x="107" y="210"/>
                    <a:pt x="124" y="215"/>
                    <a:pt x="140" y="220"/>
                  </a:cubicBezTo>
                  <a:cubicBezTo>
                    <a:pt x="141" y="229"/>
                    <a:pt x="141" y="239"/>
                    <a:pt x="141" y="248"/>
                  </a:cubicBezTo>
                  <a:cubicBezTo>
                    <a:pt x="125" y="244"/>
                    <a:pt x="108" y="238"/>
                    <a:pt x="92" y="232"/>
                  </a:cubicBezTo>
                  <a:cubicBezTo>
                    <a:pt x="91" y="222"/>
                    <a:pt x="91" y="213"/>
                    <a:pt x="91" y="204"/>
                  </a:cubicBezTo>
                  <a:cubicBezTo>
                    <a:pt x="92" y="204"/>
                    <a:pt x="92" y="204"/>
                    <a:pt x="92" y="204"/>
                  </a:cubicBezTo>
                  <a:moveTo>
                    <a:pt x="92" y="264"/>
                  </a:moveTo>
                  <a:cubicBezTo>
                    <a:pt x="92" y="258"/>
                    <a:pt x="92" y="252"/>
                    <a:pt x="92" y="246"/>
                  </a:cubicBezTo>
                  <a:cubicBezTo>
                    <a:pt x="109" y="252"/>
                    <a:pt x="126" y="258"/>
                    <a:pt x="142" y="263"/>
                  </a:cubicBezTo>
                  <a:cubicBezTo>
                    <a:pt x="142" y="263"/>
                    <a:pt x="142" y="263"/>
                    <a:pt x="142" y="263"/>
                  </a:cubicBezTo>
                  <a:cubicBezTo>
                    <a:pt x="142" y="270"/>
                    <a:pt x="143" y="277"/>
                    <a:pt x="143" y="284"/>
                  </a:cubicBezTo>
                  <a:cubicBezTo>
                    <a:pt x="93" y="273"/>
                    <a:pt x="93" y="273"/>
                    <a:pt x="93" y="273"/>
                  </a:cubicBezTo>
                  <a:cubicBezTo>
                    <a:pt x="92" y="270"/>
                    <a:pt x="92" y="267"/>
                    <a:pt x="92" y="264"/>
                  </a:cubicBezTo>
                  <a:cubicBezTo>
                    <a:pt x="92" y="264"/>
                    <a:pt x="92" y="264"/>
                    <a:pt x="92" y="264"/>
                  </a:cubicBezTo>
                  <a:moveTo>
                    <a:pt x="93" y="347"/>
                  </a:moveTo>
                  <a:cubicBezTo>
                    <a:pt x="93" y="328"/>
                    <a:pt x="93" y="308"/>
                    <a:pt x="93" y="287"/>
                  </a:cubicBezTo>
                  <a:cubicBezTo>
                    <a:pt x="110" y="291"/>
                    <a:pt x="127" y="295"/>
                    <a:pt x="143" y="298"/>
                  </a:cubicBezTo>
                  <a:cubicBezTo>
                    <a:pt x="144" y="316"/>
                    <a:pt x="145" y="333"/>
                    <a:pt x="145" y="350"/>
                  </a:cubicBezTo>
                  <a:cubicBezTo>
                    <a:pt x="128" y="349"/>
                    <a:pt x="110" y="348"/>
                    <a:pt x="92" y="347"/>
                  </a:cubicBezTo>
                  <a:cubicBezTo>
                    <a:pt x="93" y="347"/>
                    <a:pt x="93" y="347"/>
                    <a:pt x="93" y="347"/>
                  </a:cubicBezTo>
                  <a:moveTo>
                    <a:pt x="140" y="115"/>
                  </a:moveTo>
                  <a:cubicBezTo>
                    <a:pt x="128" y="114"/>
                    <a:pt x="114" y="112"/>
                    <a:pt x="99" y="109"/>
                  </a:cubicBezTo>
                  <a:cubicBezTo>
                    <a:pt x="104" y="89"/>
                    <a:pt x="111" y="69"/>
                    <a:pt x="119" y="49"/>
                  </a:cubicBezTo>
                  <a:cubicBezTo>
                    <a:pt x="131" y="50"/>
                    <a:pt x="142" y="51"/>
                    <a:pt x="154" y="54"/>
                  </a:cubicBezTo>
                  <a:cubicBezTo>
                    <a:pt x="148" y="74"/>
                    <a:pt x="143" y="94"/>
                    <a:pt x="140" y="115"/>
                  </a:cubicBezTo>
                  <a:moveTo>
                    <a:pt x="152" y="137"/>
                  </a:moveTo>
                  <a:cubicBezTo>
                    <a:pt x="152" y="135"/>
                    <a:pt x="152" y="132"/>
                    <a:pt x="152" y="129"/>
                  </a:cubicBezTo>
                  <a:cubicBezTo>
                    <a:pt x="159" y="129"/>
                    <a:pt x="159" y="129"/>
                    <a:pt x="159" y="129"/>
                  </a:cubicBezTo>
                  <a:cubicBezTo>
                    <a:pt x="170" y="129"/>
                    <a:pt x="180" y="129"/>
                    <a:pt x="189" y="128"/>
                  </a:cubicBezTo>
                  <a:cubicBezTo>
                    <a:pt x="190" y="143"/>
                    <a:pt x="192" y="157"/>
                    <a:pt x="194" y="172"/>
                  </a:cubicBezTo>
                  <a:cubicBezTo>
                    <a:pt x="165" y="173"/>
                    <a:pt x="165" y="173"/>
                    <a:pt x="165" y="173"/>
                  </a:cubicBezTo>
                  <a:cubicBezTo>
                    <a:pt x="160" y="174"/>
                    <a:pt x="156" y="174"/>
                    <a:pt x="152" y="173"/>
                  </a:cubicBezTo>
                  <a:cubicBezTo>
                    <a:pt x="152" y="160"/>
                    <a:pt x="152" y="148"/>
                    <a:pt x="152" y="138"/>
                  </a:cubicBezTo>
                  <a:cubicBezTo>
                    <a:pt x="152" y="137"/>
                    <a:pt x="152" y="137"/>
                    <a:pt x="152" y="137"/>
                  </a:cubicBezTo>
                  <a:moveTo>
                    <a:pt x="152" y="187"/>
                  </a:moveTo>
                  <a:cubicBezTo>
                    <a:pt x="154" y="187"/>
                    <a:pt x="157" y="187"/>
                    <a:pt x="159" y="187"/>
                  </a:cubicBezTo>
                  <a:cubicBezTo>
                    <a:pt x="161" y="187"/>
                    <a:pt x="163" y="187"/>
                    <a:pt x="166" y="187"/>
                  </a:cubicBezTo>
                  <a:cubicBezTo>
                    <a:pt x="196" y="185"/>
                    <a:pt x="196" y="185"/>
                    <a:pt x="196" y="185"/>
                  </a:cubicBezTo>
                  <a:cubicBezTo>
                    <a:pt x="198" y="195"/>
                    <a:pt x="199" y="204"/>
                    <a:pt x="201" y="214"/>
                  </a:cubicBezTo>
                  <a:cubicBezTo>
                    <a:pt x="185" y="214"/>
                    <a:pt x="169" y="213"/>
                    <a:pt x="153" y="209"/>
                  </a:cubicBezTo>
                  <a:cubicBezTo>
                    <a:pt x="153" y="201"/>
                    <a:pt x="152" y="194"/>
                    <a:pt x="152" y="187"/>
                  </a:cubicBezTo>
                  <a:cubicBezTo>
                    <a:pt x="152" y="187"/>
                    <a:pt x="152" y="187"/>
                    <a:pt x="152" y="187"/>
                  </a:cubicBezTo>
                  <a:moveTo>
                    <a:pt x="154" y="223"/>
                  </a:moveTo>
                  <a:cubicBezTo>
                    <a:pt x="167" y="226"/>
                    <a:pt x="181" y="228"/>
                    <a:pt x="195" y="228"/>
                  </a:cubicBezTo>
                  <a:cubicBezTo>
                    <a:pt x="198" y="228"/>
                    <a:pt x="201" y="228"/>
                    <a:pt x="204" y="228"/>
                  </a:cubicBezTo>
                  <a:cubicBezTo>
                    <a:pt x="209" y="249"/>
                    <a:pt x="209" y="249"/>
                    <a:pt x="209" y="249"/>
                  </a:cubicBezTo>
                  <a:cubicBezTo>
                    <a:pt x="209" y="253"/>
                    <a:pt x="210" y="256"/>
                    <a:pt x="211" y="260"/>
                  </a:cubicBezTo>
                  <a:cubicBezTo>
                    <a:pt x="206" y="260"/>
                    <a:pt x="206" y="260"/>
                    <a:pt x="206" y="260"/>
                  </a:cubicBezTo>
                  <a:cubicBezTo>
                    <a:pt x="189" y="259"/>
                    <a:pt x="171" y="257"/>
                    <a:pt x="155" y="252"/>
                  </a:cubicBezTo>
                  <a:cubicBezTo>
                    <a:pt x="154" y="242"/>
                    <a:pt x="154" y="232"/>
                    <a:pt x="154" y="223"/>
                  </a:cubicBezTo>
                  <a:moveTo>
                    <a:pt x="155" y="266"/>
                  </a:moveTo>
                  <a:cubicBezTo>
                    <a:pt x="172" y="271"/>
                    <a:pt x="189" y="273"/>
                    <a:pt x="206" y="273"/>
                  </a:cubicBezTo>
                  <a:cubicBezTo>
                    <a:pt x="214" y="273"/>
                    <a:pt x="214" y="273"/>
                    <a:pt x="214" y="273"/>
                  </a:cubicBezTo>
                  <a:cubicBezTo>
                    <a:pt x="216" y="283"/>
                    <a:pt x="217" y="293"/>
                    <a:pt x="219" y="302"/>
                  </a:cubicBezTo>
                  <a:cubicBezTo>
                    <a:pt x="213" y="301"/>
                    <a:pt x="206" y="299"/>
                    <a:pt x="199" y="297"/>
                  </a:cubicBezTo>
                  <a:cubicBezTo>
                    <a:pt x="186" y="294"/>
                    <a:pt x="172" y="291"/>
                    <a:pt x="156" y="287"/>
                  </a:cubicBezTo>
                  <a:cubicBezTo>
                    <a:pt x="156" y="280"/>
                    <a:pt x="155" y="273"/>
                    <a:pt x="155" y="266"/>
                  </a:cubicBezTo>
                  <a:cubicBezTo>
                    <a:pt x="155" y="266"/>
                    <a:pt x="155" y="266"/>
                    <a:pt x="155" y="266"/>
                  </a:cubicBezTo>
                  <a:moveTo>
                    <a:pt x="222" y="349"/>
                  </a:moveTo>
                  <a:cubicBezTo>
                    <a:pt x="202" y="350"/>
                    <a:pt x="180" y="350"/>
                    <a:pt x="158" y="350"/>
                  </a:cubicBezTo>
                  <a:cubicBezTo>
                    <a:pt x="158" y="334"/>
                    <a:pt x="158" y="318"/>
                    <a:pt x="157" y="301"/>
                  </a:cubicBezTo>
                  <a:cubicBezTo>
                    <a:pt x="171" y="305"/>
                    <a:pt x="184" y="308"/>
                    <a:pt x="196" y="310"/>
                  </a:cubicBezTo>
                  <a:cubicBezTo>
                    <a:pt x="205" y="313"/>
                    <a:pt x="213" y="314"/>
                    <a:pt x="221" y="316"/>
                  </a:cubicBezTo>
                  <a:cubicBezTo>
                    <a:pt x="221" y="321"/>
                    <a:pt x="222" y="326"/>
                    <a:pt x="222" y="330"/>
                  </a:cubicBezTo>
                  <a:cubicBezTo>
                    <a:pt x="222" y="336"/>
                    <a:pt x="222" y="343"/>
                    <a:pt x="222" y="349"/>
                  </a:cubicBezTo>
                  <a:cubicBezTo>
                    <a:pt x="222" y="349"/>
                    <a:pt x="222" y="349"/>
                    <a:pt x="222" y="349"/>
                  </a:cubicBezTo>
                  <a:moveTo>
                    <a:pt x="222" y="246"/>
                  </a:moveTo>
                  <a:cubicBezTo>
                    <a:pt x="221" y="240"/>
                    <a:pt x="219" y="233"/>
                    <a:pt x="218" y="226"/>
                  </a:cubicBezTo>
                  <a:cubicBezTo>
                    <a:pt x="229" y="225"/>
                    <a:pt x="229" y="225"/>
                    <a:pt x="229" y="225"/>
                  </a:cubicBezTo>
                  <a:cubicBezTo>
                    <a:pt x="232" y="238"/>
                    <a:pt x="234" y="249"/>
                    <a:pt x="237" y="259"/>
                  </a:cubicBezTo>
                  <a:cubicBezTo>
                    <a:pt x="225" y="260"/>
                    <a:pt x="225" y="260"/>
                    <a:pt x="225" y="260"/>
                  </a:cubicBezTo>
                  <a:cubicBezTo>
                    <a:pt x="224" y="255"/>
                    <a:pt x="223" y="251"/>
                    <a:pt x="222" y="246"/>
                  </a:cubicBezTo>
                  <a:cubicBezTo>
                    <a:pt x="222" y="246"/>
                    <a:pt x="222" y="246"/>
                    <a:pt x="222" y="246"/>
                  </a:cubicBezTo>
                  <a:moveTo>
                    <a:pt x="233" y="304"/>
                  </a:moveTo>
                  <a:cubicBezTo>
                    <a:pt x="231" y="294"/>
                    <a:pt x="230" y="284"/>
                    <a:pt x="227" y="273"/>
                  </a:cubicBezTo>
                  <a:cubicBezTo>
                    <a:pt x="233" y="273"/>
                    <a:pt x="237" y="273"/>
                    <a:pt x="241" y="272"/>
                  </a:cubicBezTo>
                  <a:cubicBezTo>
                    <a:pt x="244" y="280"/>
                    <a:pt x="246" y="287"/>
                    <a:pt x="248" y="292"/>
                  </a:cubicBezTo>
                  <a:cubicBezTo>
                    <a:pt x="251" y="298"/>
                    <a:pt x="252" y="302"/>
                    <a:pt x="254" y="306"/>
                  </a:cubicBezTo>
                  <a:cubicBezTo>
                    <a:pt x="248" y="306"/>
                    <a:pt x="241" y="305"/>
                    <a:pt x="233" y="304"/>
                  </a:cubicBezTo>
                  <a:cubicBezTo>
                    <a:pt x="233" y="304"/>
                    <a:pt x="233" y="304"/>
                    <a:pt x="233" y="304"/>
                  </a:cubicBezTo>
                  <a:moveTo>
                    <a:pt x="236" y="349"/>
                  </a:moveTo>
                  <a:cubicBezTo>
                    <a:pt x="236" y="342"/>
                    <a:pt x="236" y="336"/>
                    <a:pt x="236" y="329"/>
                  </a:cubicBezTo>
                  <a:cubicBezTo>
                    <a:pt x="236" y="326"/>
                    <a:pt x="235" y="322"/>
                    <a:pt x="235" y="318"/>
                  </a:cubicBezTo>
                  <a:cubicBezTo>
                    <a:pt x="243" y="319"/>
                    <a:pt x="251" y="320"/>
                    <a:pt x="259" y="320"/>
                  </a:cubicBezTo>
                  <a:cubicBezTo>
                    <a:pt x="262" y="329"/>
                    <a:pt x="265" y="339"/>
                    <a:pt x="266" y="348"/>
                  </a:cubicBezTo>
                  <a:cubicBezTo>
                    <a:pt x="257" y="348"/>
                    <a:pt x="246" y="348"/>
                    <a:pt x="235" y="349"/>
                  </a:cubicBezTo>
                  <a:cubicBezTo>
                    <a:pt x="236" y="349"/>
                    <a:pt x="236" y="349"/>
                    <a:pt x="236" y="349"/>
                  </a:cubicBezTo>
                  <a:moveTo>
                    <a:pt x="294" y="296"/>
                  </a:moveTo>
                  <a:cubicBezTo>
                    <a:pt x="294" y="296"/>
                    <a:pt x="290" y="304"/>
                    <a:pt x="268" y="306"/>
                  </a:cubicBezTo>
                  <a:cubicBezTo>
                    <a:pt x="266" y="300"/>
                    <a:pt x="264" y="293"/>
                    <a:pt x="261" y="287"/>
                  </a:cubicBezTo>
                  <a:cubicBezTo>
                    <a:pt x="259" y="283"/>
                    <a:pt x="257" y="277"/>
                    <a:pt x="255" y="271"/>
                  </a:cubicBezTo>
                  <a:cubicBezTo>
                    <a:pt x="277" y="268"/>
                    <a:pt x="279" y="264"/>
                    <a:pt x="280" y="261"/>
                  </a:cubicBezTo>
                  <a:cubicBezTo>
                    <a:pt x="282" y="258"/>
                    <a:pt x="281" y="254"/>
                    <a:pt x="279" y="252"/>
                  </a:cubicBezTo>
                  <a:cubicBezTo>
                    <a:pt x="268" y="260"/>
                    <a:pt x="268" y="260"/>
                    <a:pt x="268" y="260"/>
                  </a:cubicBezTo>
                  <a:cubicBezTo>
                    <a:pt x="267" y="259"/>
                    <a:pt x="267" y="258"/>
                    <a:pt x="267" y="257"/>
                  </a:cubicBezTo>
                  <a:cubicBezTo>
                    <a:pt x="267" y="256"/>
                    <a:pt x="267" y="255"/>
                    <a:pt x="268" y="254"/>
                  </a:cubicBezTo>
                  <a:cubicBezTo>
                    <a:pt x="263" y="257"/>
                    <a:pt x="257" y="258"/>
                    <a:pt x="250" y="258"/>
                  </a:cubicBezTo>
                  <a:cubicBezTo>
                    <a:pt x="247" y="248"/>
                    <a:pt x="245" y="236"/>
                    <a:pt x="242" y="224"/>
                  </a:cubicBezTo>
                  <a:cubicBezTo>
                    <a:pt x="258" y="223"/>
                    <a:pt x="258" y="223"/>
                    <a:pt x="258" y="223"/>
                  </a:cubicBezTo>
                  <a:cubicBezTo>
                    <a:pt x="261" y="222"/>
                    <a:pt x="264" y="222"/>
                    <a:pt x="266" y="222"/>
                  </a:cubicBezTo>
                  <a:cubicBezTo>
                    <a:pt x="271" y="221"/>
                    <a:pt x="272" y="219"/>
                    <a:pt x="272" y="215"/>
                  </a:cubicBezTo>
                  <a:cubicBezTo>
                    <a:pt x="266" y="209"/>
                    <a:pt x="266" y="209"/>
                    <a:pt x="266" y="209"/>
                  </a:cubicBezTo>
                  <a:cubicBezTo>
                    <a:pt x="266" y="215"/>
                    <a:pt x="266" y="215"/>
                    <a:pt x="266" y="215"/>
                  </a:cubicBezTo>
                  <a:cubicBezTo>
                    <a:pt x="265" y="209"/>
                    <a:pt x="265" y="209"/>
                    <a:pt x="265" y="209"/>
                  </a:cubicBezTo>
                  <a:cubicBezTo>
                    <a:pt x="264" y="209"/>
                    <a:pt x="261" y="209"/>
                    <a:pt x="240" y="211"/>
                  </a:cubicBezTo>
                  <a:cubicBezTo>
                    <a:pt x="238" y="202"/>
                    <a:pt x="237" y="193"/>
                    <a:pt x="235" y="184"/>
                  </a:cubicBezTo>
                  <a:cubicBezTo>
                    <a:pt x="263" y="182"/>
                    <a:pt x="263" y="182"/>
                    <a:pt x="263" y="182"/>
                  </a:cubicBezTo>
                  <a:cubicBezTo>
                    <a:pt x="263" y="168"/>
                    <a:pt x="263" y="168"/>
                    <a:pt x="263" y="168"/>
                  </a:cubicBezTo>
                  <a:cubicBezTo>
                    <a:pt x="234" y="170"/>
                    <a:pt x="234" y="170"/>
                    <a:pt x="234" y="170"/>
                  </a:cubicBezTo>
                  <a:cubicBezTo>
                    <a:pt x="233" y="154"/>
                    <a:pt x="233" y="139"/>
                    <a:pt x="235" y="123"/>
                  </a:cubicBezTo>
                  <a:cubicBezTo>
                    <a:pt x="241" y="122"/>
                    <a:pt x="246" y="121"/>
                    <a:pt x="250" y="120"/>
                  </a:cubicBezTo>
                  <a:cubicBezTo>
                    <a:pt x="250" y="124"/>
                    <a:pt x="250" y="128"/>
                    <a:pt x="250" y="132"/>
                  </a:cubicBezTo>
                  <a:cubicBezTo>
                    <a:pt x="260" y="132"/>
                    <a:pt x="260" y="132"/>
                    <a:pt x="260" y="132"/>
                  </a:cubicBezTo>
                  <a:cubicBezTo>
                    <a:pt x="258" y="136"/>
                    <a:pt x="255" y="140"/>
                    <a:pt x="254" y="144"/>
                  </a:cubicBezTo>
                  <a:cubicBezTo>
                    <a:pt x="266" y="149"/>
                    <a:pt x="266" y="149"/>
                    <a:pt x="266" y="149"/>
                  </a:cubicBezTo>
                  <a:cubicBezTo>
                    <a:pt x="268" y="146"/>
                    <a:pt x="269" y="142"/>
                    <a:pt x="271" y="139"/>
                  </a:cubicBezTo>
                  <a:cubicBezTo>
                    <a:pt x="273" y="151"/>
                    <a:pt x="275" y="163"/>
                    <a:pt x="276" y="176"/>
                  </a:cubicBezTo>
                  <a:cubicBezTo>
                    <a:pt x="267" y="182"/>
                    <a:pt x="262" y="187"/>
                    <a:pt x="261" y="187"/>
                  </a:cubicBezTo>
                  <a:cubicBezTo>
                    <a:pt x="270" y="198"/>
                    <a:pt x="270" y="198"/>
                    <a:pt x="270" y="198"/>
                  </a:cubicBezTo>
                  <a:cubicBezTo>
                    <a:pt x="270" y="198"/>
                    <a:pt x="273" y="195"/>
                    <a:pt x="277" y="192"/>
                  </a:cubicBezTo>
                  <a:cubicBezTo>
                    <a:pt x="278" y="204"/>
                    <a:pt x="279" y="215"/>
                    <a:pt x="279" y="226"/>
                  </a:cubicBezTo>
                  <a:cubicBezTo>
                    <a:pt x="268" y="233"/>
                    <a:pt x="268" y="233"/>
                    <a:pt x="268" y="233"/>
                  </a:cubicBezTo>
                  <a:cubicBezTo>
                    <a:pt x="275" y="244"/>
                    <a:pt x="275" y="244"/>
                    <a:pt x="275" y="244"/>
                  </a:cubicBezTo>
                  <a:cubicBezTo>
                    <a:pt x="280" y="242"/>
                    <a:pt x="280" y="242"/>
                    <a:pt x="280" y="242"/>
                  </a:cubicBezTo>
                  <a:cubicBezTo>
                    <a:pt x="280" y="253"/>
                    <a:pt x="283" y="265"/>
                    <a:pt x="286" y="276"/>
                  </a:cubicBezTo>
                  <a:cubicBezTo>
                    <a:pt x="282" y="277"/>
                    <a:pt x="279" y="278"/>
                    <a:pt x="279" y="278"/>
                  </a:cubicBezTo>
                  <a:cubicBezTo>
                    <a:pt x="281" y="291"/>
                    <a:pt x="281" y="291"/>
                    <a:pt x="281" y="291"/>
                  </a:cubicBezTo>
                  <a:cubicBezTo>
                    <a:pt x="282" y="291"/>
                    <a:pt x="285" y="291"/>
                    <a:pt x="291" y="289"/>
                  </a:cubicBezTo>
                  <a:cubicBezTo>
                    <a:pt x="292" y="292"/>
                    <a:pt x="293" y="294"/>
                    <a:pt x="294" y="297"/>
                  </a:cubicBezTo>
                  <a:cubicBezTo>
                    <a:pt x="294" y="296"/>
                    <a:pt x="294" y="296"/>
                    <a:pt x="294" y="296"/>
                  </a:cubicBezTo>
                  <a:moveTo>
                    <a:pt x="300" y="271"/>
                  </a:moveTo>
                  <a:cubicBezTo>
                    <a:pt x="296" y="259"/>
                    <a:pt x="294" y="246"/>
                    <a:pt x="293" y="233"/>
                  </a:cubicBezTo>
                  <a:cubicBezTo>
                    <a:pt x="300" y="229"/>
                    <a:pt x="310" y="224"/>
                    <a:pt x="320" y="218"/>
                  </a:cubicBezTo>
                  <a:cubicBezTo>
                    <a:pt x="322" y="231"/>
                    <a:pt x="324" y="245"/>
                    <a:pt x="327" y="259"/>
                  </a:cubicBezTo>
                  <a:cubicBezTo>
                    <a:pt x="318" y="264"/>
                    <a:pt x="309" y="268"/>
                    <a:pt x="299" y="271"/>
                  </a:cubicBezTo>
                  <a:cubicBezTo>
                    <a:pt x="300" y="271"/>
                    <a:pt x="300" y="271"/>
                    <a:pt x="300" y="271"/>
                  </a:cubicBezTo>
                  <a:moveTo>
                    <a:pt x="325" y="318"/>
                  </a:moveTo>
                  <a:cubicBezTo>
                    <a:pt x="317" y="308"/>
                    <a:pt x="310" y="297"/>
                    <a:pt x="305" y="284"/>
                  </a:cubicBezTo>
                  <a:cubicBezTo>
                    <a:pt x="314" y="281"/>
                    <a:pt x="323" y="277"/>
                    <a:pt x="332" y="273"/>
                  </a:cubicBezTo>
                  <a:cubicBezTo>
                    <a:pt x="335" y="283"/>
                    <a:pt x="339" y="292"/>
                    <a:pt x="344" y="301"/>
                  </a:cubicBezTo>
                  <a:cubicBezTo>
                    <a:pt x="337" y="307"/>
                    <a:pt x="331" y="312"/>
                    <a:pt x="325" y="318"/>
                  </a:cubicBezTo>
                  <a:cubicBezTo>
                    <a:pt x="325" y="318"/>
                    <a:pt x="325" y="318"/>
                    <a:pt x="325" y="318"/>
                  </a:cubicBezTo>
                  <a:moveTo>
                    <a:pt x="353" y="291"/>
                  </a:moveTo>
                  <a:cubicBezTo>
                    <a:pt x="349" y="282"/>
                    <a:pt x="346" y="274"/>
                    <a:pt x="343" y="265"/>
                  </a:cubicBezTo>
                  <a:cubicBezTo>
                    <a:pt x="348" y="262"/>
                    <a:pt x="352" y="259"/>
                    <a:pt x="356" y="255"/>
                  </a:cubicBezTo>
                  <a:cubicBezTo>
                    <a:pt x="358" y="262"/>
                    <a:pt x="361" y="269"/>
                    <a:pt x="365" y="275"/>
                  </a:cubicBezTo>
                  <a:cubicBezTo>
                    <a:pt x="361" y="280"/>
                    <a:pt x="357" y="285"/>
                    <a:pt x="352" y="291"/>
                  </a:cubicBezTo>
                  <a:cubicBezTo>
                    <a:pt x="353" y="291"/>
                    <a:pt x="353" y="291"/>
                    <a:pt x="353" y="291"/>
                  </a:cubicBezTo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33"/>
            <p:cNvSpPr/>
            <p:nvPr/>
          </p:nvSpPr>
          <p:spPr>
            <a:xfrm>
              <a:off x="2678113" y="2840038"/>
              <a:ext cx="9525" cy="92075"/>
            </a:xfrm>
            <a:custGeom>
              <a:rect b="b" l="l" r="r" t="t"/>
              <a:pathLst>
                <a:path extrusionOk="0" h="73" w="8">
                  <a:moveTo>
                    <a:pt x="0" y="0"/>
                  </a:moveTo>
                  <a:cubicBezTo>
                    <a:pt x="0" y="0"/>
                    <a:pt x="8" y="56"/>
                    <a:pt x="8" y="73"/>
                  </a:cubicBezTo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33"/>
            <p:cNvSpPr/>
            <p:nvPr/>
          </p:nvSpPr>
          <p:spPr>
            <a:xfrm>
              <a:off x="2198688" y="2624138"/>
              <a:ext cx="514350" cy="503238"/>
            </a:xfrm>
            <a:custGeom>
              <a:rect b="b" l="l" r="r" t="t"/>
              <a:pathLst>
                <a:path extrusionOk="0" h="398" w="408">
                  <a:moveTo>
                    <a:pt x="258" y="19"/>
                  </a:moveTo>
                  <a:cubicBezTo>
                    <a:pt x="259" y="21"/>
                    <a:pt x="259" y="21"/>
                    <a:pt x="259" y="21"/>
                  </a:cubicBezTo>
                  <a:cubicBezTo>
                    <a:pt x="259" y="21"/>
                    <a:pt x="262" y="20"/>
                    <a:pt x="267" y="20"/>
                  </a:cubicBezTo>
                  <a:cubicBezTo>
                    <a:pt x="272" y="20"/>
                    <a:pt x="280" y="20"/>
                    <a:pt x="288" y="20"/>
                  </a:cubicBezTo>
                  <a:cubicBezTo>
                    <a:pt x="297" y="20"/>
                    <a:pt x="308" y="20"/>
                    <a:pt x="317" y="21"/>
                  </a:cubicBezTo>
                  <a:cubicBezTo>
                    <a:pt x="322" y="21"/>
                    <a:pt x="326" y="22"/>
                    <a:pt x="329" y="22"/>
                  </a:cubicBezTo>
                  <a:cubicBezTo>
                    <a:pt x="332" y="23"/>
                    <a:pt x="335" y="24"/>
                    <a:pt x="336" y="25"/>
                  </a:cubicBezTo>
                  <a:cubicBezTo>
                    <a:pt x="338" y="26"/>
                    <a:pt x="340" y="29"/>
                    <a:pt x="342" y="35"/>
                  </a:cubicBezTo>
                  <a:cubicBezTo>
                    <a:pt x="345" y="43"/>
                    <a:pt x="348" y="54"/>
                    <a:pt x="351" y="67"/>
                  </a:cubicBezTo>
                  <a:cubicBezTo>
                    <a:pt x="353" y="80"/>
                    <a:pt x="356" y="93"/>
                    <a:pt x="361" y="105"/>
                  </a:cubicBezTo>
                  <a:cubicBezTo>
                    <a:pt x="363" y="104"/>
                    <a:pt x="363" y="104"/>
                    <a:pt x="363" y="104"/>
                  </a:cubicBezTo>
                  <a:cubicBezTo>
                    <a:pt x="361" y="105"/>
                    <a:pt x="361" y="105"/>
                    <a:pt x="361" y="105"/>
                  </a:cubicBezTo>
                  <a:cubicBezTo>
                    <a:pt x="368" y="127"/>
                    <a:pt x="374" y="149"/>
                    <a:pt x="378" y="172"/>
                  </a:cubicBezTo>
                  <a:cubicBezTo>
                    <a:pt x="378" y="173"/>
                    <a:pt x="378" y="173"/>
                    <a:pt x="379" y="173"/>
                  </a:cubicBezTo>
                  <a:cubicBezTo>
                    <a:pt x="379" y="174"/>
                    <a:pt x="380" y="174"/>
                    <a:pt x="380" y="174"/>
                  </a:cubicBezTo>
                  <a:cubicBezTo>
                    <a:pt x="380" y="173"/>
                    <a:pt x="380" y="173"/>
                    <a:pt x="380" y="173"/>
                  </a:cubicBezTo>
                  <a:cubicBezTo>
                    <a:pt x="380" y="174"/>
                    <a:pt x="380" y="174"/>
                    <a:pt x="380" y="174"/>
                  </a:cubicBezTo>
                  <a:cubicBezTo>
                    <a:pt x="380" y="174"/>
                    <a:pt x="380" y="174"/>
                    <a:pt x="380" y="174"/>
                  </a:cubicBezTo>
                  <a:cubicBezTo>
                    <a:pt x="380" y="173"/>
                    <a:pt x="380" y="173"/>
                    <a:pt x="380" y="173"/>
                  </a:cubicBezTo>
                  <a:cubicBezTo>
                    <a:pt x="380" y="174"/>
                    <a:pt x="380" y="174"/>
                    <a:pt x="380" y="174"/>
                  </a:cubicBezTo>
                  <a:cubicBezTo>
                    <a:pt x="380" y="174"/>
                    <a:pt x="381" y="173"/>
                    <a:pt x="382" y="173"/>
                  </a:cubicBezTo>
                  <a:cubicBezTo>
                    <a:pt x="383" y="173"/>
                    <a:pt x="387" y="174"/>
                    <a:pt x="391" y="179"/>
                  </a:cubicBezTo>
                  <a:cubicBezTo>
                    <a:pt x="395" y="184"/>
                    <a:pt x="399" y="195"/>
                    <a:pt x="402" y="213"/>
                  </a:cubicBezTo>
                  <a:cubicBezTo>
                    <a:pt x="403" y="222"/>
                    <a:pt x="404" y="230"/>
                    <a:pt x="404" y="238"/>
                  </a:cubicBezTo>
                  <a:cubicBezTo>
                    <a:pt x="404" y="271"/>
                    <a:pt x="393" y="294"/>
                    <a:pt x="382" y="309"/>
                  </a:cubicBezTo>
                  <a:cubicBezTo>
                    <a:pt x="378" y="314"/>
                    <a:pt x="374" y="319"/>
                    <a:pt x="369" y="323"/>
                  </a:cubicBezTo>
                  <a:cubicBezTo>
                    <a:pt x="363" y="326"/>
                    <a:pt x="357" y="328"/>
                    <a:pt x="348" y="328"/>
                  </a:cubicBezTo>
                  <a:cubicBezTo>
                    <a:pt x="336" y="328"/>
                    <a:pt x="321" y="324"/>
                    <a:pt x="301" y="314"/>
                  </a:cubicBezTo>
                  <a:cubicBezTo>
                    <a:pt x="300" y="314"/>
                    <a:pt x="299" y="314"/>
                    <a:pt x="298" y="314"/>
                  </a:cubicBezTo>
                  <a:cubicBezTo>
                    <a:pt x="298" y="315"/>
                    <a:pt x="297" y="316"/>
                    <a:pt x="298" y="317"/>
                  </a:cubicBezTo>
                  <a:cubicBezTo>
                    <a:pt x="298" y="317"/>
                    <a:pt x="298" y="317"/>
                    <a:pt x="298" y="318"/>
                  </a:cubicBezTo>
                  <a:cubicBezTo>
                    <a:pt x="300" y="320"/>
                    <a:pt x="303" y="327"/>
                    <a:pt x="305" y="335"/>
                  </a:cubicBezTo>
                  <a:cubicBezTo>
                    <a:pt x="308" y="342"/>
                    <a:pt x="311" y="351"/>
                    <a:pt x="311" y="356"/>
                  </a:cubicBezTo>
                  <a:cubicBezTo>
                    <a:pt x="311" y="361"/>
                    <a:pt x="306" y="368"/>
                    <a:pt x="302" y="373"/>
                  </a:cubicBezTo>
                  <a:cubicBezTo>
                    <a:pt x="299" y="375"/>
                    <a:pt x="297" y="377"/>
                    <a:pt x="296" y="379"/>
                  </a:cubicBezTo>
                  <a:cubicBezTo>
                    <a:pt x="295" y="380"/>
                    <a:pt x="294" y="380"/>
                    <a:pt x="293" y="381"/>
                  </a:cubicBezTo>
                  <a:cubicBezTo>
                    <a:pt x="293" y="381"/>
                    <a:pt x="293" y="381"/>
                    <a:pt x="293" y="381"/>
                  </a:cubicBezTo>
                  <a:cubicBezTo>
                    <a:pt x="293" y="381"/>
                    <a:pt x="293" y="381"/>
                    <a:pt x="293" y="381"/>
                  </a:cubicBezTo>
                  <a:cubicBezTo>
                    <a:pt x="294" y="383"/>
                    <a:pt x="294" y="383"/>
                    <a:pt x="294" y="383"/>
                  </a:cubicBezTo>
                  <a:cubicBezTo>
                    <a:pt x="294" y="381"/>
                    <a:pt x="294" y="381"/>
                    <a:pt x="294" y="381"/>
                  </a:cubicBezTo>
                  <a:cubicBezTo>
                    <a:pt x="235" y="388"/>
                    <a:pt x="176" y="392"/>
                    <a:pt x="117" y="394"/>
                  </a:cubicBezTo>
                  <a:cubicBezTo>
                    <a:pt x="117" y="394"/>
                    <a:pt x="117" y="394"/>
                    <a:pt x="117" y="394"/>
                  </a:cubicBezTo>
                  <a:cubicBezTo>
                    <a:pt x="110" y="394"/>
                    <a:pt x="104" y="394"/>
                    <a:pt x="99" y="394"/>
                  </a:cubicBezTo>
                  <a:cubicBezTo>
                    <a:pt x="62" y="394"/>
                    <a:pt x="40" y="392"/>
                    <a:pt x="27" y="388"/>
                  </a:cubicBezTo>
                  <a:cubicBezTo>
                    <a:pt x="21" y="386"/>
                    <a:pt x="17" y="384"/>
                    <a:pt x="14" y="382"/>
                  </a:cubicBezTo>
                  <a:cubicBezTo>
                    <a:pt x="11" y="380"/>
                    <a:pt x="10" y="378"/>
                    <a:pt x="9" y="375"/>
                  </a:cubicBezTo>
                  <a:cubicBezTo>
                    <a:pt x="9" y="374"/>
                    <a:pt x="8" y="372"/>
                    <a:pt x="8" y="369"/>
                  </a:cubicBezTo>
                  <a:cubicBezTo>
                    <a:pt x="6" y="345"/>
                    <a:pt x="4" y="270"/>
                    <a:pt x="4" y="205"/>
                  </a:cubicBezTo>
                  <a:cubicBezTo>
                    <a:pt x="4" y="164"/>
                    <a:pt x="5" y="128"/>
                    <a:pt x="6" y="109"/>
                  </a:cubicBezTo>
                  <a:cubicBezTo>
                    <a:pt x="8" y="82"/>
                    <a:pt x="19" y="59"/>
                    <a:pt x="32" y="41"/>
                  </a:cubicBezTo>
                  <a:cubicBezTo>
                    <a:pt x="46" y="23"/>
                    <a:pt x="62" y="11"/>
                    <a:pt x="76" y="6"/>
                  </a:cubicBezTo>
                  <a:cubicBezTo>
                    <a:pt x="81" y="5"/>
                    <a:pt x="89" y="4"/>
                    <a:pt x="100" y="4"/>
                  </a:cubicBezTo>
                  <a:cubicBezTo>
                    <a:pt x="126" y="4"/>
                    <a:pt x="165" y="8"/>
                    <a:pt x="198" y="12"/>
                  </a:cubicBezTo>
                  <a:cubicBezTo>
                    <a:pt x="215" y="14"/>
                    <a:pt x="230" y="16"/>
                    <a:pt x="241" y="18"/>
                  </a:cubicBezTo>
                  <a:cubicBezTo>
                    <a:pt x="246" y="19"/>
                    <a:pt x="250" y="19"/>
                    <a:pt x="253" y="20"/>
                  </a:cubicBezTo>
                  <a:cubicBezTo>
                    <a:pt x="256" y="20"/>
                    <a:pt x="258" y="21"/>
                    <a:pt x="258" y="21"/>
                  </a:cubicBezTo>
                  <a:cubicBezTo>
                    <a:pt x="259" y="21"/>
                    <a:pt x="259" y="21"/>
                    <a:pt x="259" y="21"/>
                  </a:cubicBezTo>
                  <a:cubicBezTo>
                    <a:pt x="258" y="19"/>
                    <a:pt x="258" y="19"/>
                    <a:pt x="258" y="19"/>
                  </a:cubicBezTo>
                  <a:cubicBezTo>
                    <a:pt x="259" y="17"/>
                    <a:pt x="259" y="17"/>
                    <a:pt x="259" y="17"/>
                  </a:cubicBezTo>
                  <a:cubicBezTo>
                    <a:pt x="259" y="17"/>
                    <a:pt x="152" y="0"/>
                    <a:pt x="100" y="0"/>
                  </a:cubicBezTo>
                  <a:cubicBezTo>
                    <a:pt x="89" y="0"/>
                    <a:pt x="80" y="1"/>
                    <a:pt x="75" y="2"/>
                  </a:cubicBezTo>
                  <a:cubicBezTo>
                    <a:pt x="60" y="8"/>
                    <a:pt x="43" y="20"/>
                    <a:pt x="29" y="39"/>
                  </a:cubicBezTo>
                  <a:cubicBezTo>
                    <a:pt x="15" y="57"/>
                    <a:pt x="4" y="81"/>
                    <a:pt x="2" y="108"/>
                  </a:cubicBezTo>
                  <a:cubicBezTo>
                    <a:pt x="1" y="127"/>
                    <a:pt x="0" y="164"/>
                    <a:pt x="0" y="205"/>
                  </a:cubicBezTo>
                  <a:cubicBezTo>
                    <a:pt x="0" y="242"/>
                    <a:pt x="1" y="283"/>
                    <a:pt x="1" y="315"/>
                  </a:cubicBezTo>
                  <a:cubicBezTo>
                    <a:pt x="2" y="331"/>
                    <a:pt x="2" y="345"/>
                    <a:pt x="3" y="356"/>
                  </a:cubicBezTo>
                  <a:cubicBezTo>
                    <a:pt x="3" y="361"/>
                    <a:pt x="4" y="366"/>
                    <a:pt x="4" y="369"/>
                  </a:cubicBezTo>
                  <a:cubicBezTo>
                    <a:pt x="4" y="372"/>
                    <a:pt x="5" y="375"/>
                    <a:pt x="5" y="376"/>
                  </a:cubicBezTo>
                  <a:cubicBezTo>
                    <a:pt x="6" y="379"/>
                    <a:pt x="8" y="383"/>
                    <a:pt x="11" y="385"/>
                  </a:cubicBezTo>
                  <a:cubicBezTo>
                    <a:pt x="16" y="389"/>
                    <a:pt x="24" y="392"/>
                    <a:pt x="38" y="394"/>
                  </a:cubicBezTo>
                  <a:cubicBezTo>
                    <a:pt x="52" y="397"/>
                    <a:pt x="71" y="398"/>
                    <a:pt x="99" y="398"/>
                  </a:cubicBezTo>
                  <a:cubicBezTo>
                    <a:pt x="104" y="398"/>
                    <a:pt x="110" y="398"/>
                    <a:pt x="117" y="398"/>
                  </a:cubicBezTo>
                  <a:cubicBezTo>
                    <a:pt x="117" y="398"/>
                    <a:pt x="117" y="398"/>
                    <a:pt x="117" y="398"/>
                  </a:cubicBezTo>
                  <a:cubicBezTo>
                    <a:pt x="176" y="396"/>
                    <a:pt x="235" y="392"/>
                    <a:pt x="294" y="385"/>
                  </a:cubicBezTo>
                  <a:cubicBezTo>
                    <a:pt x="295" y="384"/>
                    <a:pt x="295" y="384"/>
                    <a:pt x="295" y="384"/>
                  </a:cubicBezTo>
                  <a:cubicBezTo>
                    <a:pt x="295" y="384"/>
                    <a:pt x="300" y="381"/>
                    <a:pt x="305" y="376"/>
                  </a:cubicBezTo>
                  <a:cubicBezTo>
                    <a:pt x="309" y="370"/>
                    <a:pt x="314" y="363"/>
                    <a:pt x="315" y="356"/>
                  </a:cubicBezTo>
                  <a:cubicBezTo>
                    <a:pt x="314" y="349"/>
                    <a:pt x="311" y="339"/>
                    <a:pt x="308" y="330"/>
                  </a:cubicBezTo>
                  <a:cubicBezTo>
                    <a:pt x="305" y="322"/>
                    <a:pt x="301" y="315"/>
                    <a:pt x="301" y="315"/>
                  </a:cubicBezTo>
                  <a:cubicBezTo>
                    <a:pt x="300" y="316"/>
                    <a:pt x="300" y="316"/>
                    <a:pt x="300" y="316"/>
                  </a:cubicBezTo>
                  <a:cubicBezTo>
                    <a:pt x="299" y="318"/>
                    <a:pt x="299" y="318"/>
                    <a:pt x="299" y="318"/>
                  </a:cubicBezTo>
                  <a:cubicBezTo>
                    <a:pt x="320" y="328"/>
                    <a:pt x="335" y="332"/>
                    <a:pt x="348" y="332"/>
                  </a:cubicBezTo>
                  <a:cubicBezTo>
                    <a:pt x="357" y="332"/>
                    <a:pt x="365" y="330"/>
                    <a:pt x="371" y="326"/>
                  </a:cubicBezTo>
                  <a:cubicBezTo>
                    <a:pt x="377" y="322"/>
                    <a:pt x="381" y="317"/>
                    <a:pt x="385" y="311"/>
                  </a:cubicBezTo>
                  <a:cubicBezTo>
                    <a:pt x="396" y="296"/>
                    <a:pt x="408" y="272"/>
                    <a:pt x="408" y="238"/>
                  </a:cubicBezTo>
                  <a:cubicBezTo>
                    <a:pt x="408" y="230"/>
                    <a:pt x="407" y="222"/>
                    <a:pt x="406" y="213"/>
                  </a:cubicBezTo>
                  <a:cubicBezTo>
                    <a:pt x="403" y="194"/>
                    <a:pt x="399" y="183"/>
                    <a:pt x="394" y="177"/>
                  </a:cubicBezTo>
                  <a:cubicBezTo>
                    <a:pt x="389" y="171"/>
                    <a:pt x="384" y="169"/>
                    <a:pt x="382" y="169"/>
                  </a:cubicBezTo>
                  <a:cubicBezTo>
                    <a:pt x="380" y="169"/>
                    <a:pt x="379" y="170"/>
                    <a:pt x="379" y="170"/>
                  </a:cubicBezTo>
                  <a:cubicBezTo>
                    <a:pt x="380" y="172"/>
                    <a:pt x="380" y="172"/>
                    <a:pt x="380" y="172"/>
                  </a:cubicBezTo>
                  <a:cubicBezTo>
                    <a:pt x="382" y="171"/>
                    <a:pt x="382" y="171"/>
                    <a:pt x="382" y="171"/>
                  </a:cubicBezTo>
                  <a:cubicBezTo>
                    <a:pt x="378" y="148"/>
                    <a:pt x="372" y="126"/>
                    <a:pt x="365" y="104"/>
                  </a:cubicBezTo>
                  <a:cubicBezTo>
                    <a:pt x="365" y="104"/>
                    <a:pt x="365" y="104"/>
                    <a:pt x="365" y="104"/>
                  </a:cubicBezTo>
                  <a:cubicBezTo>
                    <a:pt x="359" y="88"/>
                    <a:pt x="355" y="70"/>
                    <a:pt x="352" y="54"/>
                  </a:cubicBezTo>
                  <a:cubicBezTo>
                    <a:pt x="350" y="46"/>
                    <a:pt x="348" y="39"/>
                    <a:pt x="346" y="33"/>
                  </a:cubicBezTo>
                  <a:cubicBezTo>
                    <a:pt x="344" y="28"/>
                    <a:pt x="342" y="23"/>
                    <a:pt x="338" y="21"/>
                  </a:cubicBezTo>
                  <a:cubicBezTo>
                    <a:pt x="336" y="20"/>
                    <a:pt x="333" y="19"/>
                    <a:pt x="330" y="19"/>
                  </a:cubicBezTo>
                  <a:cubicBezTo>
                    <a:pt x="319" y="17"/>
                    <a:pt x="302" y="16"/>
                    <a:pt x="288" y="16"/>
                  </a:cubicBezTo>
                  <a:cubicBezTo>
                    <a:pt x="272" y="16"/>
                    <a:pt x="258" y="17"/>
                    <a:pt x="258" y="17"/>
                  </a:cubicBezTo>
                  <a:cubicBezTo>
                    <a:pt x="258" y="19"/>
                    <a:pt x="258" y="19"/>
                    <a:pt x="258" y="19"/>
                  </a:cubicBezTo>
                  <a:cubicBezTo>
                    <a:pt x="259" y="17"/>
                    <a:pt x="259" y="17"/>
                    <a:pt x="259" y="17"/>
                  </a:cubicBezTo>
                  <a:cubicBezTo>
                    <a:pt x="258" y="19"/>
                    <a:pt x="258" y="19"/>
                    <a:pt x="258" y="19"/>
                  </a:cubicBezTo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33"/>
            <p:cNvSpPr/>
            <p:nvPr/>
          </p:nvSpPr>
          <p:spPr>
            <a:xfrm>
              <a:off x="2563813" y="2479675"/>
              <a:ext cx="47625" cy="52388"/>
            </a:xfrm>
            <a:custGeom>
              <a:rect b="b" l="l" r="r" t="t"/>
              <a:pathLst>
                <a:path extrusionOk="0" h="42" w="37">
                  <a:moveTo>
                    <a:pt x="6" y="5"/>
                  </a:moveTo>
                  <a:cubicBezTo>
                    <a:pt x="6" y="5"/>
                    <a:pt x="32" y="0"/>
                    <a:pt x="33" y="12"/>
                  </a:cubicBezTo>
                  <a:cubicBezTo>
                    <a:pt x="35" y="28"/>
                    <a:pt x="37" y="37"/>
                    <a:pt x="20" y="39"/>
                  </a:cubicBezTo>
                  <a:cubicBezTo>
                    <a:pt x="4" y="42"/>
                    <a:pt x="0" y="17"/>
                    <a:pt x="6" y="5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33"/>
            <p:cNvSpPr/>
            <p:nvPr/>
          </p:nvSpPr>
          <p:spPr>
            <a:xfrm>
              <a:off x="2563813" y="2479675"/>
              <a:ext cx="47625" cy="52388"/>
            </a:xfrm>
            <a:custGeom>
              <a:rect b="b" l="l" r="r" t="t"/>
              <a:pathLst>
                <a:path extrusionOk="0" h="42" w="37">
                  <a:moveTo>
                    <a:pt x="6" y="5"/>
                  </a:moveTo>
                  <a:cubicBezTo>
                    <a:pt x="6" y="5"/>
                    <a:pt x="32" y="0"/>
                    <a:pt x="33" y="12"/>
                  </a:cubicBezTo>
                  <a:cubicBezTo>
                    <a:pt x="35" y="28"/>
                    <a:pt x="37" y="37"/>
                    <a:pt x="20" y="39"/>
                  </a:cubicBezTo>
                  <a:cubicBezTo>
                    <a:pt x="4" y="42"/>
                    <a:pt x="0" y="17"/>
                    <a:pt x="6" y="5"/>
                  </a:cubicBez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33"/>
            <p:cNvSpPr/>
            <p:nvPr/>
          </p:nvSpPr>
          <p:spPr>
            <a:xfrm>
              <a:off x="2489201" y="2463800"/>
              <a:ext cx="103188" cy="166688"/>
            </a:xfrm>
            <a:custGeom>
              <a:rect b="b" l="l" r="r" t="t"/>
              <a:pathLst>
                <a:path extrusionOk="0" h="132" w="82">
                  <a:moveTo>
                    <a:pt x="72" y="0"/>
                  </a:moveTo>
                  <a:cubicBezTo>
                    <a:pt x="72" y="0"/>
                    <a:pt x="66" y="18"/>
                    <a:pt x="71" y="29"/>
                  </a:cubicBezTo>
                  <a:cubicBezTo>
                    <a:pt x="76" y="39"/>
                    <a:pt x="82" y="69"/>
                    <a:pt x="77" y="84"/>
                  </a:cubicBezTo>
                  <a:cubicBezTo>
                    <a:pt x="72" y="99"/>
                    <a:pt x="58" y="124"/>
                    <a:pt x="47" y="128"/>
                  </a:cubicBezTo>
                  <a:cubicBezTo>
                    <a:pt x="35" y="132"/>
                    <a:pt x="13" y="120"/>
                    <a:pt x="10" y="118"/>
                  </a:cubicBezTo>
                  <a:cubicBezTo>
                    <a:pt x="6" y="115"/>
                    <a:pt x="31" y="89"/>
                    <a:pt x="18" y="83"/>
                  </a:cubicBezTo>
                  <a:cubicBezTo>
                    <a:pt x="5" y="77"/>
                    <a:pt x="0" y="38"/>
                    <a:pt x="11" y="25"/>
                  </a:cubicBezTo>
                  <a:cubicBezTo>
                    <a:pt x="19" y="16"/>
                    <a:pt x="29" y="10"/>
                    <a:pt x="40" y="5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33"/>
            <p:cNvSpPr/>
            <p:nvPr/>
          </p:nvSpPr>
          <p:spPr>
            <a:xfrm>
              <a:off x="2489201" y="2463800"/>
              <a:ext cx="103188" cy="166688"/>
            </a:xfrm>
            <a:custGeom>
              <a:rect b="b" l="l" r="r" t="t"/>
              <a:pathLst>
                <a:path extrusionOk="0" h="132" w="82">
                  <a:moveTo>
                    <a:pt x="72" y="0"/>
                  </a:moveTo>
                  <a:cubicBezTo>
                    <a:pt x="72" y="0"/>
                    <a:pt x="66" y="18"/>
                    <a:pt x="71" y="29"/>
                  </a:cubicBezTo>
                  <a:cubicBezTo>
                    <a:pt x="76" y="39"/>
                    <a:pt x="82" y="69"/>
                    <a:pt x="77" y="84"/>
                  </a:cubicBezTo>
                  <a:cubicBezTo>
                    <a:pt x="72" y="99"/>
                    <a:pt x="58" y="124"/>
                    <a:pt x="47" y="128"/>
                  </a:cubicBezTo>
                  <a:cubicBezTo>
                    <a:pt x="35" y="132"/>
                    <a:pt x="13" y="120"/>
                    <a:pt x="10" y="118"/>
                  </a:cubicBezTo>
                  <a:cubicBezTo>
                    <a:pt x="6" y="115"/>
                    <a:pt x="31" y="89"/>
                    <a:pt x="18" y="83"/>
                  </a:cubicBezTo>
                  <a:cubicBezTo>
                    <a:pt x="5" y="77"/>
                    <a:pt x="0" y="38"/>
                    <a:pt x="11" y="25"/>
                  </a:cubicBezTo>
                  <a:cubicBezTo>
                    <a:pt x="19" y="16"/>
                    <a:pt x="29" y="10"/>
                    <a:pt x="40" y="5"/>
                  </a:cubicBezTo>
                  <a:lnTo>
                    <a:pt x="72" y="0"/>
                  </a:ln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33"/>
            <p:cNvSpPr/>
            <p:nvPr/>
          </p:nvSpPr>
          <p:spPr>
            <a:xfrm>
              <a:off x="2339976" y="2484438"/>
              <a:ext cx="209550" cy="163513"/>
            </a:xfrm>
            <a:custGeom>
              <a:rect b="b" l="l" r="r" t="t"/>
              <a:pathLst>
                <a:path extrusionOk="0" h="129" w="167">
                  <a:moveTo>
                    <a:pt x="38" y="26"/>
                  </a:moveTo>
                  <a:cubicBezTo>
                    <a:pt x="39" y="27"/>
                    <a:pt x="40" y="29"/>
                    <a:pt x="40" y="30"/>
                  </a:cubicBezTo>
                  <a:cubicBezTo>
                    <a:pt x="40" y="33"/>
                    <a:pt x="38" y="38"/>
                    <a:pt x="31" y="45"/>
                  </a:cubicBezTo>
                  <a:cubicBezTo>
                    <a:pt x="16" y="59"/>
                    <a:pt x="0" y="68"/>
                    <a:pt x="0" y="85"/>
                  </a:cubicBezTo>
                  <a:cubicBezTo>
                    <a:pt x="0" y="103"/>
                    <a:pt x="10" y="101"/>
                    <a:pt x="59" y="115"/>
                  </a:cubicBezTo>
                  <a:cubicBezTo>
                    <a:pt x="109" y="129"/>
                    <a:pt x="161" y="103"/>
                    <a:pt x="164" y="78"/>
                  </a:cubicBezTo>
                  <a:cubicBezTo>
                    <a:pt x="167" y="54"/>
                    <a:pt x="138" y="45"/>
                    <a:pt x="143" y="29"/>
                  </a:cubicBezTo>
                  <a:cubicBezTo>
                    <a:pt x="146" y="18"/>
                    <a:pt x="150" y="9"/>
                    <a:pt x="156" y="0"/>
                  </a:cubicBezTo>
                  <a:cubicBezTo>
                    <a:pt x="156" y="0"/>
                    <a:pt x="107" y="14"/>
                    <a:pt x="85" y="14"/>
                  </a:cubicBezTo>
                  <a:cubicBezTo>
                    <a:pt x="63" y="14"/>
                    <a:pt x="35" y="22"/>
                    <a:pt x="38" y="26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276;p33"/>
            <p:cNvSpPr/>
            <p:nvPr/>
          </p:nvSpPr>
          <p:spPr>
            <a:xfrm>
              <a:off x="2339976" y="2484438"/>
              <a:ext cx="209550" cy="163513"/>
            </a:xfrm>
            <a:custGeom>
              <a:rect b="b" l="l" r="r" t="t"/>
              <a:pathLst>
                <a:path extrusionOk="0" h="129" w="167">
                  <a:moveTo>
                    <a:pt x="38" y="26"/>
                  </a:moveTo>
                  <a:cubicBezTo>
                    <a:pt x="39" y="27"/>
                    <a:pt x="40" y="29"/>
                    <a:pt x="40" y="30"/>
                  </a:cubicBezTo>
                  <a:cubicBezTo>
                    <a:pt x="40" y="33"/>
                    <a:pt x="38" y="38"/>
                    <a:pt x="31" y="45"/>
                  </a:cubicBezTo>
                  <a:cubicBezTo>
                    <a:pt x="16" y="59"/>
                    <a:pt x="0" y="68"/>
                    <a:pt x="0" y="85"/>
                  </a:cubicBezTo>
                  <a:cubicBezTo>
                    <a:pt x="0" y="103"/>
                    <a:pt x="10" y="101"/>
                    <a:pt x="59" y="115"/>
                  </a:cubicBezTo>
                  <a:cubicBezTo>
                    <a:pt x="109" y="129"/>
                    <a:pt x="161" y="103"/>
                    <a:pt x="164" y="78"/>
                  </a:cubicBezTo>
                  <a:cubicBezTo>
                    <a:pt x="167" y="54"/>
                    <a:pt x="138" y="45"/>
                    <a:pt x="143" y="29"/>
                  </a:cubicBezTo>
                  <a:cubicBezTo>
                    <a:pt x="146" y="18"/>
                    <a:pt x="150" y="9"/>
                    <a:pt x="156" y="0"/>
                  </a:cubicBezTo>
                  <a:cubicBezTo>
                    <a:pt x="156" y="0"/>
                    <a:pt x="107" y="14"/>
                    <a:pt x="85" y="14"/>
                  </a:cubicBezTo>
                  <a:cubicBezTo>
                    <a:pt x="63" y="14"/>
                    <a:pt x="35" y="22"/>
                    <a:pt x="38" y="26"/>
                  </a:cubicBez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77;p33"/>
            <p:cNvSpPr/>
            <p:nvPr/>
          </p:nvSpPr>
          <p:spPr>
            <a:xfrm>
              <a:off x="2360613" y="2343150"/>
              <a:ext cx="287338" cy="182563"/>
            </a:xfrm>
            <a:custGeom>
              <a:rect b="b" l="l" r="r" t="t"/>
              <a:pathLst>
                <a:path extrusionOk="0" h="144" w="228">
                  <a:moveTo>
                    <a:pt x="8" y="47"/>
                  </a:moveTo>
                  <a:cubicBezTo>
                    <a:pt x="8" y="47"/>
                    <a:pt x="0" y="74"/>
                    <a:pt x="4" y="83"/>
                  </a:cubicBezTo>
                  <a:cubicBezTo>
                    <a:pt x="9" y="92"/>
                    <a:pt x="18" y="133"/>
                    <a:pt x="21" y="138"/>
                  </a:cubicBezTo>
                  <a:cubicBezTo>
                    <a:pt x="23" y="144"/>
                    <a:pt x="66" y="134"/>
                    <a:pt x="98" y="132"/>
                  </a:cubicBezTo>
                  <a:cubicBezTo>
                    <a:pt x="130" y="130"/>
                    <a:pt x="206" y="90"/>
                    <a:pt x="216" y="77"/>
                  </a:cubicBezTo>
                  <a:cubicBezTo>
                    <a:pt x="226" y="65"/>
                    <a:pt x="228" y="66"/>
                    <a:pt x="211" y="66"/>
                  </a:cubicBezTo>
                  <a:cubicBezTo>
                    <a:pt x="195" y="66"/>
                    <a:pt x="166" y="68"/>
                    <a:pt x="166" y="68"/>
                  </a:cubicBezTo>
                  <a:cubicBezTo>
                    <a:pt x="166" y="68"/>
                    <a:pt x="148" y="30"/>
                    <a:pt x="129" y="16"/>
                  </a:cubicBezTo>
                  <a:cubicBezTo>
                    <a:pt x="111" y="2"/>
                    <a:pt x="76" y="0"/>
                    <a:pt x="59" y="4"/>
                  </a:cubicBezTo>
                  <a:cubicBezTo>
                    <a:pt x="41" y="9"/>
                    <a:pt x="8" y="32"/>
                    <a:pt x="4" y="40"/>
                  </a:cubicBezTo>
                  <a:cubicBezTo>
                    <a:pt x="1" y="48"/>
                    <a:pt x="8" y="47"/>
                    <a:pt x="8" y="47"/>
                  </a:cubicBezTo>
                  <a:close/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78;p33"/>
            <p:cNvSpPr/>
            <p:nvPr/>
          </p:nvSpPr>
          <p:spPr>
            <a:xfrm>
              <a:off x="2360613" y="2343150"/>
              <a:ext cx="287338" cy="182563"/>
            </a:xfrm>
            <a:custGeom>
              <a:rect b="b" l="l" r="r" t="t"/>
              <a:pathLst>
                <a:path extrusionOk="0" h="144" w="228">
                  <a:moveTo>
                    <a:pt x="8" y="47"/>
                  </a:moveTo>
                  <a:cubicBezTo>
                    <a:pt x="8" y="47"/>
                    <a:pt x="0" y="74"/>
                    <a:pt x="4" y="83"/>
                  </a:cubicBezTo>
                  <a:cubicBezTo>
                    <a:pt x="9" y="92"/>
                    <a:pt x="18" y="133"/>
                    <a:pt x="21" y="138"/>
                  </a:cubicBezTo>
                  <a:cubicBezTo>
                    <a:pt x="23" y="144"/>
                    <a:pt x="66" y="134"/>
                    <a:pt x="98" y="132"/>
                  </a:cubicBezTo>
                  <a:cubicBezTo>
                    <a:pt x="130" y="130"/>
                    <a:pt x="206" y="90"/>
                    <a:pt x="216" y="77"/>
                  </a:cubicBezTo>
                  <a:cubicBezTo>
                    <a:pt x="226" y="65"/>
                    <a:pt x="228" y="66"/>
                    <a:pt x="211" y="66"/>
                  </a:cubicBezTo>
                  <a:cubicBezTo>
                    <a:pt x="195" y="66"/>
                    <a:pt x="166" y="68"/>
                    <a:pt x="166" y="68"/>
                  </a:cubicBezTo>
                  <a:cubicBezTo>
                    <a:pt x="166" y="68"/>
                    <a:pt x="148" y="30"/>
                    <a:pt x="129" y="16"/>
                  </a:cubicBezTo>
                  <a:cubicBezTo>
                    <a:pt x="111" y="2"/>
                    <a:pt x="76" y="0"/>
                    <a:pt x="59" y="4"/>
                  </a:cubicBezTo>
                  <a:cubicBezTo>
                    <a:pt x="41" y="9"/>
                    <a:pt x="8" y="32"/>
                    <a:pt x="4" y="40"/>
                  </a:cubicBezTo>
                  <a:cubicBezTo>
                    <a:pt x="1" y="48"/>
                    <a:pt x="8" y="47"/>
                    <a:pt x="8" y="47"/>
                  </a:cubicBez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279;p33"/>
            <p:cNvSpPr/>
            <p:nvPr/>
          </p:nvSpPr>
          <p:spPr>
            <a:xfrm>
              <a:off x="2501901" y="2424113"/>
              <a:ext cx="146050" cy="82550"/>
            </a:xfrm>
            <a:custGeom>
              <a:rect b="b" l="l" r="r" t="t"/>
              <a:pathLst>
                <a:path extrusionOk="0" h="65" w="116">
                  <a:moveTo>
                    <a:pt x="0" y="65"/>
                  </a:moveTo>
                  <a:cubicBezTo>
                    <a:pt x="36" y="56"/>
                    <a:pt x="95" y="24"/>
                    <a:pt x="104" y="13"/>
                  </a:cubicBezTo>
                  <a:cubicBezTo>
                    <a:pt x="114" y="0"/>
                    <a:pt x="116" y="2"/>
                    <a:pt x="99" y="2"/>
                  </a:cubicBezTo>
                  <a:cubicBezTo>
                    <a:pt x="83" y="2"/>
                    <a:pt x="54" y="4"/>
                    <a:pt x="54" y="4"/>
                  </a:cubicBezTo>
                  <a:cubicBezTo>
                    <a:pt x="54" y="4"/>
                    <a:pt x="26" y="51"/>
                    <a:pt x="0" y="6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280;p33"/>
            <p:cNvSpPr/>
            <p:nvPr/>
          </p:nvSpPr>
          <p:spPr>
            <a:xfrm>
              <a:off x="2501901" y="2424113"/>
              <a:ext cx="146050" cy="82550"/>
            </a:xfrm>
            <a:custGeom>
              <a:rect b="b" l="l" r="r" t="t"/>
              <a:pathLst>
                <a:path extrusionOk="0" h="65" w="116">
                  <a:moveTo>
                    <a:pt x="0" y="65"/>
                  </a:moveTo>
                  <a:cubicBezTo>
                    <a:pt x="36" y="56"/>
                    <a:pt x="95" y="24"/>
                    <a:pt x="104" y="13"/>
                  </a:cubicBezTo>
                  <a:cubicBezTo>
                    <a:pt x="114" y="0"/>
                    <a:pt x="116" y="2"/>
                    <a:pt x="99" y="2"/>
                  </a:cubicBezTo>
                  <a:cubicBezTo>
                    <a:pt x="83" y="2"/>
                    <a:pt x="54" y="4"/>
                    <a:pt x="54" y="4"/>
                  </a:cubicBezTo>
                  <a:cubicBezTo>
                    <a:pt x="54" y="4"/>
                    <a:pt x="26" y="51"/>
                    <a:pt x="0" y="65"/>
                  </a:cubicBez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281;p33"/>
            <p:cNvSpPr/>
            <p:nvPr/>
          </p:nvSpPr>
          <p:spPr>
            <a:xfrm>
              <a:off x="2371726" y="2401888"/>
              <a:ext cx="42863" cy="3175"/>
            </a:xfrm>
            <a:custGeom>
              <a:rect b="b" l="l" r="r" t="t"/>
              <a:pathLst>
                <a:path extrusionOk="0" h="3" w="34">
                  <a:moveTo>
                    <a:pt x="0" y="1"/>
                  </a:moveTo>
                  <a:cubicBezTo>
                    <a:pt x="11" y="3"/>
                    <a:pt x="23" y="3"/>
                    <a:pt x="34" y="0"/>
                  </a:cubicBezTo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82" name="Google Shape;282;p33"/>
            <p:cNvCxnSpPr/>
            <p:nvPr/>
          </p:nvCxnSpPr>
          <p:spPr>
            <a:xfrm flipH="1" rot="10800000">
              <a:off x="2514601" y="2489263"/>
              <a:ext cx="90600" cy="17400"/>
            </a:xfrm>
            <a:prstGeom prst="straightConnector1">
              <a:avLst/>
            </a:pr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283" name="Google Shape;283;p33"/>
            <p:cNvSpPr/>
            <p:nvPr/>
          </p:nvSpPr>
          <p:spPr>
            <a:xfrm>
              <a:off x="2266951" y="2598738"/>
              <a:ext cx="307975" cy="111125"/>
            </a:xfrm>
            <a:custGeom>
              <a:rect b="b" l="l" r="r" t="t"/>
              <a:pathLst>
                <a:path extrusionOk="0" h="88" w="244">
                  <a:moveTo>
                    <a:pt x="39" y="8"/>
                  </a:moveTo>
                  <a:cubicBezTo>
                    <a:pt x="57" y="2"/>
                    <a:pt x="76" y="0"/>
                    <a:pt x="95" y="4"/>
                  </a:cubicBezTo>
                  <a:cubicBezTo>
                    <a:pt x="126" y="10"/>
                    <a:pt x="196" y="28"/>
                    <a:pt x="220" y="31"/>
                  </a:cubicBezTo>
                  <a:cubicBezTo>
                    <a:pt x="244" y="34"/>
                    <a:pt x="234" y="38"/>
                    <a:pt x="216" y="45"/>
                  </a:cubicBezTo>
                  <a:cubicBezTo>
                    <a:pt x="197" y="52"/>
                    <a:pt x="162" y="74"/>
                    <a:pt x="142" y="81"/>
                  </a:cubicBezTo>
                  <a:cubicBezTo>
                    <a:pt x="122" y="88"/>
                    <a:pt x="38" y="64"/>
                    <a:pt x="19" y="51"/>
                  </a:cubicBezTo>
                  <a:cubicBezTo>
                    <a:pt x="0" y="38"/>
                    <a:pt x="19" y="21"/>
                    <a:pt x="39" y="8"/>
                  </a:cubicBezTo>
                  <a:close/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84;p33"/>
            <p:cNvSpPr/>
            <p:nvPr/>
          </p:nvSpPr>
          <p:spPr>
            <a:xfrm>
              <a:off x="2266951" y="2598738"/>
              <a:ext cx="307975" cy="111125"/>
            </a:xfrm>
            <a:custGeom>
              <a:rect b="b" l="l" r="r" t="t"/>
              <a:pathLst>
                <a:path extrusionOk="0" h="88" w="244">
                  <a:moveTo>
                    <a:pt x="39" y="8"/>
                  </a:moveTo>
                  <a:cubicBezTo>
                    <a:pt x="57" y="2"/>
                    <a:pt x="76" y="0"/>
                    <a:pt x="95" y="4"/>
                  </a:cubicBezTo>
                  <a:cubicBezTo>
                    <a:pt x="126" y="10"/>
                    <a:pt x="196" y="28"/>
                    <a:pt x="220" y="31"/>
                  </a:cubicBezTo>
                  <a:cubicBezTo>
                    <a:pt x="244" y="34"/>
                    <a:pt x="234" y="38"/>
                    <a:pt x="216" y="45"/>
                  </a:cubicBezTo>
                  <a:cubicBezTo>
                    <a:pt x="197" y="52"/>
                    <a:pt x="162" y="74"/>
                    <a:pt x="142" y="81"/>
                  </a:cubicBezTo>
                  <a:cubicBezTo>
                    <a:pt x="122" y="88"/>
                    <a:pt x="38" y="64"/>
                    <a:pt x="19" y="51"/>
                  </a:cubicBezTo>
                  <a:cubicBezTo>
                    <a:pt x="0" y="38"/>
                    <a:pt x="19" y="21"/>
                    <a:pt x="39" y="8"/>
                  </a:cubicBez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85;p33"/>
            <p:cNvSpPr/>
            <p:nvPr/>
          </p:nvSpPr>
          <p:spPr>
            <a:xfrm>
              <a:off x="2519363" y="2738438"/>
              <a:ext cx="57150" cy="284163"/>
            </a:xfrm>
            <a:custGeom>
              <a:rect b="b" l="l" r="r" t="t"/>
              <a:pathLst>
                <a:path extrusionOk="0" h="226" w="46">
                  <a:moveTo>
                    <a:pt x="46" y="226"/>
                  </a:moveTo>
                  <a:cubicBezTo>
                    <a:pt x="33" y="208"/>
                    <a:pt x="25" y="188"/>
                    <a:pt x="22" y="167"/>
                  </a:cubicBezTo>
                  <a:cubicBezTo>
                    <a:pt x="17" y="134"/>
                    <a:pt x="6" y="60"/>
                    <a:pt x="4" y="43"/>
                  </a:cubicBezTo>
                  <a:cubicBezTo>
                    <a:pt x="3" y="26"/>
                    <a:pt x="0" y="9"/>
                    <a:pt x="12" y="0"/>
                  </a:cubicBezTo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86;p33"/>
            <p:cNvSpPr/>
            <p:nvPr/>
          </p:nvSpPr>
          <p:spPr>
            <a:xfrm>
              <a:off x="2190751" y="3070225"/>
              <a:ext cx="393700" cy="88900"/>
            </a:xfrm>
            <a:custGeom>
              <a:rect b="b" l="l" r="r" t="t"/>
              <a:pathLst>
                <a:path extrusionOk="0" h="71" w="312">
                  <a:moveTo>
                    <a:pt x="312" y="24"/>
                  </a:moveTo>
                  <a:cubicBezTo>
                    <a:pt x="312" y="24"/>
                    <a:pt x="310" y="47"/>
                    <a:pt x="303" y="57"/>
                  </a:cubicBezTo>
                  <a:cubicBezTo>
                    <a:pt x="296" y="67"/>
                    <a:pt x="257" y="65"/>
                    <a:pt x="195" y="68"/>
                  </a:cubicBezTo>
                  <a:cubicBezTo>
                    <a:pt x="139" y="71"/>
                    <a:pt x="84" y="69"/>
                    <a:pt x="29" y="62"/>
                  </a:cubicBezTo>
                  <a:cubicBezTo>
                    <a:pt x="0" y="58"/>
                    <a:pt x="18" y="22"/>
                    <a:pt x="20" y="11"/>
                  </a:cubicBezTo>
                  <a:cubicBezTo>
                    <a:pt x="23" y="0"/>
                    <a:pt x="62" y="18"/>
                    <a:pt x="145" y="15"/>
                  </a:cubicBezTo>
                  <a:cubicBezTo>
                    <a:pt x="227" y="12"/>
                    <a:pt x="312" y="19"/>
                    <a:pt x="312" y="24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287;p33"/>
            <p:cNvSpPr/>
            <p:nvPr/>
          </p:nvSpPr>
          <p:spPr>
            <a:xfrm>
              <a:off x="2190751" y="3070225"/>
              <a:ext cx="393700" cy="88900"/>
            </a:xfrm>
            <a:custGeom>
              <a:rect b="b" l="l" r="r" t="t"/>
              <a:pathLst>
                <a:path extrusionOk="0" h="71" w="312">
                  <a:moveTo>
                    <a:pt x="312" y="24"/>
                  </a:moveTo>
                  <a:cubicBezTo>
                    <a:pt x="312" y="24"/>
                    <a:pt x="310" y="47"/>
                    <a:pt x="303" y="57"/>
                  </a:cubicBezTo>
                  <a:cubicBezTo>
                    <a:pt x="296" y="67"/>
                    <a:pt x="257" y="65"/>
                    <a:pt x="195" y="68"/>
                  </a:cubicBezTo>
                  <a:cubicBezTo>
                    <a:pt x="139" y="71"/>
                    <a:pt x="84" y="69"/>
                    <a:pt x="29" y="62"/>
                  </a:cubicBezTo>
                  <a:cubicBezTo>
                    <a:pt x="0" y="58"/>
                    <a:pt x="18" y="22"/>
                    <a:pt x="20" y="11"/>
                  </a:cubicBezTo>
                  <a:cubicBezTo>
                    <a:pt x="23" y="0"/>
                    <a:pt x="62" y="18"/>
                    <a:pt x="145" y="15"/>
                  </a:cubicBezTo>
                  <a:cubicBezTo>
                    <a:pt x="227" y="12"/>
                    <a:pt x="312" y="19"/>
                    <a:pt x="312" y="24"/>
                  </a:cubicBez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288;p33"/>
            <p:cNvSpPr/>
            <p:nvPr/>
          </p:nvSpPr>
          <p:spPr>
            <a:xfrm>
              <a:off x="2452688" y="2647950"/>
              <a:ext cx="109538" cy="61913"/>
            </a:xfrm>
            <a:custGeom>
              <a:rect b="b" l="l" r="r" t="t"/>
              <a:pathLst>
                <a:path extrusionOk="0" h="39" w="69">
                  <a:moveTo>
                    <a:pt x="0" y="20"/>
                  </a:moveTo>
                  <a:lnTo>
                    <a:pt x="62" y="0"/>
                  </a:lnTo>
                  <a:lnTo>
                    <a:pt x="69" y="0"/>
                  </a:lnTo>
                  <a:lnTo>
                    <a:pt x="6" y="39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" name="Google Shape;289;p33"/>
            <p:cNvSpPr/>
            <p:nvPr/>
          </p:nvSpPr>
          <p:spPr>
            <a:xfrm>
              <a:off x="2452688" y="2647950"/>
              <a:ext cx="109538" cy="61913"/>
            </a:xfrm>
            <a:custGeom>
              <a:rect b="b" l="l" r="r" t="t"/>
              <a:pathLst>
                <a:path extrusionOk="0" h="39" w="69">
                  <a:moveTo>
                    <a:pt x="0" y="20"/>
                  </a:moveTo>
                  <a:lnTo>
                    <a:pt x="62" y="0"/>
                  </a:lnTo>
                  <a:lnTo>
                    <a:pt x="69" y="0"/>
                  </a:lnTo>
                  <a:lnTo>
                    <a:pt x="6" y="39"/>
                  </a:lnTo>
                  <a:lnTo>
                    <a:pt x="0" y="20"/>
                  </a:ln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" name="Google Shape;290;p33"/>
            <p:cNvSpPr/>
            <p:nvPr/>
          </p:nvSpPr>
          <p:spPr>
            <a:xfrm>
              <a:off x="2054226" y="2620963"/>
              <a:ext cx="436563" cy="596900"/>
            </a:xfrm>
            <a:custGeom>
              <a:rect b="b" l="l" r="r" t="t"/>
              <a:pathLst>
                <a:path extrusionOk="0" h="473" w="346">
                  <a:moveTo>
                    <a:pt x="304" y="30"/>
                  </a:moveTo>
                  <a:cubicBezTo>
                    <a:pt x="304" y="30"/>
                    <a:pt x="281" y="0"/>
                    <a:pt x="218" y="0"/>
                  </a:cubicBezTo>
                  <a:cubicBezTo>
                    <a:pt x="155" y="0"/>
                    <a:pt x="90" y="24"/>
                    <a:pt x="70" y="54"/>
                  </a:cubicBezTo>
                  <a:cubicBezTo>
                    <a:pt x="58" y="72"/>
                    <a:pt x="56" y="94"/>
                    <a:pt x="63" y="114"/>
                  </a:cubicBezTo>
                  <a:cubicBezTo>
                    <a:pt x="63" y="114"/>
                    <a:pt x="32" y="264"/>
                    <a:pt x="16" y="307"/>
                  </a:cubicBezTo>
                  <a:cubicBezTo>
                    <a:pt x="0" y="350"/>
                    <a:pt x="17" y="387"/>
                    <a:pt x="67" y="417"/>
                  </a:cubicBezTo>
                  <a:cubicBezTo>
                    <a:pt x="117" y="447"/>
                    <a:pt x="220" y="473"/>
                    <a:pt x="264" y="453"/>
                  </a:cubicBezTo>
                  <a:cubicBezTo>
                    <a:pt x="308" y="433"/>
                    <a:pt x="330" y="387"/>
                    <a:pt x="327" y="353"/>
                  </a:cubicBezTo>
                  <a:cubicBezTo>
                    <a:pt x="324" y="319"/>
                    <a:pt x="316" y="254"/>
                    <a:pt x="314" y="213"/>
                  </a:cubicBezTo>
                  <a:cubicBezTo>
                    <a:pt x="313" y="171"/>
                    <a:pt x="346" y="123"/>
                    <a:pt x="337" y="83"/>
                  </a:cubicBezTo>
                  <a:cubicBezTo>
                    <a:pt x="328" y="43"/>
                    <a:pt x="304" y="30"/>
                    <a:pt x="304" y="30"/>
                  </a:cubicBezTo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" name="Google Shape;291;p33"/>
            <p:cNvSpPr/>
            <p:nvPr/>
          </p:nvSpPr>
          <p:spPr>
            <a:xfrm>
              <a:off x="2065338" y="2617788"/>
              <a:ext cx="417513" cy="585788"/>
            </a:xfrm>
            <a:custGeom>
              <a:rect b="b" l="l" r="r" t="t"/>
              <a:pathLst>
                <a:path extrusionOk="0" h="464" w="332">
                  <a:moveTo>
                    <a:pt x="296" y="32"/>
                  </a:moveTo>
                  <a:cubicBezTo>
                    <a:pt x="298" y="31"/>
                    <a:pt x="298" y="31"/>
                    <a:pt x="298" y="31"/>
                  </a:cubicBezTo>
                  <a:cubicBezTo>
                    <a:pt x="297" y="31"/>
                    <a:pt x="274" y="0"/>
                    <a:pt x="210" y="0"/>
                  </a:cubicBezTo>
                  <a:cubicBezTo>
                    <a:pt x="179" y="0"/>
                    <a:pt x="146" y="6"/>
                    <a:pt x="119" y="16"/>
                  </a:cubicBezTo>
                  <a:cubicBezTo>
                    <a:pt x="92" y="26"/>
                    <a:pt x="71" y="40"/>
                    <a:pt x="60" y="55"/>
                  </a:cubicBezTo>
                  <a:cubicBezTo>
                    <a:pt x="53" y="67"/>
                    <a:pt x="49" y="80"/>
                    <a:pt x="49" y="94"/>
                  </a:cubicBezTo>
                  <a:cubicBezTo>
                    <a:pt x="49" y="101"/>
                    <a:pt x="50" y="109"/>
                    <a:pt x="53" y="117"/>
                  </a:cubicBezTo>
                  <a:cubicBezTo>
                    <a:pt x="55" y="116"/>
                    <a:pt x="55" y="116"/>
                    <a:pt x="55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3" y="118"/>
                    <a:pt x="52" y="123"/>
                  </a:cubicBezTo>
                  <a:cubicBezTo>
                    <a:pt x="49" y="137"/>
                    <a:pt x="41" y="174"/>
                    <a:pt x="32" y="213"/>
                  </a:cubicBezTo>
                  <a:cubicBezTo>
                    <a:pt x="23" y="251"/>
                    <a:pt x="13" y="290"/>
                    <a:pt x="6" y="308"/>
                  </a:cubicBezTo>
                  <a:cubicBezTo>
                    <a:pt x="2" y="319"/>
                    <a:pt x="0" y="329"/>
                    <a:pt x="0" y="339"/>
                  </a:cubicBezTo>
                  <a:cubicBezTo>
                    <a:pt x="0" y="355"/>
                    <a:pt x="5" y="369"/>
                    <a:pt x="15" y="383"/>
                  </a:cubicBezTo>
                  <a:cubicBezTo>
                    <a:pt x="25" y="397"/>
                    <a:pt x="39" y="409"/>
                    <a:pt x="58" y="421"/>
                  </a:cubicBezTo>
                  <a:cubicBezTo>
                    <a:pt x="96" y="444"/>
                    <a:pt x="164" y="464"/>
                    <a:pt x="214" y="464"/>
                  </a:cubicBezTo>
                  <a:cubicBezTo>
                    <a:pt x="231" y="464"/>
                    <a:pt x="246" y="462"/>
                    <a:pt x="257" y="457"/>
                  </a:cubicBezTo>
                  <a:cubicBezTo>
                    <a:pt x="299" y="437"/>
                    <a:pt x="321" y="395"/>
                    <a:pt x="321" y="361"/>
                  </a:cubicBezTo>
                  <a:cubicBezTo>
                    <a:pt x="321" y="359"/>
                    <a:pt x="321" y="357"/>
                    <a:pt x="321" y="355"/>
                  </a:cubicBezTo>
                  <a:cubicBezTo>
                    <a:pt x="318" y="320"/>
                    <a:pt x="310" y="256"/>
                    <a:pt x="308" y="215"/>
                  </a:cubicBezTo>
                  <a:cubicBezTo>
                    <a:pt x="308" y="214"/>
                    <a:pt x="308" y="213"/>
                    <a:pt x="308" y="212"/>
                  </a:cubicBezTo>
                  <a:cubicBezTo>
                    <a:pt x="308" y="195"/>
                    <a:pt x="314" y="176"/>
                    <a:pt x="320" y="156"/>
                  </a:cubicBezTo>
                  <a:cubicBezTo>
                    <a:pt x="326" y="137"/>
                    <a:pt x="332" y="118"/>
                    <a:pt x="332" y="99"/>
                  </a:cubicBezTo>
                  <a:cubicBezTo>
                    <a:pt x="332" y="94"/>
                    <a:pt x="332" y="89"/>
                    <a:pt x="331" y="85"/>
                  </a:cubicBezTo>
                  <a:cubicBezTo>
                    <a:pt x="322" y="44"/>
                    <a:pt x="297" y="31"/>
                    <a:pt x="297" y="30"/>
                  </a:cubicBezTo>
                  <a:cubicBezTo>
                    <a:pt x="296" y="32"/>
                    <a:pt x="296" y="32"/>
                    <a:pt x="296" y="32"/>
                  </a:cubicBezTo>
                  <a:cubicBezTo>
                    <a:pt x="298" y="31"/>
                    <a:pt x="298" y="31"/>
                    <a:pt x="298" y="31"/>
                  </a:cubicBezTo>
                  <a:cubicBezTo>
                    <a:pt x="296" y="32"/>
                    <a:pt x="296" y="32"/>
                    <a:pt x="296" y="32"/>
                  </a:cubicBezTo>
                  <a:cubicBezTo>
                    <a:pt x="295" y="34"/>
                    <a:pt x="295" y="34"/>
                    <a:pt x="295" y="34"/>
                  </a:cubicBezTo>
                  <a:cubicBezTo>
                    <a:pt x="295" y="34"/>
                    <a:pt x="295" y="34"/>
                    <a:pt x="295" y="34"/>
                  </a:cubicBezTo>
                  <a:cubicBezTo>
                    <a:pt x="296" y="35"/>
                    <a:pt x="319" y="47"/>
                    <a:pt x="327" y="85"/>
                  </a:cubicBezTo>
                  <a:cubicBezTo>
                    <a:pt x="328" y="90"/>
                    <a:pt x="328" y="95"/>
                    <a:pt x="328" y="99"/>
                  </a:cubicBezTo>
                  <a:cubicBezTo>
                    <a:pt x="328" y="117"/>
                    <a:pt x="322" y="136"/>
                    <a:pt x="316" y="155"/>
                  </a:cubicBezTo>
                  <a:cubicBezTo>
                    <a:pt x="310" y="174"/>
                    <a:pt x="304" y="194"/>
                    <a:pt x="304" y="212"/>
                  </a:cubicBezTo>
                  <a:cubicBezTo>
                    <a:pt x="304" y="213"/>
                    <a:pt x="304" y="214"/>
                    <a:pt x="304" y="215"/>
                  </a:cubicBezTo>
                  <a:cubicBezTo>
                    <a:pt x="306" y="257"/>
                    <a:pt x="314" y="321"/>
                    <a:pt x="317" y="355"/>
                  </a:cubicBezTo>
                  <a:cubicBezTo>
                    <a:pt x="317" y="357"/>
                    <a:pt x="317" y="359"/>
                    <a:pt x="317" y="361"/>
                  </a:cubicBezTo>
                  <a:cubicBezTo>
                    <a:pt x="317" y="394"/>
                    <a:pt x="296" y="434"/>
                    <a:pt x="255" y="453"/>
                  </a:cubicBezTo>
                  <a:cubicBezTo>
                    <a:pt x="245" y="458"/>
                    <a:pt x="231" y="460"/>
                    <a:pt x="214" y="460"/>
                  </a:cubicBezTo>
                  <a:cubicBezTo>
                    <a:pt x="165" y="460"/>
                    <a:pt x="97" y="440"/>
                    <a:pt x="60" y="417"/>
                  </a:cubicBezTo>
                  <a:cubicBezTo>
                    <a:pt x="41" y="406"/>
                    <a:pt x="27" y="394"/>
                    <a:pt x="18" y="381"/>
                  </a:cubicBezTo>
                  <a:cubicBezTo>
                    <a:pt x="9" y="368"/>
                    <a:pt x="4" y="354"/>
                    <a:pt x="4" y="339"/>
                  </a:cubicBezTo>
                  <a:cubicBezTo>
                    <a:pt x="4" y="330"/>
                    <a:pt x="6" y="320"/>
                    <a:pt x="10" y="310"/>
                  </a:cubicBezTo>
                  <a:cubicBezTo>
                    <a:pt x="18" y="288"/>
                    <a:pt x="29" y="240"/>
                    <a:pt x="39" y="197"/>
                  </a:cubicBezTo>
                  <a:cubicBezTo>
                    <a:pt x="49" y="154"/>
                    <a:pt x="57" y="117"/>
                    <a:pt x="57" y="117"/>
                  </a:cubicBezTo>
                  <a:cubicBezTo>
                    <a:pt x="57" y="116"/>
                    <a:pt x="57" y="116"/>
                    <a:pt x="57" y="116"/>
                  </a:cubicBezTo>
                  <a:cubicBezTo>
                    <a:pt x="54" y="109"/>
                    <a:pt x="53" y="101"/>
                    <a:pt x="53" y="94"/>
                  </a:cubicBezTo>
                  <a:cubicBezTo>
                    <a:pt x="53" y="81"/>
                    <a:pt x="57" y="68"/>
                    <a:pt x="64" y="58"/>
                  </a:cubicBezTo>
                  <a:cubicBezTo>
                    <a:pt x="73" y="43"/>
                    <a:pt x="94" y="30"/>
                    <a:pt x="121" y="20"/>
                  </a:cubicBezTo>
                  <a:cubicBezTo>
                    <a:pt x="147" y="10"/>
                    <a:pt x="179" y="4"/>
                    <a:pt x="210" y="4"/>
                  </a:cubicBezTo>
                  <a:cubicBezTo>
                    <a:pt x="241" y="4"/>
                    <a:pt x="262" y="12"/>
                    <a:pt x="276" y="19"/>
                  </a:cubicBezTo>
                  <a:cubicBezTo>
                    <a:pt x="282" y="23"/>
                    <a:pt x="287" y="26"/>
                    <a:pt x="290" y="29"/>
                  </a:cubicBezTo>
                  <a:cubicBezTo>
                    <a:pt x="292" y="30"/>
                    <a:pt x="293" y="31"/>
                    <a:pt x="293" y="32"/>
                  </a:cubicBezTo>
                  <a:cubicBezTo>
                    <a:pt x="294" y="33"/>
                    <a:pt x="294" y="33"/>
                    <a:pt x="294" y="33"/>
                  </a:cubicBezTo>
                  <a:cubicBezTo>
                    <a:pt x="294" y="33"/>
                    <a:pt x="294" y="33"/>
                    <a:pt x="294" y="33"/>
                  </a:cubicBezTo>
                  <a:cubicBezTo>
                    <a:pt x="294" y="33"/>
                    <a:pt x="294" y="33"/>
                    <a:pt x="294" y="33"/>
                  </a:cubicBezTo>
                  <a:cubicBezTo>
                    <a:pt x="295" y="34"/>
                    <a:pt x="295" y="34"/>
                    <a:pt x="295" y="34"/>
                  </a:cubicBezTo>
                  <a:cubicBezTo>
                    <a:pt x="296" y="32"/>
                    <a:pt x="296" y="32"/>
                    <a:pt x="296" y="32"/>
                  </a:cubicBezTo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292;p33"/>
            <p:cNvSpPr/>
            <p:nvPr/>
          </p:nvSpPr>
          <p:spPr>
            <a:xfrm>
              <a:off x="2082801" y="3076575"/>
              <a:ext cx="381000" cy="141288"/>
            </a:xfrm>
            <a:custGeom>
              <a:rect b="b" l="l" r="r" t="t"/>
              <a:pathLst>
                <a:path extrusionOk="0" h="112" w="302">
                  <a:moveTo>
                    <a:pt x="207" y="53"/>
                  </a:moveTo>
                  <a:cubicBezTo>
                    <a:pt x="141" y="53"/>
                    <a:pt x="89" y="28"/>
                    <a:pt x="40" y="13"/>
                  </a:cubicBezTo>
                  <a:cubicBezTo>
                    <a:pt x="0" y="0"/>
                    <a:pt x="7" y="21"/>
                    <a:pt x="10" y="29"/>
                  </a:cubicBezTo>
                  <a:cubicBezTo>
                    <a:pt x="21" y="39"/>
                    <a:pt x="32" y="49"/>
                    <a:pt x="45" y="56"/>
                  </a:cubicBezTo>
                  <a:cubicBezTo>
                    <a:pt x="95" y="86"/>
                    <a:pt x="198" y="112"/>
                    <a:pt x="242" y="92"/>
                  </a:cubicBezTo>
                  <a:cubicBezTo>
                    <a:pt x="271" y="78"/>
                    <a:pt x="293" y="53"/>
                    <a:pt x="302" y="22"/>
                  </a:cubicBezTo>
                  <a:cubicBezTo>
                    <a:pt x="275" y="43"/>
                    <a:pt x="241" y="54"/>
                    <a:pt x="207" y="53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" name="Google Shape;293;p33"/>
            <p:cNvSpPr/>
            <p:nvPr/>
          </p:nvSpPr>
          <p:spPr>
            <a:xfrm>
              <a:off x="2082801" y="3076575"/>
              <a:ext cx="381000" cy="141288"/>
            </a:xfrm>
            <a:custGeom>
              <a:rect b="b" l="l" r="r" t="t"/>
              <a:pathLst>
                <a:path extrusionOk="0" h="112" w="302">
                  <a:moveTo>
                    <a:pt x="207" y="53"/>
                  </a:moveTo>
                  <a:cubicBezTo>
                    <a:pt x="141" y="53"/>
                    <a:pt x="89" y="28"/>
                    <a:pt x="40" y="13"/>
                  </a:cubicBezTo>
                  <a:cubicBezTo>
                    <a:pt x="0" y="0"/>
                    <a:pt x="7" y="21"/>
                    <a:pt x="10" y="29"/>
                  </a:cubicBezTo>
                  <a:cubicBezTo>
                    <a:pt x="21" y="39"/>
                    <a:pt x="32" y="49"/>
                    <a:pt x="45" y="56"/>
                  </a:cubicBezTo>
                  <a:cubicBezTo>
                    <a:pt x="95" y="86"/>
                    <a:pt x="198" y="112"/>
                    <a:pt x="242" y="92"/>
                  </a:cubicBezTo>
                  <a:cubicBezTo>
                    <a:pt x="271" y="78"/>
                    <a:pt x="293" y="53"/>
                    <a:pt x="302" y="22"/>
                  </a:cubicBezTo>
                  <a:cubicBezTo>
                    <a:pt x="275" y="43"/>
                    <a:pt x="241" y="54"/>
                    <a:pt x="207" y="53"/>
                  </a:cubicBez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" name="Google Shape;294;p33"/>
            <p:cNvSpPr/>
            <p:nvPr/>
          </p:nvSpPr>
          <p:spPr>
            <a:xfrm>
              <a:off x="2092326" y="2752725"/>
              <a:ext cx="169863" cy="292100"/>
            </a:xfrm>
            <a:custGeom>
              <a:rect b="b" l="l" r="r" t="t"/>
              <a:pathLst>
                <a:path extrusionOk="0" h="232" w="135">
                  <a:moveTo>
                    <a:pt x="135" y="15"/>
                  </a:moveTo>
                  <a:cubicBezTo>
                    <a:pt x="135" y="15"/>
                    <a:pt x="104" y="169"/>
                    <a:pt x="90" y="200"/>
                  </a:cubicBezTo>
                  <a:cubicBezTo>
                    <a:pt x="76" y="232"/>
                    <a:pt x="6" y="229"/>
                    <a:pt x="3" y="190"/>
                  </a:cubicBezTo>
                  <a:cubicBezTo>
                    <a:pt x="0" y="152"/>
                    <a:pt x="46" y="12"/>
                    <a:pt x="47" y="6"/>
                  </a:cubicBezTo>
                  <a:cubicBezTo>
                    <a:pt x="48" y="0"/>
                    <a:pt x="135" y="15"/>
                    <a:pt x="135" y="1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" name="Google Shape;295;p33"/>
            <p:cNvSpPr/>
            <p:nvPr/>
          </p:nvSpPr>
          <p:spPr>
            <a:xfrm>
              <a:off x="2127251" y="2759075"/>
              <a:ext cx="114300" cy="227013"/>
            </a:xfrm>
            <a:custGeom>
              <a:rect b="b" l="l" r="r" t="t"/>
              <a:pathLst>
                <a:path extrusionOk="0" h="180" w="91">
                  <a:moveTo>
                    <a:pt x="71" y="170"/>
                  </a:moveTo>
                  <a:cubicBezTo>
                    <a:pt x="70" y="173"/>
                    <a:pt x="69" y="177"/>
                    <a:pt x="68" y="180"/>
                  </a:cubicBezTo>
                  <a:cubicBezTo>
                    <a:pt x="69" y="180"/>
                    <a:pt x="69" y="180"/>
                    <a:pt x="70" y="179"/>
                  </a:cubicBezTo>
                  <a:cubicBezTo>
                    <a:pt x="71" y="177"/>
                    <a:pt x="72" y="175"/>
                    <a:pt x="72" y="172"/>
                  </a:cubicBezTo>
                  <a:cubicBezTo>
                    <a:pt x="72" y="171"/>
                    <a:pt x="72" y="170"/>
                    <a:pt x="71" y="170"/>
                  </a:cubicBezTo>
                  <a:moveTo>
                    <a:pt x="1" y="63"/>
                  </a:moveTo>
                  <a:cubicBezTo>
                    <a:pt x="0" y="65"/>
                    <a:pt x="0" y="66"/>
                    <a:pt x="0" y="68"/>
                  </a:cubicBezTo>
                  <a:cubicBezTo>
                    <a:pt x="0" y="66"/>
                    <a:pt x="1" y="65"/>
                    <a:pt x="1" y="63"/>
                  </a:cubicBezTo>
                  <a:moveTo>
                    <a:pt x="89" y="5"/>
                  </a:moveTo>
                  <a:cubicBezTo>
                    <a:pt x="89" y="5"/>
                    <a:pt x="88" y="5"/>
                    <a:pt x="88" y="5"/>
                  </a:cubicBezTo>
                  <a:cubicBezTo>
                    <a:pt x="88" y="5"/>
                    <a:pt x="87" y="6"/>
                    <a:pt x="86" y="6"/>
                  </a:cubicBezTo>
                  <a:cubicBezTo>
                    <a:pt x="88" y="7"/>
                    <a:pt x="90" y="7"/>
                    <a:pt x="91" y="7"/>
                  </a:cubicBezTo>
                  <a:cubicBezTo>
                    <a:pt x="91" y="7"/>
                    <a:pt x="91" y="6"/>
                    <a:pt x="91" y="6"/>
                  </a:cubicBezTo>
                  <a:cubicBezTo>
                    <a:pt x="90" y="5"/>
                    <a:pt x="90" y="5"/>
                    <a:pt x="89" y="5"/>
                  </a:cubicBezTo>
                  <a:moveTo>
                    <a:pt x="42" y="0"/>
                  </a:moveTo>
                  <a:cubicBezTo>
                    <a:pt x="42" y="0"/>
                    <a:pt x="41" y="0"/>
                    <a:pt x="41" y="1"/>
                  </a:cubicBezTo>
                  <a:cubicBezTo>
                    <a:pt x="42" y="1"/>
                    <a:pt x="43" y="1"/>
                    <a:pt x="44" y="1"/>
                  </a:cubicBezTo>
                  <a:cubicBezTo>
                    <a:pt x="43" y="1"/>
                    <a:pt x="43" y="1"/>
                    <a:pt x="43" y="1"/>
                  </a:cubicBezTo>
                  <a:cubicBezTo>
                    <a:pt x="43" y="0"/>
                    <a:pt x="42" y="0"/>
                    <a:pt x="42" y="0"/>
                  </a:cubicBezTo>
                </a:path>
              </a:pathLst>
            </a:custGeom>
            <a:solidFill>
              <a:srgbClr val="5F946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" name="Google Shape;296;p33"/>
            <p:cNvSpPr/>
            <p:nvPr/>
          </p:nvSpPr>
          <p:spPr>
            <a:xfrm>
              <a:off x="2100263" y="2759075"/>
              <a:ext cx="146050" cy="231775"/>
            </a:xfrm>
            <a:custGeom>
              <a:rect b="b" l="l" r="r" t="t"/>
              <a:pathLst>
                <a:path extrusionOk="0" h="183" w="116">
                  <a:moveTo>
                    <a:pt x="62" y="0"/>
                  </a:moveTo>
                  <a:cubicBezTo>
                    <a:pt x="62" y="0"/>
                    <a:pt x="62" y="0"/>
                    <a:pt x="61" y="0"/>
                  </a:cubicBezTo>
                  <a:cubicBezTo>
                    <a:pt x="61" y="1"/>
                    <a:pt x="61" y="2"/>
                    <a:pt x="62" y="3"/>
                  </a:cubicBezTo>
                  <a:cubicBezTo>
                    <a:pt x="62" y="3"/>
                    <a:pt x="62" y="3"/>
                    <a:pt x="62" y="3"/>
                  </a:cubicBezTo>
                  <a:cubicBezTo>
                    <a:pt x="63" y="3"/>
                    <a:pt x="65" y="5"/>
                    <a:pt x="68" y="8"/>
                  </a:cubicBezTo>
                  <a:cubicBezTo>
                    <a:pt x="70" y="12"/>
                    <a:pt x="72" y="16"/>
                    <a:pt x="72" y="20"/>
                  </a:cubicBezTo>
                  <a:cubicBezTo>
                    <a:pt x="72" y="23"/>
                    <a:pt x="71" y="27"/>
                    <a:pt x="68" y="30"/>
                  </a:cubicBezTo>
                  <a:cubicBezTo>
                    <a:pt x="62" y="38"/>
                    <a:pt x="53" y="42"/>
                    <a:pt x="44" y="46"/>
                  </a:cubicBezTo>
                  <a:cubicBezTo>
                    <a:pt x="36" y="50"/>
                    <a:pt x="27" y="54"/>
                    <a:pt x="22" y="62"/>
                  </a:cubicBezTo>
                  <a:cubicBezTo>
                    <a:pt x="22" y="62"/>
                    <a:pt x="22" y="62"/>
                    <a:pt x="22" y="62"/>
                  </a:cubicBezTo>
                  <a:cubicBezTo>
                    <a:pt x="22" y="64"/>
                    <a:pt x="21" y="65"/>
                    <a:pt x="21" y="67"/>
                  </a:cubicBezTo>
                  <a:cubicBezTo>
                    <a:pt x="21" y="67"/>
                    <a:pt x="21" y="67"/>
                    <a:pt x="21" y="68"/>
                  </a:cubicBezTo>
                  <a:cubicBezTo>
                    <a:pt x="21" y="72"/>
                    <a:pt x="23" y="76"/>
                    <a:pt x="26" y="80"/>
                  </a:cubicBezTo>
                  <a:cubicBezTo>
                    <a:pt x="30" y="86"/>
                    <a:pt x="36" y="92"/>
                    <a:pt x="41" y="98"/>
                  </a:cubicBezTo>
                  <a:cubicBezTo>
                    <a:pt x="44" y="101"/>
                    <a:pt x="46" y="104"/>
                    <a:pt x="48" y="106"/>
                  </a:cubicBezTo>
                  <a:cubicBezTo>
                    <a:pt x="49" y="108"/>
                    <a:pt x="50" y="110"/>
                    <a:pt x="50" y="112"/>
                  </a:cubicBezTo>
                  <a:cubicBezTo>
                    <a:pt x="50" y="112"/>
                    <a:pt x="50" y="113"/>
                    <a:pt x="50" y="113"/>
                  </a:cubicBezTo>
                  <a:cubicBezTo>
                    <a:pt x="49" y="114"/>
                    <a:pt x="48" y="115"/>
                    <a:pt x="47" y="117"/>
                  </a:cubicBezTo>
                  <a:cubicBezTo>
                    <a:pt x="44" y="119"/>
                    <a:pt x="40" y="122"/>
                    <a:pt x="35" y="124"/>
                  </a:cubicBezTo>
                  <a:cubicBezTo>
                    <a:pt x="28" y="128"/>
                    <a:pt x="19" y="133"/>
                    <a:pt x="12" y="137"/>
                  </a:cubicBezTo>
                  <a:cubicBezTo>
                    <a:pt x="9" y="139"/>
                    <a:pt x="6" y="142"/>
                    <a:pt x="4" y="144"/>
                  </a:cubicBezTo>
                  <a:cubicBezTo>
                    <a:pt x="2" y="147"/>
                    <a:pt x="0" y="150"/>
                    <a:pt x="0" y="153"/>
                  </a:cubicBezTo>
                  <a:cubicBezTo>
                    <a:pt x="0" y="155"/>
                    <a:pt x="1" y="157"/>
                    <a:pt x="3" y="159"/>
                  </a:cubicBezTo>
                  <a:cubicBezTo>
                    <a:pt x="5" y="162"/>
                    <a:pt x="10" y="165"/>
                    <a:pt x="15" y="168"/>
                  </a:cubicBezTo>
                  <a:cubicBezTo>
                    <a:pt x="32" y="176"/>
                    <a:pt x="58" y="183"/>
                    <a:pt x="75" y="183"/>
                  </a:cubicBezTo>
                  <a:cubicBezTo>
                    <a:pt x="79" y="183"/>
                    <a:pt x="82" y="182"/>
                    <a:pt x="84" y="182"/>
                  </a:cubicBezTo>
                  <a:cubicBezTo>
                    <a:pt x="86" y="181"/>
                    <a:pt x="88" y="180"/>
                    <a:pt x="89" y="179"/>
                  </a:cubicBezTo>
                  <a:cubicBezTo>
                    <a:pt x="90" y="176"/>
                    <a:pt x="91" y="172"/>
                    <a:pt x="92" y="169"/>
                  </a:cubicBezTo>
                  <a:cubicBezTo>
                    <a:pt x="92" y="165"/>
                    <a:pt x="91" y="161"/>
                    <a:pt x="89" y="157"/>
                  </a:cubicBezTo>
                  <a:cubicBezTo>
                    <a:pt x="85" y="150"/>
                    <a:pt x="80" y="142"/>
                    <a:pt x="76" y="134"/>
                  </a:cubicBezTo>
                  <a:cubicBezTo>
                    <a:pt x="72" y="127"/>
                    <a:pt x="69" y="119"/>
                    <a:pt x="69" y="114"/>
                  </a:cubicBezTo>
                  <a:cubicBezTo>
                    <a:pt x="69" y="114"/>
                    <a:pt x="69" y="114"/>
                    <a:pt x="69" y="113"/>
                  </a:cubicBezTo>
                  <a:cubicBezTo>
                    <a:pt x="69" y="110"/>
                    <a:pt x="71" y="107"/>
                    <a:pt x="75" y="104"/>
                  </a:cubicBezTo>
                  <a:cubicBezTo>
                    <a:pt x="80" y="101"/>
                    <a:pt x="89" y="98"/>
                    <a:pt x="96" y="93"/>
                  </a:cubicBezTo>
                  <a:cubicBezTo>
                    <a:pt x="100" y="91"/>
                    <a:pt x="104" y="89"/>
                    <a:pt x="107" y="86"/>
                  </a:cubicBezTo>
                  <a:cubicBezTo>
                    <a:pt x="110" y="83"/>
                    <a:pt x="113" y="79"/>
                    <a:pt x="115" y="74"/>
                  </a:cubicBezTo>
                  <a:cubicBezTo>
                    <a:pt x="116" y="72"/>
                    <a:pt x="116" y="69"/>
                    <a:pt x="116" y="67"/>
                  </a:cubicBezTo>
                  <a:cubicBezTo>
                    <a:pt x="116" y="62"/>
                    <a:pt x="114" y="58"/>
                    <a:pt x="111" y="55"/>
                  </a:cubicBezTo>
                  <a:cubicBezTo>
                    <a:pt x="107" y="50"/>
                    <a:pt x="101" y="46"/>
                    <a:pt x="97" y="43"/>
                  </a:cubicBezTo>
                  <a:cubicBezTo>
                    <a:pt x="94" y="42"/>
                    <a:pt x="92" y="40"/>
                    <a:pt x="91" y="39"/>
                  </a:cubicBezTo>
                  <a:cubicBezTo>
                    <a:pt x="90" y="37"/>
                    <a:pt x="89" y="36"/>
                    <a:pt x="89" y="35"/>
                  </a:cubicBezTo>
                  <a:cubicBezTo>
                    <a:pt x="89" y="32"/>
                    <a:pt x="90" y="29"/>
                    <a:pt x="92" y="26"/>
                  </a:cubicBezTo>
                  <a:cubicBezTo>
                    <a:pt x="95" y="22"/>
                    <a:pt x="100" y="17"/>
                    <a:pt x="104" y="13"/>
                  </a:cubicBezTo>
                  <a:cubicBezTo>
                    <a:pt x="106" y="12"/>
                    <a:pt x="108" y="10"/>
                    <a:pt x="109" y="9"/>
                  </a:cubicBezTo>
                  <a:cubicBezTo>
                    <a:pt x="110" y="9"/>
                    <a:pt x="110" y="8"/>
                    <a:pt x="111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2" y="7"/>
                    <a:pt x="112" y="7"/>
                    <a:pt x="112" y="6"/>
                  </a:cubicBezTo>
                  <a:cubicBezTo>
                    <a:pt x="111" y="6"/>
                    <a:pt x="109" y="6"/>
                    <a:pt x="107" y="5"/>
                  </a:cubicBezTo>
                  <a:cubicBezTo>
                    <a:pt x="105" y="7"/>
                    <a:pt x="101" y="10"/>
                    <a:pt x="97" y="15"/>
                  </a:cubicBezTo>
                  <a:cubicBezTo>
                    <a:pt x="94" y="17"/>
                    <a:pt x="91" y="21"/>
                    <a:pt x="89" y="24"/>
                  </a:cubicBezTo>
                  <a:cubicBezTo>
                    <a:pt x="87" y="28"/>
                    <a:pt x="85" y="31"/>
                    <a:pt x="85" y="35"/>
                  </a:cubicBezTo>
                  <a:cubicBezTo>
                    <a:pt x="85" y="36"/>
                    <a:pt x="86" y="38"/>
                    <a:pt x="86" y="39"/>
                  </a:cubicBezTo>
                  <a:cubicBezTo>
                    <a:pt x="88" y="42"/>
                    <a:pt x="90" y="44"/>
                    <a:pt x="93" y="46"/>
                  </a:cubicBezTo>
                  <a:cubicBezTo>
                    <a:pt x="97" y="49"/>
                    <a:pt x="102" y="51"/>
                    <a:pt x="106" y="55"/>
                  </a:cubicBezTo>
                  <a:cubicBezTo>
                    <a:pt x="109" y="58"/>
                    <a:pt x="112" y="62"/>
                    <a:pt x="112" y="67"/>
                  </a:cubicBezTo>
                  <a:cubicBezTo>
                    <a:pt x="112" y="69"/>
                    <a:pt x="112" y="71"/>
                    <a:pt x="111" y="73"/>
                  </a:cubicBezTo>
                  <a:cubicBezTo>
                    <a:pt x="109" y="78"/>
                    <a:pt x="106" y="82"/>
                    <a:pt x="101" y="85"/>
                  </a:cubicBezTo>
                  <a:cubicBezTo>
                    <a:pt x="95" y="90"/>
                    <a:pt x="87" y="94"/>
                    <a:pt x="79" y="97"/>
                  </a:cubicBezTo>
                  <a:cubicBezTo>
                    <a:pt x="76" y="99"/>
                    <a:pt x="73" y="101"/>
                    <a:pt x="70" y="103"/>
                  </a:cubicBezTo>
                  <a:cubicBezTo>
                    <a:pt x="67" y="106"/>
                    <a:pt x="65" y="109"/>
                    <a:pt x="65" y="113"/>
                  </a:cubicBezTo>
                  <a:cubicBezTo>
                    <a:pt x="65" y="113"/>
                    <a:pt x="65" y="114"/>
                    <a:pt x="65" y="114"/>
                  </a:cubicBezTo>
                  <a:cubicBezTo>
                    <a:pt x="65" y="119"/>
                    <a:pt x="67" y="123"/>
                    <a:pt x="69" y="128"/>
                  </a:cubicBezTo>
                  <a:cubicBezTo>
                    <a:pt x="72" y="136"/>
                    <a:pt x="77" y="144"/>
                    <a:pt x="81" y="152"/>
                  </a:cubicBezTo>
                  <a:cubicBezTo>
                    <a:pt x="86" y="159"/>
                    <a:pt x="89" y="166"/>
                    <a:pt x="89" y="171"/>
                  </a:cubicBezTo>
                  <a:cubicBezTo>
                    <a:pt x="89" y="173"/>
                    <a:pt x="88" y="174"/>
                    <a:pt x="87" y="176"/>
                  </a:cubicBezTo>
                  <a:cubicBezTo>
                    <a:pt x="87" y="176"/>
                    <a:pt x="85" y="177"/>
                    <a:pt x="83" y="178"/>
                  </a:cubicBezTo>
                  <a:cubicBezTo>
                    <a:pt x="81" y="178"/>
                    <a:pt x="78" y="179"/>
                    <a:pt x="75" y="179"/>
                  </a:cubicBezTo>
                  <a:cubicBezTo>
                    <a:pt x="75" y="179"/>
                    <a:pt x="75" y="179"/>
                    <a:pt x="75" y="179"/>
                  </a:cubicBezTo>
                  <a:cubicBezTo>
                    <a:pt x="75" y="179"/>
                    <a:pt x="75" y="179"/>
                    <a:pt x="75" y="179"/>
                  </a:cubicBezTo>
                  <a:cubicBezTo>
                    <a:pt x="63" y="179"/>
                    <a:pt x="45" y="175"/>
                    <a:pt x="30" y="169"/>
                  </a:cubicBezTo>
                  <a:cubicBezTo>
                    <a:pt x="22" y="167"/>
                    <a:pt x="16" y="164"/>
                    <a:pt x="11" y="161"/>
                  </a:cubicBezTo>
                  <a:cubicBezTo>
                    <a:pt x="9" y="159"/>
                    <a:pt x="7" y="158"/>
                    <a:pt x="6" y="156"/>
                  </a:cubicBezTo>
                  <a:cubicBezTo>
                    <a:pt x="4" y="155"/>
                    <a:pt x="4" y="154"/>
                    <a:pt x="4" y="153"/>
                  </a:cubicBezTo>
                  <a:cubicBezTo>
                    <a:pt x="4" y="152"/>
                    <a:pt x="5" y="150"/>
                    <a:pt x="6" y="148"/>
                  </a:cubicBezTo>
                  <a:cubicBezTo>
                    <a:pt x="8" y="146"/>
                    <a:pt x="11" y="143"/>
                    <a:pt x="16" y="140"/>
                  </a:cubicBezTo>
                  <a:cubicBezTo>
                    <a:pt x="22" y="135"/>
                    <a:pt x="31" y="131"/>
                    <a:pt x="38" y="127"/>
                  </a:cubicBezTo>
                  <a:cubicBezTo>
                    <a:pt x="42" y="125"/>
                    <a:pt x="45" y="123"/>
                    <a:pt x="48" y="121"/>
                  </a:cubicBezTo>
                  <a:cubicBezTo>
                    <a:pt x="50" y="119"/>
                    <a:pt x="52" y="117"/>
                    <a:pt x="54" y="115"/>
                  </a:cubicBezTo>
                  <a:cubicBezTo>
                    <a:pt x="54" y="114"/>
                    <a:pt x="54" y="113"/>
                    <a:pt x="54" y="112"/>
                  </a:cubicBezTo>
                  <a:cubicBezTo>
                    <a:pt x="54" y="108"/>
                    <a:pt x="52" y="105"/>
                    <a:pt x="49" y="101"/>
                  </a:cubicBezTo>
                  <a:cubicBezTo>
                    <a:pt x="45" y="95"/>
                    <a:pt x="39" y="89"/>
                    <a:pt x="34" y="83"/>
                  </a:cubicBezTo>
                  <a:cubicBezTo>
                    <a:pt x="31" y="80"/>
                    <a:pt x="29" y="77"/>
                    <a:pt x="27" y="75"/>
                  </a:cubicBezTo>
                  <a:cubicBezTo>
                    <a:pt x="26" y="72"/>
                    <a:pt x="25" y="70"/>
                    <a:pt x="25" y="68"/>
                  </a:cubicBezTo>
                  <a:cubicBezTo>
                    <a:pt x="25" y="66"/>
                    <a:pt x="25" y="65"/>
                    <a:pt x="26" y="64"/>
                  </a:cubicBezTo>
                  <a:cubicBezTo>
                    <a:pt x="30" y="58"/>
                    <a:pt x="37" y="54"/>
                    <a:pt x="46" y="50"/>
                  </a:cubicBezTo>
                  <a:cubicBezTo>
                    <a:pt x="55" y="46"/>
                    <a:pt x="64" y="42"/>
                    <a:pt x="71" y="33"/>
                  </a:cubicBezTo>
                  <a:cubicBezTo>
                    <a:pt x="75" y="29"/>
                    <a:pt x="76" y="24"/>
                    <a:pt x="76" y="20"/>
                  </a:cubicBezTo>
                  <a:cubicBezTo>
                    <a:pt x="76" y="14"/>
                    <a:pt x="73" y="9"/>
                    <a:pt x="70" y="5"/>
                  </a:cubicBezTo>
                  <a:cubicBezTo>
                    <a:pt x="68" y="2"/>
                    <a:pt x="66" y="1"/>
                    <a:pt x="65" y="0"/>
                  </a:cubicBezTo>
                  <a:cubicBezTo>
                    <a:pt x="64" y="0"/>
                    <a:pt x="63" y="0"/>
                    <a:pt x="62" y="0"/>
                  </a:cubicBezTo>
                </a:path>
              </a:pathLst>
            </a:custGeom>
            <a:solidFill>
              <a:srgbClr val="A6A6A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" name="Google Shape;297;p33"/>
            <p:cNvSpPr/>
            <p:nvPr/>
          </p:nvSpPr>
          <p:spPr>
            <a:xfrm>
              <a:off x="2125663" y="2620963"/>
              <a:ext cx="357188" cy="179388"/>
            </a:xfrm>
            <a:custGeom>
              <a:rect b="b" l="l" r="r" t="t"/>
              <a:pathLst>
                <a:path extrusionOk="0" h="142" w="283">
                  <a:moveTo>
                    <a:pt x="248" y="30"/>
                  </a:moveTo>
                  <a:cubicBezTo>
                    <a:pt x="248" y="30"/>
                    <a:pt x="225" y="0"/>
                    <a:pt x="162" y="0"/>
                  </a:cubicBezTo>
                  <a:cubicBezTo>
                    <a:pt x="99" y="0"/>
                    <a:pt x="34" y="24"/>
                    <a:pt x="14" y="54"/>
                  </a:cubicBezTo>
                  <a:cubicBezTo>
                    <a:pt x="2" y="72"/>
                    <a:pt x="0" y="94"/>
                    <a:pt x="7" y="114"/>
                  </a:cubicBezTo>
                  <a:cubicBezTo>
                    <a:pt x="25" y="133"/>
                    <a:pt x="49" y="142"/>
                    <a:pt x="74" y="141"/>
                  </a:cubicBezTo>
                  <a:cubicBezTo>
                    <a:pt x="117" y="140"/>
                    <a:pt x="150" y="116"/>
                    <a:pt x="173" y="107"/>
                  </a:cubicBezTo>
                  <a:cubicBezTo>
                    <a:pt x="196" y="99"/>
                    <a:pt x="236" y="117"/>
                    <a:pt x="261" y="117"/>
                  </a:cubicBezTo>
                  <a:cubicBezTo>
                    <a:pt x="269" y="117"/>
                    <a:pt x="276" y="114"/>
                    <a:pt x="282" y="109"/>
                  </a:cubicBezTo>
                  <a:cubicBezTo>
                    <a:pt x="283" y="100"/>
                    <a:pt x="283" y="92"/>
                    <a:pt x="281" y="83"/>
                  </a:cubicBezTo>
                  <a:cubicBezTo>
                    <a:pt x="272" y="43"/>
                    <a:pt x="248" y="30"/>
                    <a:pt x="248" y="3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" name="Google Shape;298;p33"/>
            <p:cNvSpPr/>
            <p:nvPr/>
          </p:nvSpPr>
          <p:spPr>
            <a:xfrm>
              <a:off x="2125663" y="2620963"/>
              <a:ext cx="357188" cy="179388"/>
            </a:xfrm>
            <a:custGeom>
              <a:rect b="b" l="l" r="r" t="t"/>
              <a:pathLst>
                <a:path extrusionOk="0" h="142" w="283">
                  <a:moveTo>
                    <a:pt x="248" y="30"/>
                  </a:moveTo>
                  <a:cubicBezTo>
                    <a:pt x="248" y="30"/>
                    <a:pt x="225" y="0"/>
                    <a:pt x="162" y="0"/>
                  </a:cubicBezTo>
                  <a:cubicBezTo>
                    <a:pt x="99" y="0"/>
                    <a:pt x="34" y="24"/>
                    <a:pt x="14" y="54"/>
                  </a:cubicBezTo>
                  <a:cubicBezTo>
                    <a:pt x="2" y="72"/>
                    <a:pt x="0" y="94"/>
                    <a:pt x="7" y="114"/>
                  </a:cubicBezTo>
                  <a:cubicBezTo>
                    <a:pt x="25" y="133"/>
                    <a:pt x="49" y="142"/>
                    <a:pt x="74" y="141"/>
                  </a:cubicBezTo>
                  <a:cubicBezTo>
                    <a:pt x="117" y="140"/>
                    <a:pt x="150" y="116"/>
                    <a:pt x="173" y="107"/>
                  </a:cubicBezTo>
                  <a:cubicBezTo>
                    <a:pt x="196" y="99"/>
                    <a:pt x="236" y="117"/>
                    <a:pt x="261" y="117"/>
                  </a:cubicBezTo>
                  <a:cubicBezTo>
                    <a:pt x="269" y="117"/>
                    <a:pt x="276" y="114"/>
                    <a:pt x="282" y="109"/>
                  </a:cubicBezTo>
                  <a:cubicBezTo>
                    <a:pt x="283" y="100"/>
                    <a:pt x="283" y="92"/>
                    <a:pt x="281" y="83"/>
                  </a:cubicBezTo>
                  <a:cubicBezTo>
                    <a:pt x="272" y="43"/>
                    <a:pt x="248" y="30"/>
                    <a:pt x="248" y="30"/>
                  </a:cubicBez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" name="Google Shape;299;p33"/>
            <p:cNvSpPr/>
            <p:nvPr/>
          </p:nvSpPr>
          <p:spPr>
            <a:xfrm>
              <a:off x="3524689" y="2625685"/>
              <a:ext cx="241230" cy="133032"/>
            </a:xfrm>
            <a:custGeom>
              <a:rect b="b" l="l" r="r" t="t"/>
              <a:pathLst>
                <a:path extrusionOk="0" h="179" w="262">
                  <a:moveTo>
                    <a:pt x="0" y="77"/>
                  </a:moveTo>
                  <a:cubicBezTo>
                    <a:pt x="0" y="77"/>
                    <a:pt x="134" y="65"/>
                    <a:pt x="179" y="179"/>
                  </a:cubicBezTo>
                  <a:cubicBezTo>
                    <a:pt x="179" y="179"/>
                    <a:pt x="182" y="39"/>
                    <a:pt x="262" y="0"/>
                  </a:cubicBezTo>
                  <a:cubicBezTo>
                    <a:pt x="262" y="0"/>
                    <a:pt x="178" y="15"/>
                    <a:pt x="167" y="103"/>
                  </a:cubicBezTo>
                  <a:cubicBezTo>
                    <a:pt x="167" y="103"/>
                    <a:pt x="102" y="33"/>
                    <a:pt x="0" y="77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" name="Google Shape;300;p33"/>
            <p:cNvSpPr/>
            <p:nvPr/>
          </p:nvSpPr>
          <p:spPr>
            <a:xfrm>
              <a:off x="3200769" y="2648622"/>
              <a:ext cx="142571" cy="81654"/>
            </a:xfrm>
            <a:custGeom>
              <a:rect b="b" l="l" r="r" t="t"/>
              <a:pathLst>
                <a:path extrusionOk="0" h="110" w="155">
                  <a:moveTo>
                    <a:pt x="0" y="59"/>
                  </a:moveTo>
                  <a:cubicBezTo>
                    <a:pt x="0" y="59"/>
                    <a:pt x="78" y="41"/>
                    <a:pt x="119" y="110"/>
                  </a:cubicBezTo>
                  <a:cubicBezTo>
                    <a:pt x="119" y="110"/>
                    <a:pt x="109" y="33"/>
                    <a:pt x="155" y="0"/>
                  </a:cubicBezTo>
                  <a:cubicBezTo>
                    <a:pt x="127" y="7"/>
                    <a:pt x="106" y="30"/>
                    <a:pt x="102" y="59"/>
                  </a:cubicBezTo>
                  <a:cubicBezTo>
                    <a:pt x="102" y="59"/>
                    <a:pt x="61" y="35"/>
                    <a:pt x="0" y="59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" name="Google Shape;301;p33"/>
            <p:cNvSpPr/>
            <p:nvPr/>
          </p:nvSpPr>
          <p:spPr>
            <a:xfrm>
              <a:off x="3395236" y="2758717"/>
              <a:ext cx="87824" cy="49543"/>
            </a:xfrm>
            <a:custGeom>
              <a:rect b="b" l="l" r="r" t="t"/>
              <a:pathLst>
                <a:path extrusionOk="0" h="67" w="95">
                  <a:moveTo>
                    <a:pt x="0" y="36"/>
                  </a:moveTo>
                  <a:cubicBezTo>
                    <a:pt x="0" y="36"/>
                    <a:pt x="48" y="25"/>
                    <a:pt x="73" y="67"/>
                  </a:cubicBezTo>
                  <a:cubicBezTo>
                    <a:pt x="73" y="67"/>
                    <a:pt x="67" y="20"/>
                    <a:pt x="95" y="0"/>
                  </a:cubicBezTo>
                  <a:cubicBezTo>
                    <a:pt x="78" y="4"/>
                    <a:pt x="65" y="18"/>
                    <a:pt x="62" y="35"/>
                  </a:cubicBezTo>
                  <a:cubicBezTo>
                    <a:pt x="62" y="35"/>
                    <a:pt x="38" y="21"/>
                    <a:pt x="0" y="36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" name="Google Shape;302;p33"/>
            <p:cNvSpPr/>
            <p:nvPr/>
          </p:nvSpPr>
          <p:spPr>
            <a:xfrm flipH="1">
              <a:off x="1617664" y="2343950"/>
              <a:ext cx="503238" cy="119063"/>
            </a:xfrm>
            <a:custGeom>
              <a:rect b="b" l="l" r="r" t="t"/>
              <a:pathLst>
                <a:path extrusionOk="0" h="95" w="399">
                  <a:moveTo>
                    <a:pt x="221" y="0"/>
                  </a:moveTo>
                  <a:cubicBezTo>
                    <a:pt x="201" y="0"/>
                    <a:pt x="198" y="26"/>
                    <a:pt x="178" y="30"/>
                  </a:cubicBezTo>
                  <a:cubicBezTo>
                    <a:pt x="175" y="31"/>
                    <a:pt x="173" y="31"/>
                    <a:pt x="171" y="31"/>
                  </a:cubicBezTo>
                  <a:cubicBezTo>
                    <a:pt x="167" y="31"/>
                    <a:pt x="163" y="30"/>
                    <a:pt x="160" y="29"/>
                  </a:cubicBezTo>
                  <a:cubicBezTo>
                    <a:pt x="157" y="28"/>
                    <a:pt x="153" y="27"/>
                    <a:pt x="150" y="27"/>
                  </a:cubicBezTo>
                  <a:cubicBezTo>
                    <a:pt x="146" y="27"/>
                    <a:pt x="142" y="28"/>
                    <a:pt x="137" y="32"/>
                  </a:cubicBezTo>
                  <a:cubicBezTo>
                    <a:pt x="120" y="45"/>
                    <a:pt x="131" y="50"/>
                    <a:pt x="113" y="53"/>
                  </a:cubicBezTo>
                  <a:cubicBezTo>
                    <a:pt x="107" y="54"/>
                    <a:pt x="103" y="54"/>
                    <a:pt x="100" y="54"/>
                  </a:cubicBezTo>
                  <a:cubicBezTo>
                    <a:pt x="98" y="54"/>
                    <a:pt x="97" y="54"/>
                    <a:pt x="95" y="54"/>
                  </a:cubicBezTo>
                  <a:cubicBezTo>
                    <a:pt x="94" y="54"/>
                    <a:pt x="92" y="54"/>
                    <a:pt x="91" y="54"/>
                  </a:cubicBezTo>
                  <a:cubicBezTo>
                    <a:pt x="88" y="54"/>
                    <a:pt x="85" y="54"/>
                    <a:pt x="80" y="56"/>
                  </a:cubicBezTo>
                  <a:cubicBezTo>
                    <a:pt x="69" y="60"/>
                    <a:pt x="49" y="81"/>
                    <a:pt x="49" y="81"/>
                  </a:cubicBezTo>
                  <a:cubicBezTo>
                    <a:pt x="45" y="80"/>
                    <a:pt x="40" y="79"/>
                    <a:pt x="35" y="79"/>
                  </a:cubicBezTo>
                  <a:cubicBezTo>
                    <a:pt x="30" y="79"/>
                    <a:pt x="25" y="80"/>
                    <a:pt x="20" y="81"/>
                  </a:cubicBezTo>
                  <a:cubicBezTo>
                    <a:pt x="12" y="84"/>
                    <a:pt x="5" y="89"/>
                    <a:pt x="0" y="95"/>
                  </a:cubicBezTo>
                  <a:cubicBezTo>
                    <a:pt x="399" y="95"/>
                    <a:pt x="399" y="95"/>
                    <a:pt x="399" y="95"/>
                  </a:cubicBezTo>
                  <a:cubicBezTo>
                    <a:pt x="399" y="95"/>
                    <a:pt x="396" y="83"/>
                    <a:pt x="386" y="83"/>
                  </a:cubicBezTo>
                  <a:cubicBezTo>
                    <a:pt x="385" y="83"/>
                    <a:pt x="384" y="83"/>
                    <a:pt x="383" y="83"/>
                  </a:cubicBezTo>
                  <a:cubicBezTo>
                    <a:pt x="383" y="83"/>
                    <a:pt x="383" y="83"/>
                    <a:pt x="383" y="83"/>
                  </a:cubicBezTo>
                  <a:cubicBezTo>
                    <a:pt x="383" y="83"/>
                    <a:pt x="383" y="83"/>
                    <a:pt x="383" y="83"/>
                  </a:cubicBezTo>
                  <a:cubicBezTo>
                    <a:pt x="383" y="83"/>
                    <a:pt x="383" y="83"/>
                    <a:pt x="383" y="82"/>
                  </a:cubicBezTo>
                  <a:cubicBezTo>
                    <a:pt x="383" y="77"/>
                    <a:pt x="376" y="56"/>
                    <a:pt x="375" y="54"/>
                  </a:cubicBezTo>
                  <a:cubicBezTo>
                    <a:pt x="370" y="38"/>
                    <a:pt x="356" y="21"/>
                    <a:pt x="338" y="21"/>
                  </a:cubicBezTo>
                  <a:cubicBezTo>
                    <a:pt x="338" y="21"/>
                    <a:pt x="337" y="21"/>
                    <a:pt x="337" y="21"/>
                  </a:cubicBezTo>
                  <a:cubicBezTo>
                    <a:pt x="321" y="22"/>
                    <a:pt x="303" y="40"/>
                    <a:pt x="286" y="40"/>
                  </a:cubicBezTo>
                  <a:cubicBezTo>
                    <a:pt x="283" y="40"/>
                    <a:pt x="280" y="39"/>
                    <a:pt x="276" y="37"/>
                  </a:cubicBezTo>
                  <a:cubicBezTo>
                    <a:pt x="260" y="28"/>
                    <a:pt x="252" y="11"/>
                    <a:pt x="235" y="4"/>
                  </a:cubicBezTo>
                  <a:cubicBezTo>
                    <a:pt x="229" y="1"/>
                    <a:pt x="225" y="0"/>
                    <a:pt x="221" y="0"/>
                  </a:cubicBezTo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4"/>
          <p:cNvSpPr/>
          <p:nvPr/>
        </p:nvSpPr>
        <p:spPr>
          <a:xfrm rot="3658362">
            <a:off x="4167233" y="2832862"/>
            <a:ext cx="1381258" cy="959770"/>
          </a:xfrm>
          <a:custGeom>
            <a:rect b="b" l="l" r="r" t="t"/>
            <a:pathLst>
              <a:path extrusionOk="0" h="5175" w="7154">
                <a:moveTo>
                  <a:pt x="3398" y="1"/>
                </a:moveTo>
                <a:cubicBezTo>
                  <a:pt x="2965" y="1"/>
                  <a:pt x="2519" y="137"/>
                  <a:pt x="2156" y="403"/>
                </a:cubicBezTo>
                <a:cubicBezTo>
                  <a:pt x="1" y="1981"/>
                  <a:pt x="1677" y="5175"/>
                  <a:pt x="3936" y="5175"/>
                </a:cubicBezTo>
                <a:cubicBezTo>
                  <a:pt x="4235" y="5175"/>
                  <a:pt x="4544" y="5119"/>
                  <a:pt x="4855" y="4997"/>
                </a:cubicBezTo>
                <a:cubicBezTo>
                  <a:pt x="7154" y="4088"/>
                  <a:pt x="6666" y="80"/>
                  <a:pt x="4064" y="66"/>
                </a:cubicBezTo>
                <a:cubicBezTo>
                  <a:pt x="4024" y="66"/>
                  <a:pt x="3980" y="76"/>
                  <a:pt x="3940" y="76"/>
                </a:cubicBezTo>
                <a:cubicBezTo>
                  <a:pt x="3767" y="26"/>
                  <a:pt x="3584" y="1"/>
                  <a:pt x="3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p34"/>
          <p:cNvSpPr/>
          <p:nvPr/>
        </p:nvSpPr>
        <p:spPr>
          <a:xfrm>
            <a:off x="218906" y="3332888"/>
            <a:ext cx="1340427" cy="988477"/>
          </a:xfrm>
          <a:custGeom>
            <a:rect b="b" l="l" r="r" t="t"/>
            <a:pathLst>
              <a:path extrusionOk="0" h="5175" w="7154">
                <a:moveTo>
                  <a:pt x="3398" y="1"/>
                </a:moveTo>
                <a:cubicBezTo>
                  <a:pt x="2965" y="1"/>
                  <a:pt x="2519" y="137"/>
                  <a:pt x="2156" y="403"/>
                </a:cubicBezTo>
                <a:cubicBezTo>
                  <a:pt x="1" y="1981"/>
                  <a:pt x="1677" y="5175"/>
                  <a:pt x="3936" y="5175"/>
                </a:cubicBezTo>
                <a:cubicBezTo>
                  <a:pt x="4235" y="5175"/>
                  <a:pt x="4544" y="5119"/>
                  <a:pt x="4855" y="4997"/>
                </a:cubicBezTo>
                <a:cubicBezTo>
                  <a:pt x="7154" y="4088"/>
                  <a:pt x="6666" y="80"/>
                  <a:pt x="4064" y="66"/>
                </a:cubicBezTo>
                <a:cubicBezTo>
                  <a:pt x="4024" y="66"/>
                  <a:pt x="3980" y="76"/>
                  <a:pt x="3940" y="76"/>
                </a:cubicBezTo>
                <a:cubicBezTo>
                  <a:pt x="3767" y="26"/>
                  <a:pt x="3584" y="1"/>
                  <a:pt x="3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p34"/>
          <p:cNvSpPr/>
          <p:nvPr/>
        </p:nvSpPr>
        <p:spPr>
          <a:xfrm rot="2395208">
            <a:off x="244896" y="1941970"/>
            <a:ext cx="1288451" cy="912739"/>
          </a:xfrm>
          <a:custGeom>
            <a:rect b="b" l="l" r="r" t="t"/>
            <a:pathLst>
              <a:path extrusionOk="0" h="5175" w="7154">
                <a:moveTo>
                  <a:pt x="3398" y="1"/>
                </a:moveTo>
                <a:cubicBezTo>
                  <a:pt x="2965" y="1"/>
                  <a:pt x="2519" y="137"/>
                  <a:pt x="2156" y="403"/>
                </a:cubicBezTo>
                <a:cubicBezTo>
                  <a:pt x="1" y="1981"/>
                  <a:pt x="1677" y="5175"/>
                  <a:pt x="3936" y="5175"/>
                </a:cubicBezTo>
                <a:cubicBezTo>
                  <a:pt x="4235" y="5175"/>
                  <a:pt x="4544" y="5119"/>
                  <a:pt x="4855" y="4997"/>
                </a:cubicBezTo>
                <a:cubicBezTo>
                  <a:pt x="7154" y="4088"/>
                  <a:pt x="6666" y="80"/>
                  <a:pt x="4064" y="66"/>
                </a:cubicBezTo>
                <a:cubicBezTo>
                  <a:pt x="4024" y="66"/>
                  <a:pt x="3980" y="76"/>
                  <a:pt x="3940" y="76"/>
                </a:cubicBezTo>
                <a:cubicBezTo>
                  <a:pt x="3767" y="26"/>
                  <a:pt x="3584" y="1"/>
                  <a:pt x="339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p34"/>
          <p:cNvSpPr txBox="1"/>
          <p:nvPr>
            <p:ph type="title"/>
          </p:nvPr>
        </p:nvSpPr>
        <p:spPr>
          <a:xfrm>
            <a:off x="472940" y="2049120"/>
            <a:ext cx="933000" cy="78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accent4"/>
                </a:solidFill>
              </a:rPr>
              <a:t>0</a:t>
            </a:r>
            <a:r>
              <a:rPr lang="en" sz="4800">
                <a:solidFill>
                  <a:schemeClr val="accent4"/>
                </a:solidFill>
              </a:rPr>
              <a:t>1</a:t>
            </a:r>
            <a:endParaRPr sz="4800">
              <a:solidFill>
                <a:schemeClr val="accent4"/>
              </a:solidFill>
            </a:endParaRPr>
          </a:p>
        </p:txBody>
      </p:sp>
      <p:sp>
        <p:nvSpPr>
          <p:cNvPr id="311" name="Google Shape;311;p34"/>
          <p:cNvSpPr txBox="1"/>
          <p:nvPr>
            <p:ph idx="2" type="subTitle"/>
          </p:nvPr>
        </p:nvSpPr>
        <p:spPr>
          <a:xfrm>
            <a:off x="1490662" y="1917929"/>
            <a:ext cx="2796900" cy="41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/>
              <a:t>Learn some new words</a:t>
            </a:r>
            <a:endParaRPr sz="2400"/>
          </a:p>
        </p:txBody>
      </p:sp>
      <p:sp>
        <p:nvSpPr>
          <p:cNvPr id="312" name="Google Shape;312;p34"/>
          <p:cNvSpPr txBox="1"/>
          <p:nvPr>
            <p:ph idx="3" type="title"/>
          </p:nvPr>
        </p:nvSpPr>
        <p:spPr>
          <a:xfrm>
            <a:off x="456652" y="3363648"/>
            <a:ext cx="969600" cy="850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02</a:t>
            </a:r>
            <a:endParaRPr sz="4800"/>
          </a:p>
        </p:txBody>
      </p:sp>
      <p:sp>
        <p:nvSpPr>
          <p:cNvPr id="313" name="Google Shape;313;p34"/>
          <p:cNvSpPr txBox="1"/>
          <p:nvPr>
            <p:ph idx="5" type="subTitle"/>
          </p:nvPr>
        </p:nvSpPr>
        <p:spPr>
          <a:xfrm>
            <a:off x="1622935" y="3399412"/>
            <a:ext cx="2906400" cy="44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300"/>
              <a:t>Practice</a:t>
            </a:r>
            <a:r>
              <a:rPr lang="en" sz="2300"/>
              <a:t> some words that you already know</a:t>
            </a:r>
            <a:endParaRPr sz="2300"/>
          </a:p>
        </p:txBody>
      </p:sp>
      <p:sp>
        <p:nvSpPr>
          <p:cNvPr id="314" name="Google Shape;314;p34"/>
          <p:cNvSpPr txBox="1"/>
          <p:nvPr>
            <p:ph idx="6" type="title"/>
          </p:nvPr>
        </p:nvSpPr>
        <p:spPr>
          <a:xfrm>
            <a:off x="4370431" y="2909968"/>
            <a:ext cx="969600" cy="850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03</a:t>
            </a:r>
            <a:endParaRPr sz="4800"/>
          </a:p>
        </p:txBody>
      </p:sp>
      <p:sp>
        <p:nvSpPr>
          <p:cNvPr id="315" name="Google Shape;315;p34"/>
          <p:cNvSpPr txBox="1"/>
          <p:nvPr>
            <p:ph idx="13" type="subTitle"/>
          </p:nvPr>
        </p:nvSpPr>
        <p:spPr>
          <a:xfrm>
            <a:off x="5604357" y="2840826"/>
            <a:ext cx="2906400" cy="98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200"/>
              <a:t>Talk about outdoor activities</a:t>
            </a:r>
            <a:endParaRPr sz="2200"/>
          </a:p>
        </p:txBody>
      </p:sp>
      <p:sp>
        <p:nvSpPr>
          <p:cNvPr id="316" name="Google Shape;316;p34"/>
          <p:cNvSpPr txBox="1"/>
          <p:nvPr>
            <p:ph idx="15" type="title"/>
          </p:nvPr>
        </p:nvSpPr>
        <p:spPr>
          <a:xfrm>
            <a:off x="349125" y="532625"/>
            <a:ext cx="5454000" cy="7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Today we </a:t>
            </a:r>
            <a:r>
              <a:rPr lang="en" sz="3600"/>
              <a:t>are going to</a:t>
            </a:r>
            <a:r>
              <a:rPr lang="en" sz="3600"/>
              <a:t>…</a:t>
            </a:r>
            <a:endParaRPr sz="3600"/>
          </a:p>
        </p:txBody>
      </p:sp>
      <p:sp>
        <p:nvSpPr>
          <p:cNvPr id="317" name="Google Shape;317;p34"/>
          <p:cNvSpPr/>
          <p:nvPr/>
        </p:nvSpPr>
        <p:spPr>
          <a:xfrm rot="-5313389">
            <a:off x="7072477" y="35913"/>
            <a:ext cx="1969630" cy="2032998"/>
          </a:xfrm>
          <a:custGeom>
            <a:rect b="b" l="l" r="r" t="t"/>
            <a:pathLst>
              <a:path extrusionOk="0" h="2573" w="3079">
                <a:moveTo>
                  <a:pt x="1032" y="0"/>
                </a:moveTo>
                <a:cubicBezTo>
                  <a:pt x="999" y="0"/>
                  <a:pt x="963" y="1"/>
                  <a:pt x="925" y="2"/>
                </a:cubicBezTo>
                <a:cubicBezTo>
                  <a:pt x="420" y="25"/>
                  <a:pt x="1" y="554"/>
                  <a:pt x="0" y="1155"/>
                </a:cubicBezTo>
                <a:cubicBezTo>
                  <a:pt x="0" y="1168"/>
                  <a:pt x="1" y="1182"/>
                  <a:pt x="1" y="1195"/>
                </a:cubicBezTo>
                <a:cubicBezTo>
                  <a:pt x="20" y="1813"/>
                  <a:pt x="308" y="2145"/>
                  <a:pt x="308" y="2145"/>
                </a:cubicBezTo>
                <a:cubicBezTo>
                  <a:pt x="308" y="2145"/>
                  <a:pt x="633" y="2556"/>
                  <a:pt x="1187" y="2573"/>
                </a:cubicBezTo>
                <a:cubicBezTo>
                  <a:pt x="1200" y="2573"/>
                  <a:pt x="1213" y="2573"/>
                  <a:pt x="1226" y="2573"/>
                </a:cubicBezTo>
                <a:cubicBezTo>
                  <a:pt x="1764" y="2573"/>
                  <a:pt x="2247" y="2238"/>
                  <a:pt x="2646" y="1974"/>
                </a:cubicBezTo>
                <a:cubicBezTo>
                  <a:pt x="2928" y="1789"/>
                  <a:pt x="3079" y="1517"/>
                  <a:pt x="3079" y="1244"/>
                </a:cubicBezTo>
                <a:cubicBezTo>
                  <a:pt x="3079" y="1122"/>
                  <a:pt x="3048" y="999"/>
                  <a:pt x="2985" y="883"/>
                </a:cubicBezTo>
                <a:cubicBezTo>
                  <a:pt x="2781" y="512"/>
                  <a:pt x="2410" y="639"/>
                  <a:pt x="1965" y="377"/>
                </a:cubicBezTo>
                <a:cubicBezTo>
                  <a:pt x="1553" y="135"/>
                  <a:pt x="1455" y="0"/>
                  <a:pt x="1032" y="0"/>
                </a:cubicBezTo>
              </a:path>
            </a:pathLst>
          </a:custGeom>
          <a:solidFill>
            <a:srgbClr val="92E3A9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18" name="Google Shape;318;p34"/>
          <p:cNvGrpSpPr/>
          <p:nvPr/>
        </p:nvGrpSpPr>
        <p:grpSpPr>
          <a:xfrm>
            <a:off x="6751943" y="-5"/>
            <a:ext cx="2030709" cy="2104833"/>
            <a:chOff x="4387145" y="923309"/>
            <a:chExt cx="3703646" cy="3535157"/>
          </a:xfrm>
        </p:grpSpPr>
        <p:grpSp>
          <p:nvGrpSpPr>
            <p:cNvPr id="319" name="Google Shape;319;p34"/>
            <p:cNvGrpSpPr/>
            <p:nvPr/>
          </p:nvGrpSpPr>
          <p:grpSpPr>
            <a:xfrm>
              <a:off x="4387145" y="923309"/>
              <a:ext cx="3703646" cy="3535157"/>
              <a:chOff x="4674550" y="667027"/>
              <a:chExt cx="3990998" cy="3809437"/>
            </a:xfrm>
          </p:grpSpPr>
          <p:sp>
            <p:nvSpPr>
              <p:cNvPr id="320" name="Google Shape;320;p34"/>
              <p:cNvSpPr/>
              <p:nvPr/>
            </p:nvSpPr>
            <p:spPr>
              <a:xfrm>
                <a:off x="4674550" y="3086485"/>
                <a:ext cx="3990900" cy="1389900"/>
              </a:xfrm>
              <a:prstGeom prst="ellipse">
                <a:avLst/>
              </a:prstGeom>
              <a:solidFill>
                <a:srgbClr val="92E3A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1" name="Google Shape;321;p34"/>
              <p:cNvSpPr/>
              <p:nvPr/>
            </p:nvSpPr>
            <p:spPr>
              <a:xfrm>
                <a:off x="4674550" y="3086485"/>
                <a:ext cx="3990998" cy="1389978"/>
              </a:xfrm>
              <a:custGeom>
                <a:rect b="b" l="l" r="r" t="t"/>
                <a:pathLst>
                  <a:path extrusionOk="0" h="829" w="2380">
                    <a:moveTo>
                      <a:pt x="2227" y="491"/>
                    </a:moveTo>
                    <a:cubicBezTo>
                      <a:pt x="2227" y="498"/>
                      <a:pt x="2227" y="504"/>
                      <a:pt x="2227" y="510"/>
                    </a:cubicBezTo>
                    <a:cubicBezTo>
                      <a:pt x="2227" y="520"/>
                      <a:pt x="2227" y="528"/>
                      <a:pt x="2227" y="536"/>
                    </a:cubicBezTo>
                    <a:cubicBezTo>
                      <a:pt x="2234" y="538"/>
                      <a:pt x="2240" y="541"/>
                      <a:pt x="2246" y="543"/>
                    </a:cubicBezTo>
                    <a:cubicBezTo>
                      <a:pt x="2246" y="543"/>
                      <a:pt x="2246" y="542"/>
                      <a:pt x="2246" y="542"/>
                    </a:cubicBezTo>
                    <a:cubicBezTo>
                      <a:pt x="2246" y="533"/>
                      <a:pt x="2245" y="521"/>
                      <a:pt x="2245" y="508"/>
                    </a:cubicBezTo>
                    <a:cubicBezTo>
                      <a:pt x="2239" y="503"/>
                      <a:pt x="2233" y="497"/>
                      <a:pt x="2227" y="491"/>
                    </a:cubicBezTo>
                    <a:moveTo>
                      <a:pt x="2099" y="296"/>
                    </a:moveTo>
                    <a:cubicBezTo>
                      <a:pt x="2093" y="298"/>
                      <a:pt x="2086" y="299"/>
                      <a:pt x="2080" y="300"/>
                    </a:cubicBezTo>
                    <a:cubicBezTo>
                      <a:pt x="2080" y="307"/>
                      <a:pt x="2082" y="317"/>
                      <a:pt x="2083" y="331"/>
                    </a:cubicBezTo>
                    <a:cubicBezTo>
                      <a:pt x="2087" y="377"/>
                      <a:pt x="2094" y="487"/>
                      <a:pt x="2094" y="502"/>
                    </a:cubicBezTo>
                    <a:cubicBezTo>
                      <a:pt x="2094" y="503"/>
                      <a:pt x="2095" y="505"/>
                      <a:pt x="2095" y="507"/>
                    </a:cubicBezTo>
                    <a:cubicBezTo>
                      <a:pt x="2126" y="512"/>
                      <a:pt x="2155" y="517"/>
                      <a:pt x="2180" y="522"/>
                    </a:cubicBezTo>
                    <a:cubicBezTo>
                      <a:pt x="2180" y="518"/>
                      <a:pt x="2180" y="514"/>
                      <a:pt x="2180" y="509"/>
                    </a:cubicBezTo>
                    <a:cubicBezTo>
                      <a:pt x="2180" y="481"/>
                      <a:pt x="2177" y="454"/>
                      <a:pt x="2172" y="427"/>
                    </a:cubicBezTo>
                    <a:cubicBezTo>
                      <a:pt x="2162" y="414"/>
                      <a:pt x="2153" y="404"/>
                      <a:pt x="2149" y="398"/>
                    </a:cubicBezTo>
                    <a:cubicBezTo>
                      <a:pt x="2137" y="395"/>
                      <a:pt x="2126" y="391"/>
                      <a:pt x="2114" y="385"/>
                    </a:cubicBezTo>
                    <a:cubicBezTo>
                      <a:pt x="2113" y="385"/>
                      <a:pt x="2113" y="384"/>
                      <a:pt x="2113" y="383"/>
                    </a:cubicBezTo>
                    <a:cubicBezTo>
                      <a:pt x="2129" y="318"/>
                      <a:pt x="2129" y="318"/>
                      <a:pt x="2129" y="318"/>
                    </a:cubicBezTo>
                    <a:cubicBezTo>
                      <a:pt x="2122" y="317"/>
                      <a:pt x="2114" y="316"/>
                      <a:pt x="2107" y="315"/>
                    </a:cubicBezTo>
                    <a:cubicBezTo>
                      <a:pt x="2106" y="315"/>
                      <a:pt x="2105" y="314"/>
                      <a:pt x="2105" y="313"/>
                    </a:cubicBezTo>
                    <a:cubicBezTo>
                      <a:pt x="2099" y="296"/>
                      <a:pt x="2099" y="296"/>
                      <a:pt x="2099" y="296"/>
                    </a:cubicBezTo>
                    <a:moveTo>
                      <a:pt x="2317" y="281"/>
                    </a:moveTo>
                    <a:cubicBezTo>
                      <a:pt x="2324" y="428"/>
                      <a:pt x="2324" y="428"/>
                      <a:pt x="2324" y="428"/>
                    </a:cubicBezTo>
                    <a:cubicBezTo>
                      <a:pt x="2324" y="429"/>
                      <a:pt x="2324" y="430"/>
                      <a:pt x="2323" y="430"/>
                    </a:cubicBezTo>
                    <a:cubicBezTo>
                      <a:pt x="2323" y="430"/>
                      <a:pt x="2308" y="433"/>
                      <a:pt x="2290" y="436"/>
                    </a:cubicBezTo>
                    <a:cubicBezTo>
                      <a:pt x="2290" y="440"/>
                      <a:pt x="2291" y="446"/>
                      <a:pt x="2291" y="452"/>
                    </a:cubicBezTo>
                    <a:cubicBezTo>
                      <a:pt x="2291" y="469"/>
                      <a:pt x="2288" y="490"/>
                      <a:pt x="2285" y="509"/>
                    </a:cubicBezTo>
                    <a:cubicBezTo>
                      <a:pt x="2286" y="509"/>
                      <a:pt x="2288" y="509"/>
                      <a:pt x="2289" y="509"/>
                    </a:cubicBezTo>
                    <a:cubicBezTo>
                      <a:pt x="2295" y="510"/>
                      <a:pt x="2301" y="511"/>
                      <a:pt x="2305" y="514"/>
                    </a:cubicBezTo>
                    <a:cubicBezTo>
                      <a:pt x="2308" y="516"/>
                      <a:pt x="2311" y="519"/>
                      <a:pt x="2312" y="523"/>
                    </a:cubicBezTo>
                    <a:cubicBezTo>
                      <a:pt x="2313" y="523"/>
                      <a:pt x="2313" y="523"/>
                      <a:pt x="2313" y="524"/>
                    </a:cubicBezTo>
                    <a:cubicBezTo>
                      <a:pt x="2313" y="524"/>
                      <a:pt x="2313" y="524"/>
                      <a:pt x="2313" y="524"/>
                    </a:cubicBezTo>
                    <a:cubicBezTo>
                      <a:pt x="2313" y="524"/>
                      <a:pt x="2313" y="524"/>
                      <a:pt x="2313" y="524"/>
                    </a:cubicBezTo>
                    <a:cubicBezTo>
                      <a:pt x="2313" y="524"/>
                      <a:pt x="2313" y="524"/>
                      <a:pt x="2313" y="524"/>
                    </a:cubicBezTo>
                    <a:cubicBezTo>
                      <a:pt x="2313" y="524"/>
                      <a:pt x="2313" y="524"/>
                      <a:pt x="2313" y="524"/>
                    </a:cubicBezTo>
                    <a:cubicBezTo>
                      <a:pt x="2313" y="526"/>
                      <a:pt x="2314" y="529"/>
                      <a:pt x="2314" y="533"/>
                    </a:cubicBezTo>
                    <a:cubicBezTo>
                      <a:pt x="2314" y="539"/>
                      <a:pt x="2313" y="546"/>
                      <a:pt x="2311" y="554"/>
                    </a:cubicBezTo>
                    <a:cubicBezTo>
                      <a:pt x="2356" y="510"/>
                      <a:pt x="2380" y="463"/>
                      <a:pt x="2380" y="414"/>
                    </a:cubicBezTo>
                    <a:cubicBezTo>
                      <a:pt x="2380" y="368"/>
                      <a:pt x="2358" y="323"/>
                      <a:pt x="2317" y="281"/>
                    </a:cubicBezTo>
                    <a:moveTo>
                      <a:pt x="423" y="101"/>
                    </a:moveTo>
                    <a:cubicBezTo>
                      <a:pt x="423" y="102"/>
                      <a:pt x="422" y="103"/>
                      <a:pt x="422" y="105"/>
                    </a:cubicBezTo>
                    <a:cubicBezTo>
                      <a:pt x="419" y="113"/>
                      <a:pt x="415" y="123"/>
                      <a:pt x="412" y="135"/>
                    </a:cubicBezTo>
                    <a:cubicBezTo>
                      <a:pt x="416" y="130"/>
                      <a:pt x="420" y="126"/>
                      <a:pt x="424" y="121"/>
                    </a:cubicBezTo>
                    <a:cubicBezTo>
                      <a:pt x="424" y="113"/>
                      <a:pt x="423" y="106"/>
                      <a:pt x="423" y="101"/>
                    </a:cubicBezTo>
                    <a:moveTo>
                      <a:pt x="1190" y="0"/>
                    </a:moveTo>
                    <a:cubicBezTo>
                      <a:pt x="1093" y="0"/>
                      <a:pt x="999" y="4"/>
                      <a:pt x="909" y="12"/>
                    </a:cubicBezTo>
                    <a:cubicBezTo>
                      <a:pt x="1017" y="250"/>
                      <a:pt x="1017" y="250"/>
                      <a:pt x="1017" y="250"/>
                    </a:cubicBezTo>
                    <a:cubicBezTo>
                      <a:pt x="1061" y="246"/>
                      <a:pt x="1061" y="246"/>
                      <a:pt x="1061" y="246"/>
                    </a:cubicBezTo>
                    <a:cubicBezTo>
                      <a:pt x="1113" y="504"/>
                      <a:pt x="1113" y="504"/>
                      <a:pt x="1113" y="504"/>
                    </a:cubicBezTo>
                    <a:cubicBezTo>
                      <a:pt x="128" y="340"/>
                      <a:pt x="128" y="340"/>
                      <a:pt x="128" y="340"/>
                    </a:cubicBezTo>
                    <a:cubicBezTo>
                      <a:pt x="190" y="331"/>
                      <a:pt x="190" y="331"/>
                      <a:pt x="190" y="331"/>
                    </a:cubicBezTo>
                    <a:cubicBezTo>
                      <a:pt x="165" y="332"/>
                      <a:pt x="165" y="332"/>
                      <a:pt x="165" y="332"/>
                    </a:cubicBezTo>
                    <a:cubicBezTo>
                      <a:pt x="165" y="332"/>
                      <a:pt x="165" y="332"/>
                      <a:pt x="165" y="332"/>
                    </a:cubicBezTo>
                    <a:cubicBezTo>
                      <a:pt x="228" y="302"/>
                      <a:pt x="287" y="258"/>
                      <a:pt x="343" y="206"/>
                    </a:cubicBezTo>
                    <a:cubicBezTo>
                      <a:pt x="343" y="176"/>
                      <a:pt x="343" y="145"/>
                      <a:pt x="344" y="123"/>
                    </a:cubicBezTo>
                    <a:cubicBezTo>
                      <a:pt x="131" y="198"/>
                      <a:pt x="0" y="301"/>
                      <a:pt x="0" y="414"/>
                    </a:cubicBezTo>
                    <a:cubicBezTo>
                      <a:pt x="0" y="643"/>
                      <a:pt x="533" y="829"/>
                      <a:pt x="1190" y="829"/>
                    </a:cubicBezTo>
                    <a:cubicBezTo>
                      <a:pt x="1616" y="829"/>
                      <a:pt x="1989" y="751"/>
                      <a:pt x="2200" y="634"/>
                    </a:cubicBezTo>
                    <a:cubicBezTo>
                      <a:pt x="2123" y="655"/>
                      <a:pt x="2001" y="668"/>
                      <a:pt x="1865" y="668"/>
                    </a:cubicBezTo>
                    <a:cubicBezTo>
                      <a:pt x="1632" y="668"/>
                      <a:pt x="1443" y="629"/>
                      <a:pt x="1443" y="581"/>
                    </a:cubicBezTo>
                    <a:cubicBezTo>
                      <a:pt x="1443" y="532"/>
                      <a:pt x="1632" y="493"/>
                      <a:pt x="1865" y="493"/>
                    </a:cubicBezTo>
                    <a:cubicBezTo>
                      <a:pt x="1934" y="493"/>
                      <a:pt x="1999" y="497"/>
                      <a:pt x="2056" y="503"/>
                    </a:cubicBezTo>
                    <a:cubicBezTo>
                      <a:pt x="2043" y="451"/>
                      <a:pt x="2015" y="340"/>
                      <a:pt x="2004" y="295"/>
                    </a:cubicBezTo>
                    <a:cubicBezTo>
                      <a:pt x="1983" y="290"/>
                      <a:pt x="1964" y="282"/>
                      <a:pt x="1945" y="272"/>
                    </a:cubicBezTo>
                    <a:cubicBezTo>
                      <a:pt x="1944" y="271"/>
                      <a:pt x="1944" y="271"/>
                      <a:pt x="1944" y="270"/>
                    </a:cubicBezTo>
                    <a:cubicBezTo>
                      <a:pt x="1944" y="270"/>
                      <a:pt x="1946" y="199"/>
                      <a:pt x="1948" y="121"/>
                    </a:cubicBezTo>
                    <a:cubicBezTo>
                      <a:pt x="1948" y="113"/>
                      <a:pt x="1948" y="104"/>
                      <a:pt x="1949" y="95"/>
                    </a:cubicBezTo>
                    <a:cubicBezTo>
                      <a:pt x="1743" y="36"/>
                      <a:pt x="1478" y="0"/>
                      <a:pt x="1190" y="0"/>
                    </a:cubicBezTo>
                  </a:path>
                </a:pathLst>
              </a:custGeom>
              <a:solidFill>
                <a:srgbClr val="DFF7E5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2" name="Google Shape;322;p34"/>
              <p:cNvSpPr/>
              <p:nvPr/>
            </p:nvSpPr>
            <p:spPr>
              <a:xfrm>
                <a:off x="7385750" y="667027"/>
                <a:ext cx="721870" cy="231810"/>
              </a:xfrm>
              <a:custGeom>
                <a:rect b="b" l="l" r="r" t="t"/>
                <a:pathLst>
                  <a:path extrusionOk="0" h="138" w="430">
                    <a:moveTo>
                      <a:pt x="273" y="0"/>
                    </a:moveTo>
                    <a:cubicBezTo>
                      <a:pt x="208" y="0"/>
                      <a:pt x="225" y="48"/>
                      <a:pt x="207" y="60"/>
                    </a:cubicBezTo>
                    <a:cubicBezTo>
                      <a:pt x="202" y="63"/>
                      <a:pt x="198" y="64"/>
                      <a:pt x="195" y="64"/>
                    </a:cubicBezTo>
                    <a:cubicBezTo>
                      <a:pt x="191" y="64"/>
                      <a:pt x="189" y="63"/>
                      <a:pt x="186" y="62"/>
                    </a:cubicBezTo>
                    <a:cubicBezTo>
                      <a:pt x="183" y="61"/>
                      <a:pt x="180" y="61"/>
                      <a:pt x="177" y="61"/>
                    </a:cubicBezTo>
                    <a:cubicBezTo>
                      <a:pt x="174" y="61"/>
                      <a:pt x="170" y="62"/>
                      <a:pt x="165" y="65"/>
                    </a:cubicBezTo>
                    <a:cubicBezTo>
                      <a:pt x="146" y="77"/>
                      <a:pt x="154" y="100"/>
                      <a:pt x="139" y="104"/>
                    </a:cubicBezTo>
                    <a:cubicBezTo>
                      <a:pt x="138" y="104"/>
                      <a:pt x="136" y="104"/>
                      <a:pt x="135" y="104"/>
                    </a:cubicBezTo>
                    <a:cubicBezTo>
                      <a:pt x="130" y="104"/>
                      <a:pt x="124" y="102"/>
                      <a:pt x="118" y="100"/>
                    </a:cubicBezTo>
                    <a:cubicBezTo>
                      <a:pt x="112" y="98"/>
                      <a:pt x="105" y="96"/>
                      <a:pt x="99" y="96"/>
                    </a:cubicBezTo>
                    <a:cubicBezTo>
                      <a:pt x="94" y="96"/>
                      <a:pt x="89" y="97"/>
                      <a:pt x="85" y="100"/>
                    </a:cubicBezTo>
                    <a:cubicBezTo>
                      <a:pt x="66" y="112"/>
                      <a:pt x="66" y="122"/>
                      <a:pt x="58" y="122"/>
                    </a:cubicBezTo>
                    <a:cubicBezTo>
                      <a:pt x="52" y="122"/>
                      <a:pt x="43" y="119"/>
                      <a:pt x="34" y="119"/>
                    </a:cubicBezTo>
                    <a:cubicBezTo>
                      <a:pt x="30" y="119"/>
                      <a:pt x="26" y="120"/>
                      <a:pt x="22" y="122"/>
                    </a:cubicBezTo>
                    <a:cubicBezTo>
                      <a:pt x="12" y="129"/>
                      <a:pt x="0" y="138"/>
                      <a:pt x="0" y="138"/>
                    </a:cubicBezTo>
                    <a:cubicBezTo>
                      <a:pt x="429" y="138"/>
                      <a:pt x="429" y="138"/>
                      <a:pt x="429" y="138"/>
                    </a:cubicBezTo>
                    <a:cubicBezTo>
                      <a:pt x="429" y="138"/>
                      <a:pt x="430" y="136"/>
                      <a:pt x="430" y="133"/>
                    </a:cubicBezTo>
                    <a:cubicBezTo>
                      <a:pt x="430" y="128"/>
                      <a:pt x="428" y="119"/>
                      <a:pt x="415" y="112"/>
                    </a:cubicBezTo>
                    <a:cubicBezTo>
                      <a:pt x="397" y="102"/>
                      <a:pt x="388" y="111"/>
                      <a:pt x="382" y="102"/>
                    </a:cubicBezTo>
                    <a:cubicBezTo>
                      <a:pt x="381" y="101"/>
                      <a:pt x="380" y="99"/>
                      <a:pt x="380" y="98"/>
                    </a:cubicBezTo>
                    <a:cubicBezTo>
                      <a:pt x="380" y="94"/>
                      <a:pt x="382" y="89"/>
                      <a:pt x="382" y="83"/>
                    </a:cubicBezTo>
                    <a:cubicBezTo>
                      <a:pt x="382" y="73"/>
                      <a:pt x="377" y="61"/>
                      <a:pt x="350" y="49"/>
                    </a:cubicBezTo>
                    <a:cubicBezTo>
                      <a:pt x="350" y="49"/>
                      <a:pt x="346" y="2"/>
                      <a:pt x="277" y="0"/>
                    </a:cubicBezTo>
                    <a:cubicBezTo>
                      <a:pt x="275" y="0"/>
                      <a:pt x="274" y="0"/>
                      <a:pt x="273" y="0"/>
                    </a:cubicBezTo>
                  </a:path>
                </a:pathLst>
              </a:custGeom>
              <a:solidFill>
                <a:srgbClr val="E9F9EE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3" name="Google Shape;323;p34"/>
              <p:cNvSpPr/>
              <p:nvPr/>
            </p:nvSpPr>
            <p:spPr>
              <a:xfrm>
                <a:off x="5306517" y="809814"/>
                <a:ext cx="1001276" cy="371953"/>
              </a:xfrm>
              <a:custGeom>
                <a:rect b="b" l="l" r="r" t="t"/>
                <a:pathLst>
                  <a:path extrusionOk="0" h="222" w="597">
                    <a:moveTo>
                      <a:pt x="440" y="0"/>
                    </a:moveTo>
                    <a:cubicBezTo>
                      <a:pt x="335" y="0"/>
                      <a:pt x="363" y="77"/>
                      <a:pt x="334" y="96"/>
                    </a:cubicBezTo>
                    <a:cubicBezTo>
                      <a:pt x="326" y="101"/>
                      <a:pt x="319" y="103"/>
                      <a:pt x="314" y="103"/>
                    </a:cubicBezTo>
                    <a:cubicBezTo>
                      <a:pt x="309" y="103"/>
                      <a:pt x="304" y="101"/>
                      <a:pt x="300" y="100"/>
                    </a:cubicBezTo>
                    <a:cubicBezTo>
                      <a:pt x="295" y="99"/>
                      <a:pt x="291" y="98"/>
                      <a:pt x="285" y="98"/>
                    </a:cubicBezTo>
                    <a:cubicBezTo>
                      <a:pt x="280" y="98"/>
                      <a:pt x="273" y="99"/>
                      <a:pt x="265" y="104"/>
                    </a:cubicBezTo>
                    <a:cubicBezTo>
                      <a:pt x="235" y="123"/>
                      <a:pt x="249" y="162"/>
                      <a:pt x="224" y="167"/>
                    </a:cubicBezTo>
                    <a:cubicBezTo>
                      <a:pt x="222" y="168"/>
                      <a:pt x="220" y="168"/>
                      <a:pt x="218" y="168"/>
                    </a:cubicBezTo>
                    <a:cubicBezTo>
                      <a:pt x="209" y="168"/>
                      <a:pt x="200" y="165"/>
                      <a:pt x="190" y="161"/>
                    </a:cubicBezTo>
                    <a:cubicBezTo>
                      <a:pt x="180" y="158"/>
                      <a:pt x="170" y="155"/>
                      <a:pt x="159" y="155"/>
                    </a:cubicBezTo>
                    <a:cubicBezTo>
                      <a:pt x="152" y="155"/>
                      <a:pt x="144" y="157"/>
                      <a:pt x="137" y="162"/>
                    </a:cubicBezTo>
                    <a:cubicBezTo>
                      <a:pt x="107" y="181"/>
                      <a:pt x="107" y="197"/>
                      <a:pt x="93" y="197"/>
                    </a:cubicBezTo>
                    <a:cubicBezTo>
                      <a:pt x="84" y="197"/>
                      <a:pt x="69" y="192"/>
                      <a:pt x="55" y="192"/>
                    </a:cubicBezTo>
                    <a:cubicBezTo>
                      <a:pt x="48" y="192"/>
                      <a:pt x="41" y="194"/>
                      <a:pt x="36" y="197"/>
                    </a:cubicBezTo>
                    <a:cubicBezTo>
                      <a:pt x="19" y="208"/>
                      <a:pt x="0" y="222"/>
                      <a:pt x="0" y="222"/>
                    </a:cubicBezTo>
                    <a:cubicBezTo>
                      <a:pt x="490" y="222"/>
                      <a:pt x="490" y="222"/>
                      <a:pt x="490" y="222"/>
                    </a:cubicBezTo>
                    <a:cubicBezTo>
                      <a:pt x="502" y="202"/>
                      <a:pt x="516" y="183"/>
                      <a:pt x="531" y="165"/>
                    </a:cubicBezTo>
                    <a:cubicBezTo>
                      <a:pt x="551" y="140"/>
                      <a:pt x="573" y="118"/>
                      <a:pt x="597" y="99"/>
                    </a:cubicBezTo>
                    <a:cubicBezTo>
                      <a:pt x="589" y="92"/>
                      <a:pt x="579" y="86"/>
                      <a:pt x="564" y="80"/>
                    </a:cubicBezTo>
                    <a:cubicBezTo>
                      <a:pt x="564" y="80"/>
                      <a:pt x="558" y="3"/>
                      <a:pt x="446" y="0"/>
                    </a:cubicBezTo>
                    <a:cubicBezTo>
                      <a:pt x="444" y="0"/>
                      <a:pt x="442" y="0"/>
                      <a:pt x="440" y="0"/>
                    </a:cubicBezTo>
                  </a:path>
                </a:pathLst>
              </a:custGeom>
              <a:solidFill>
                <a:srgbClr val="E9F9EE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4" name="Google Shape;324;p34"/>
              <p:cNvSpPr/>
              <p:nvPr/>
            </p:nvSpPr>
            <p:spPr>
              <a:xfrm>
                <a:off x="5943772" y="685536"/>
                <a:ext cx="1818340" cy="1753996"/>
              </a:xfrm>
              <a:custGeom>
                <a:rect b="b" l="l" r="r" t="t"/>
                <a:pathLst>
                  <a:path extrusionOk="0" h="1046" w="1084">
                    <a:moveTo>
                      <a:pt x="148" y="864"/>
                    </a:moveTo>
                    <a:cubicBezTo>
                      <a:pt x="148" y="864"/>
                      <a:pt x="402" y="889"/>
                      <a:pt x="530" y="1046"/>
                    </a:cubicBezTo>
                    <a:cubicBezTo>
                      <a:pt x="530" y="1046"/>
                      <a:pt x="666" y="864"/>
                      <a:pt x="910" y="867"/>
                    </a:cubicBezTo>
                    <a:cubicBezTo>
                      <a:pt x="1084" y="658"/>
                      <a:pt x="1055" y="347"/>
                      <a:pt x="845" y="174"/>
                    </a:cubicBezTo>
                    <a:cubicBezTo>
                      <a:pt x="635" y="0"/>
                      <a:pt x="325" y="29"/>
                      <a:pt x="151" y="239"/>
                    </a:cubicBezTo>
                    <a:cubicBezTo>
                      <a:pt x="1" y="420"/>
                      <a:pt x="0" y="682"/>
                      <a:pt x="148" y="864"/>
                    </a:cubicBezTo>
                    <a:cubicBezTo>
                      <a:pt x="148" y="864"/>
                      <a:pt x="148" y="864"/>
                      <a:pt x="148" y="864"/>
                    </a:cubicBezTo>
                  </a:path>
                </a:pathLst>
              </a:custGeom>
              <a:solidFill>
                <a:srgbClr val="92E3A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5" name="Google Shape;325;p34"/>
              <p:cNvSpPr/>
              <p:nvPr/>
            </p:nvSpPr>
            <p:spPr>
              <a:xfrm>
                <a:off x="6016047" y="786017"/>
                <a:ext cx="1571546" cy="1653515"/>
              </a:xfrm>
              <a:custGeom>
                <a:rect b="b" l="l" r="r" t="t"/>
                <a:pathLst>
                  <a:path extrusionOk="0" h="986" w="937">
                    <a:moveTo>
                      <a:pt x="488" y="0"/>
                    </a:moveTo>
                    <a:cubicBezTo>
                      <a:pt x="376" y="0"/>
                      <a:pt x="264" y="38"/>
                      <a:pt x="174" y="113"/>
                    </a:cubicBezTo>
                    <a:cubicBezTo>
                      <a:pt x="150" y="132"/>
                      <a:pt x="128" y="154"/>
                      <a:pt x="108" y="179"/>
                    </a:cubicBezTo>
                    <a:cubicBezTo>
                      <a:pt x="93" y="197"/>
                      <a:pt x="79" y="216"/>
                      <a:pt x="67" y="236"/>
                    </a:cubicBezTo>
                    <a:cubicBezTo>
                      <a:pt x="31" y="294"/>
                      <a:pt x="9" y="358"/>
                      <a:pt x="0" y="424"/>
                    </a:cubicBezTo>
                    <a:cubicBezTo>
                      <a:pt x="52" y="493"/>
                      <a:pt x="79" y="577"/>
                      <a:pt x="79" y="661"/>
                    </a:cubicBezTo>
                    <a:cubicBezTo>
                      <a:pt x="79" y="691"/>
                      <a:pt x="76" y="722"/>
                      <a:pt x="68" y="752"/>
                    </a:cubicBezTo>
                    <a:cubicBezTo>
                      <a:pt x="79" y="770"/>
                      <a:pt x="92" y="787"/>
                      <a:pt x="105" y="804"/>
                    </a:cubicBezTo>
                    <a:cubicBezTo>
                      <a:pt x="105" y="804"/>
                      <a:pt x="105" y="804"/>
                      <a:pt x="105" y="804"/>
                    </a:cubicBezTo>
                    <a:cubicBezTo>
                      <a:pt x="105" y="804"/>
                      <a:pt x="359" y="829"/>
                      <a:pt x="487" y="986"/>
                    </a:cubicBezTo>
                    <a:cubicBezTo>
                      <a:pt x="487" y="986"/>
                      <a:pt x="567" y="880"/>
                      <a:pt x="713" y="831"/>
                    </a:cubicBezTo>
                    <a:cubicBezTo>
                      <a:pt x="701" y="806"/>
                      <a:pt x="692" y="781"/>
                      <a:pt x="685" y="755"/>
                    </a:cubicBezTo>
                    <a:cubicBezTo>
                      <a:pt x="560" y="814"/>
                      <a:pt x="492" y="938"/>
                      <a:pt x="492" y="938"/>
                    </a:cubicBezTo>
                    <a:cubicBezTo>
                      <a:pt x="488" y="908"/>
                      <a:pt x="488" y="908"/>
                      <a:pt x="488" y="908"/>
                    </a:cubicBezTo>
                    <a:cubicBezTo>
                      <a:pt x="541" y="820"/>
                      <a:pt x="630" y="774"/>
                      <a:pt x="685" y="752"/>
                    </a:cubicBezTo>
                    <a:cubicBezTo>
                      <a:pt x="678" y="722"/>
                      <a:pt x="674" y="691"/>
                      <a:pt x="674" y="660"/>
                    </a:cubicBezTo>
                    <a:cubicBezTo>
                      <a:pt x="674" y="617"/>
                      <a:pt x="681" y="573"/>
                      <a:pt x="696" y="532"/>
                    </a:cubicBezTo>
                    <a:cubicBezTo>
                      <a:pt x="564" y="589"/>
                      <a:pt x="492" y="720"/>
                      <a:pt x="492" y="720"/>
                    </a:cubicBezTo>
                    <a:cubicBezTo>
                      <a:pt x="488" y="690"/>
                      <a:pt x="488" y="690"/>
                      <a:pt x="488" y="690"/>
                    </a:cubicBezTo>
                    <a:cubicBezTo>
                      <a:pt x="545" y="596"/>
                      <a:pt x="644" y="549"/>
                      <a:pt x="696" y="530"/>
                    </a:cubicBezTo>
                    <a:cubicBezTo>
                      <a:pt x="711" y="487"/>
                      <a:pt x="734" y="447"/>
                      <a:pt x="764" y="411"/>
                    </a:cubicBezTo>
                    <a:cubicBezTo>
                      <a:pt x="811" y="354"/>
                      <a:pt x="872" y="313"/>
                      <a:pt x="937" y="291"/>
                    </a:cubicBezTo>
                    <a:cubicBezTo>
                      <a:pt x="907" y="224"/>
                      <a:pt x="862" y="163"/>
                      <a:pt x="802" y="114"/>
                    </a:cubicBezTo>
                    <a:cubicBezTo>
                      <a:pt x="710" y="37"/>
                      <a:pt x="599" y="0"/>
                      <a:pt x="488" y="0"/>
                    </a:cubicBezTo>
                  </a:path>
                </a:pathLst>
              </a:custGeom>
              <a:solidFill>
                <a:srgbClr val="DFF7E5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6" name="Google Shape;326;p34"/>
              <p:cNvSpPr/>
              <p:nvPr/>
            </p:nvSpPr>
            <p:spPr>
              <a:xfrm>
                <a:off x="6804023" y="845071"/>
                <a:ext cx="72275" cy="2131237"/>
              </a:xfrm>
              <a:custGeom>
                <a:rect b="b" l="l" r="r" t="t"/>
                <a:pathLst>
                  <a:path extrusionOk="0" h="2418" w="82">
                    <a:moveTo>
                      <a:pt x="17" y="0"/>
                    </a:moveTo>
                    <a:lnTo>
                      <a:pt x="0" y="2418"/>
                    </a:lnTo>
                    <a:lnTo>
                      <a:pt x="82" y="2418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7" name="Google Shape;327;p34"/>
              <p:cNvSpPr/>
              <p:nvPr/>
            </p:nvSpPr>
            <p:spPr>
              <a:xfrm>
                <a:off x="6834872" y="2021747"/>
                <a:ext cx="408971" cy="337578"/>
              </a:xfrm>
              <a:custGeom>
                <a:rect b="b" l="l" r="r" t="t"/>
                <a:pathLst>
                  <a:path extrusionOk="0" h="201" w="244">
                    <a:moveTo>
                      <a:pt x="4" y="201"/>
                    </a:moveTo>
                    <a:cubicBezTo>
                      <a:pt x="4" y="201"/>
                      <a:pt x="89" y="47"/>
                      <a:pt x="244" y="0"/>
                    </a:cubicBezTo>
                    <a:cubicBezTo>
                      <a:pt x="244" y="0"/>
                      <a:pt x="81" y="38"/>
                      <a:pt x="0" y="171"/>
                    </a:cubicBezTo>
                    <a:cubicBezTo>
                      <a:pt x="4" y="201"/>
                      <a:pt x="4" y="201"/>
                      <a:pt x="4" y="201"/>
                    </a:cubicBezTo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8" name="Google Shape;328;p34"/>
              <p:cNvSpPr/>
              <p:nvPr/>
            </p:nvSpPr>
            <p:spPr>
              <a:xfrm>
                <a:off x="6432070" y="1835771"/>
                <a:ext cx="393988" cy="336697"/>
              </a:xfrm>
              <a:custGeom>
                <a:rect b="b" l="l" r="r" t="t"/>
                <a:pathLst>
                  <a:path extrusionOk="0" h="201" w="235">
                    <a:moveTo>
                      <a:pt x="231" y="201"/>
                    </a:moveTo>
                    <a:cubicBezTo>
                      <a:pt x="231" y="201"/>
                      <a:pt x="148" y="47"/>
                      <a:pt x="0" y="0"/>
                    </a:cubicBezTo>
                    <a:cubicBezTo>
                      <a:pt x="0" y="0"/>
                      <a:pt x="157" y="38"/>
                      <a:pt x="235" y="171"/>
                    </a:cubicBezTo>
                    <a:lnTo>
                      <a:pt x="231" y="201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9" name="Google Shape;329;p34"/>
              <p:cNvSpPr/>
              <p:nvPr/>
            </p:nvSpPr>
            <p:spPr>
              <a:xfrm>
                <a:off x="4785607" y="1157088"/>
                <a:ext cx="1443742" cy="1392621"/>
              </a:xfrm>
              <a:custGeom>
                <a:rect b="b" l="l" r="r" t="t"/>
                <a:pathLst>
                  <a:path extrusionOk="0" h="831" w="861">
                    <a:moveTo>
                      <a:pt x="118" y="686"/>
                    </a:moveTo>
                    <a:cubicBezTo>
                      <a:pt x="118" y="686"/>
                      <a:pt x="320" y="706"/>
                      <a:pt x="422" y="831"/>
                    </a:cubicBezTo>
                    <a:cubicBezTo>
                      <a:pt x="422" y="831"/>
                      <a:pt x="529" y="686"/>
                      <a:pt x="723" y="689"/>
                    </a:cubicBezTo>
                    <a:cubicBezTo>
                      <a:pt x="861" y="523"/>
                      <a:pt x="838" y="276"/>
                      <a:pt x="672" y="138"/>
                    </a:cubicBezTo>
                    <a:cubicBezTo>
                      <a:pt x="505" y="0"/>
                      <a:pt x="258" y="23"/>
                      <a:pt x="120" y="190"/>
                    </a:cubicBezTo>
                    <a:cubicBezTo>
                      <a:pt x="1" y="334"/>
                      <a:pt x="0" y="542"/>
                      <a:pt x="118" y="687"/>
                    </a:cubicBezTo>
                    <a:cubicBezTo>
                      <a:pt x="118" y="686"/>
                      <a:pt x="118" y="686"/>
                      <a:pt x="118" y="686"/>
                    </a:cubicBezTo>
                  </a:path>
                </a:pathLst>
              </a:custGeom>
              <a:solidFill>
                <a:srgbClr val="92E3A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0" name="Google Shape;330;p34"/>
              <p:cNvSpPr/>
              <p:nvPr/>
            </p:nvSpPr>
            <p:spPr>
              <a:xfrm>
                <a:off x="4835847" y="1237296"/>
                <a:ext cx="1312414" cy="1195186"/>
              </a:xfrm>
              <a:custGeom>
                <a:rect b="b" l="l" r="r" t="t"/>
                <a:pathLst>
                  <a:path extrusionOk="0" h="713" w="783">
                    <a:moveTo>
                      <a:pt x="401" y="562"/>
                    </a:moveTo>
                    <a:cubicBezTo>
                      <a:pt x="401" y="563"/>
                      <a:pt x="400" y="564"/>
                      <a:pt x="400" y="564"/>
                    </a:cubicBezTo>
                    <a:cubicBezTo>
                      <a:pt x="400" y="594"/>
                      <a:pt x="400" y="594"/>
                      <a:pt x="400" y="594"/>
                    </a:cubicBezTo>
                    <a:cubicBezTo>
                      <a:pt x="401" y="594"/>
                      <a:pt x="402" y="594"/>
                      <a:pt x="403" y="594"/>
                    </a:cubicBezTo>
                    <a:cubicBezTo>
                      <a:pt x="402" y="585"/>
                      <a:pt x="401" y="575"/>
                      <a:pt x="401" y="562"/>
                    </a:cubicBezTo>
                    <a:moveTo>
                      <a:pt x="392" y="0"/>
                    </a:moveTo>
                    <a:cubicBezTo>
                      <a:pt x="279" y="0"/>
                      <a:pt x="168" y="48"/>
                      <a:pt x="90" y="142"/>
                    </a:cubicBezTo>
                    <a:cubicBezTo>
                      <a:pt x="30" y="214"/>
                      <a:pt x="0" y="303"/>
                      <a:pt x="0" y="391"/>
                    </a:cubicBezTo>
                    <a:cubicBezTo>
                      <a:pt x="0" y="479"/>
                      <a:pt x="30" y="567"/>
                      <a:pt x="88" y="639"/>
                    </a:cubicBezTo>
                    <a:cubicBezTo>
                      <a:pt x="88" y="638"/>
                      <a:pt x="88" y="638"/>
                      <a:pt x="88" y="638"/>
                    </a:cubicBezTo>
                    <a:cubicBezTo>
                      <a:pt x="88" y="638"/>
                      <a:pt x="209" y="650"/>
                      <a:pt x="310" y="713"/>
                    </a:cubicBezTo>
                    <a:cubicBezTo>
                      <a:pt x="309" y="703"/>
                      <a:pt x="309" y="694"/>
                      <a:pt x="309" y="684"/>
                    </a:cubicBezTo>
                    <a:cubicBezTo>
                      <a:pt x="309" y="660"/>
                      <a:pt x="313" y="636"/>
                      <a:pt x="326" y="614"/>
                    </a:cubicBezTo>
                    <a:cubicBezTo>
                      <a:pt x="331" y="606"/>
                      <a:pt x="340" y="601"/>
                      <a:pt x="350" y="598"/>
                    </a:cubicBezTo>
                    <a:cubicBezTo>
                      <a:pt x="359" y="595"/>
                      <a:pt x="370" y="593"/>
                      <a:pt x="381" y="593"/>
                    </a:cubicBezTo>
                    <a:cubicBezTo>
                      <a:pt x="385" y="28"/>
                      <a:pt x="385" y="28"/>
                      <a:pt x="385" y="28"/>
                    </a:cubicBezTo>
                    <a:cubicBezTo>
                      <a:pt x="399" y="537"/>
                      <a:pt x="399" y="537"/>
                      <a:pt x="399" y="537"/>
                    </a:cubicBezTo>
                    <a:cubicBezTo>
                      <a:pt x="401" y="534"/>
                      <a:pt x="402" y="532"/>
                      <a:pt x="404" y="530"/>
                    </a:cubicBezTo>
                    <a:cubicBezTo>
                      <a:pt x="405" y="528"/>
                      <a:pt x="405" y="526"/>
                      <a:pt x="406" y="525"/>
                    </a:cubicBezTo>
                    <a:cubicBezTo>
                      <a:pt x="408" y="516"/>
                      <a:pt x="412" y="509"/>
                      <a:pt x="417" y="505"/>
                    </a:cubicBezTo>
                    <a:cubicBezTo>
                      <a:pt x="426" y="482"/>
                      <a:pt x="457" y="455"/>
                      <a:pt x="484" y="452"/>
                    </a:cubicBezTo>
                    <a:cubicBezTo>
                      <a:pt x="488" y="451"/>
                      <a:pt x="491" y="451"/>
                      <a:pt x="494" y="451"/>
                    </a:cubicBezTo>
                    <a:cubicBezTo>
                      <a:pt x="543" y="422"/>
                      <a:pt x="586" y="412"/>
                      <a:pt x="586" y="412"/>
                    </a:cubicBezTo>
                    <a:cubicBezTo>
                      <a:pt x="586" y="412"/>
                      <a:pt x="586" y="412"/>
                      <a:pt x="586" y="412"/>
                    </a:cubicBezTo>
                    <a:cubicBezTo>
                      <a:pt x="586" y="412"/>
                      <a:pt x="586" y="412"/>
                      <a:pt x="586" y="412"/>
                    </a:cubicBezTo>
                    <a:cubicBezTo>
                      <a:pt x="555" y="421"/>
                      <a:pt x="528" y="436"/>
                      <a:pt x="505" y="452"/>
                    </a:cubicBezTo>
                    <a:cubicBezTo>
                      <a:pt x="509" y="453"/>
                      <a:pt x="512" y="454"/>
                      <a:pt x="514" y="456"/>
                    </a:cubicBezTo>
                    <a:cubicBezTo>
                      <a:pt x="514" y="456"/>
                      <a:pt x="514" y="456"/>
                      <a:pt x="514" y="456"/>
                    </a:cubicBezTo>
                    <a:cubicBezTo>
                      <a:pt x="514" y="456"/>
                      <a:pt x="514" y="456"/>
                      <a:pt x="514" y="456"/>
                    </a:cubicBezTo>
                    <a:cubicBezTo>
                      <a:pt x="521" y="462"/>
                      <a:pt x="523" y="470"/>
                      <a:pt x="522" y="478"/>
                    </a:cubicBezTo>
                    <a:cubicBezTo>
                      <a:pt x="520" y="492"/>
                      <a:pt x="518" y="505"/>
                      <a:pt x="514" y="518"/>
                    </a:cubicBezTo>
                    <a:cubicBezTo>
                      <a:pt x="515" y="522"/>
                      <a:pt x="517" y="527"/>
                      <a:pt x="518" y="532"/>
                    </a:cubicBezTo>
                    <a:cubicBezTo>
                      <a:pt x="532" y="573"/>
                      <a:pt x="542" y="601"/>
                      <a:pt x="542" y="622"/>
                    </a:cubicBezTo>
                    <a:cubicBezTo>
                      <a:pt x="542" y="633"/>
                      <a:pt x="539" y="642"/>
                      <a:pt x="534" y="649"/>
                    </a:cubicBezTo>
                    <a:cubicBezTo>
                      <a:pt x="531" y="652"/>
                      <a:pt x="529" y="655"/>
                      <a:pt x="525" y="657"/>
                    </a:cubicBezTo>
                    <a:cubicBezTo>
                      <a:pt x="527" y="660"/>
                      <a:pt x="528" y="663"/>
                      <a:pt x="529" y="666"/>
                    </a:cubicBezTo>
                    <a:cubicBezTo>
                      <a:pt x="531" y="669"/>
                      <a:pt x="532" y="672"/>
                      <a:pt x="533" y="675"/>
                    </a:cubicBezTo>
                    <a:cubicBezTo>
                      <a:pt x="576" y="655"/>
                      <a:pt x="627" y="641"/>
                      <a:pt x="687" y="641"/>
                    </a:cubicBezTo>
                    <a:cubicBezTo>
                      <a:pt x="689" y="641"/>
                      <a:pt x="691" y="641"/>
                      <a:pt x="693" y="641"/>
                    </a:cubicBezTo>
                    <a:cubicBezTo>
                      <a:pt x="754" y="568"/>
                      <a:pt x="783" y="480"/>
                      <a:pt x="783" y="392"/>
                    </a:cubicBezTo>
                    <a:cubicBezTo>
                      <a:pt x="783" y="308"/>
                      <a:pt x="756" y="224"/>
                      <a:pt x="704" y="155"/>
                    </a:cubicBezTo>
                    <a:cubicBezTo>
                      <a:pt x="686" y="131"/>
                      <a:pt x="665" y="110"/>
                      <a:pt x="642" y="90"/>
                    </a:cubicBezTo>
                    <a:cubicBezTo>
                      <a:pt x="569" y="30"/>
                      <a:pt x="480" y="0"/>
                      <a:pt x="392" y="0"/>
                    </a:cubicBezTo>
                  </a:path>
                </a:pathLst>
              </a:custGeom>
              <a:solidFill>
                <a:srgbClr val="C9F1D4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1" name="Google Shape;331;p34"/>
              <p:cNvSpPr/>
              <p:nvPr/>
            </p:nvSpPr>
            <p:spPr>
              <a:xfrm>
                <a:off x="5469576" y="1284011"/>
                <a:ext cx="57291" cy="1692298"/>
              </a:xfrm>
              <a:custGeom>
                <a:rect b="b" l="l" r="r" t="t"/>
                <a:pathLst>
                  <a:path extrusionOk="0" h="1920" w="65">
                    <a:moveTo>
                      <a:pt x="13" y="0"/>
                    </a:moveTo>
                    <a:lnTo>
                      <a:pt x="0" y="1920"/>
                    </a:lnTo>
                    <a:lnTo>
                      <a:pt x="65" y="192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2" name="Google Shape;332;p34"/>
              <p:cNvSpPr/>
              <p:nvPr/>
            </p:nvSpPr>
            <p:spPr>
              <a:xfrm>
                <a:off x="5469576" y="1284011"/>
                <a:ext cx="57291" cy="1692298"/>
              </a:xfrm>
              <a:custGeom>
                <a:rect b="b" l="l" r="r" t="t"/>
                <a:pathLst>
                  <a:path extrusionOk="0" h="1920" w="65">
                    <a:moveTo>
                      <a:pt x="13" y="0"/>
                    </a:moveTo>
                    <a:lnTo>
                      <a:pt x="0" y="1920"/>
                    </a:lnTo>
                    <a:lnTo>
                      <a:pt x="65" y="1920"/>
                    </a:lnTo>
                    <a:lnTo>
                      <a:pt x="1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3" name="Google Shape;333;p34"/>
              <p:cNvSpPr/>
              <p:nvPr/>
            </p:nvSpPr>
            <p:spPr>
              <a:xfrm>
                <a:off x="5493375" y="2218301"/>
                <a:ext cx="325239" cy="267947"/>
              </a:xfrm>
              <a:custGeom>
                <a:rect b="b" l="l" r="r" t="t"/>
                <a:pathLst>
                  <a:path extrusionOk="0" h="160" w="194">
                    <a:moveTo>
                      <a:pt x="3" y="160"/>
                    </a:moveTo>
                    <a:cubicBezTo>
                      <a:pt x="3" y="160"/>
                      <a:pt x="71" y="37"/>
                      <a:pt x="194" y="0"/>
                    </a:cubicBezTo>
                    <a:cubicBezTo>
                      <a:pt x="194" y="0"/>
                      <a:pt x="64" y="31"/>
                      <a:pt x="0" y="136"/>
                    </a:cubicBezTo>
                    <a:lnTo>
                      <a:pt x="3" y="160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4" name="Google Shape;334;p34"/>
              <p:cNvSpPr/>
              <p:nvPr/>
            </p:nvSpPr>
            <p:spPr>
              <a:xfrm>
                <a:off x="5493375" y="1928318"/>
                <a:ext cx="325239" cy="266185"/>
              </a:xfrm>
              <a:custGeom>
                <a:rect b="b" l="l" r="r" t="t"/>
                <a:pathLst>
                  <a:path extrusionOk="0" h="159" w="194">
                    <a:moveTo>
                      <a:pt x="3" y="159"/>
                    </a:moveTo>
                    <a:cubicBezTo>
                      <a:pt x="3" y="159"/>
                      <a:pt x="71" y="37"/>
                      <a:pt x="194" y="0"/>
                    </a:cubicBezTo>
                    <a:cubicBezTo>
                      <a:pt x="194" y="0"/>
                      <a:pt x="65" y="30"/>
                      <a:pt x="0" y="136"/>
                    </a:cubicBezTo>
                    <a:cubicBezTo>
                      <a:pt x="3" y="159"/>
                      <a:pt x="3" y="159"/>
                      <a:pt x="3" y="159"/>
                    </a:cubicBezTo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5" name="Google Shape;335;p34"/>
              <p:cNvSpPr/>
              <p:nvPr/>
            </p:nvSpPr>
            <p:spPr>
              <a:xfrm>
                <a:off x="5174306" y="1785531"/>
                <a:ext cx="313780" cy="266185"/>
              </a:xfrm>
              <a:custGeom>
                <a:rect b="b" l="l" r="r" t="t"/>
                <a:pathLst>
                  <a:path extrusionOk="0" h="159" w="187">
                    <a:moveTo>
                      <a:pt x="183" y="159"/>
                    </a:moveTo>
                    <a:cubicBezTo>
                      <a:pt x="183" y="159"/>
                      <a:pt x="118" y="37"/>
                      <a:pt x="0" y="0"/>
                    </a:cubicBezTo>
                    <a:cubicBezTo>
                      <a:pt x="0" y="0"/>
                      <a:pt x="124" y="30"/>
                      <a:pt x="187" y="136"/>
                    </a:cubicBezTo>
                    <a:lnTo>
                      <a:pt x="183" y="159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6" name="Google Shape;336;p34"/>
              <p:cNvSpPr/>
              <p:nvPr/>
            </p:nvSpPr>
            <p:spPr>
              <a:xfrm>
                <a:off x="5174306" y="2070224"/>
                <a:ext cx="313780" cy="267066"/>
              </a:xfrm>
              <a:custGeom>
                <a:rect b="b" l="l" r="r" t="t"/>
                <a:pathLst>
                  <a:path extrusionOk="0" h="159" w="187">
                    <a:moveTo>
                      <a:pt x="183" y="159"/>
                    </a:moveTo>
                    <a:cubicBezTo>
                      <a:pt x="183" y="159"/>
                      <a:pt x="118" y="37"/>
                      <a:pt x="0" y="0"/>
                    </a:cubicBezTo>
                    <a:cubicBezTo>
                      <a:pt x="0" y="0"/>
                      <a:pt x="124" y="30"/>
                      <a:pt x="187" y="136"/>
                    </a:cubicBezTo>
                    <a:lnTo>
                      <a:pt x="183" y="159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7" name="Google Shape;337;p34"/>
              <p:cNvSpPr/>
              <p:nvPr/>
            </p:nvSpPr>
            <p:spPr>
              <a:xfrm>
                <a:off x="7095768" y="1157088"/>
                <a:ext cx="1443742" cy="1392621"/>
              </a:xfrm>
              <a:custGeom>
                <a:rect b="b" l="l" r="r" t="t"/>
                <a:pathLst>
                  <a:path extrusionOk="0" h="831" w="861">
                    <a:moveTo>
                      <a:pt x="118" y="686"/>
                    </a:moveTo>
                    <a:cubicBezTo>
                      <a:pt x="118" y="686"/>
                      <a:pt x="319" y="706"/>
                      <a:pt x="421" y="831"/>
                    </a:cubicBezTo>
                    <a:cubicBezTo>
                      <a:pt x="421" y="831"/>
                      <a:pt x="529" y="686"/>
                      <a:pt x="723" y="689"/>
                    </a:cubicBezTo>
                    <a:cubicBezTo>
                      <a:pt x="861" y="523"/>
                      <a:pt x="838" y="276"/>
                      <a:pt x="671" y="138"/>
                    </a:cubicBezTo>
                    <a:cubicBezTo>
                      <a:pt x="505" y="0"/>
                      <a:pt x="258" y="23"/>
                      <a:pt x="120" y="190"/>
                    </a:cubicBezTo>
                    <a:cubicBezTo>
                      <a:pt x="1" y="334"/>
                      <a:pt x="0" y="542"/>
                      <a:pt x="118" y="687"/>
                    </a:cubicBezTo>
                    <a:cubicBezTo>
                      <a:pt x="118" y="686"/>
                      <a:pt x="118" y="686"/>
                      <a:pt x="118" y="686"/>
                    </a:cubicBezTo>
                  </a:path>
                </a:pathLst>
              </a:custGeom>
              <a:solidFill>
                <a:srgbClr val="92E3A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8" name="Google Shape;338;p34"/>
              <p:cNvSpPr/>
              <p:nvPr/>
            </p:nvSpPr>
            <p:spPr>
              <a:xfrm>
                <a:off x="7146008" y="1237296"/>
                <a:ext cx="1313293" cy="1312414"/>
              </a:xfrm>
              <a:custGeom>
                <a:rect b="b" l="l" r="r" t="t"/>
                <a:pathLst>
                  <a:path extrusionOk="0" h="783" w="783">
                    <a:moveTo>
                      <a:pt x="392" y="0"/>
                    </a:moveTo>
                    <a:cubicBezTo>
                      <a:pt x="348" y="0"/>
                      <a:pt x="304" y="7"/>
                      <a:pt x="263" y="22"/>
                    </a:cubicBezTo>
                    <a:cubicBezTo>
                      <a:pt x="198" y="44"/>
                      <a:pt x="137" y="85"/>
                      <a:pt x="90" y="142"/>
                    </a:cubicBezTo>
                    <a:cubicBezTo>
                      <a:pt x="60" y="178"/>
                      <a:pt x="37" y="218"/>
                      <a:pt x="22" y="261"/>
                    </a:cubicBezTo>
                    <a:cubicBezTo>
                      <a:pt x="7" y="303"/>
                      <a:pt x="0" y="347"/>
                      <a:pt x="0" y="391"/>
                    </a:cubicBezTo>
                    <a:cubicBezTo>
                      <a:pt x="0" y="479"/>
                      <a:pt x="29" y="567"/>
                      <a:pt x="88" y="639"/>
                    </a:cubicBezTo>
                    <a:cubicBezTo>
                      <a:pt x="88" y="638"/>
                      <a:pt x="88" y="638"/>
                      <a:pt x="88" y="638"/>
                    </a:cubicBezTo>
                    <a:cubicBezTo>
                      <a:pt x="88" y="638"/>
                      <a:pt x="289" y="658"/>
                      <a:pt x="391" y="783"/>
                    </a:cubicBezTo>
                    <a:cubicBezTo>
                      <a:pt x="391" y="783"/>
                      <a:pt x="418" y="747"/>
                      <a:pt x="469" y="711"/>
                    </a:cubicBezTo>
                    <a:cubicBezTo>
                      <a:pt x="470" y="702"/>
                      <a:pt x="472" y="694"/>
                      <a:pt x="474" y="688"/>
                    </a:cubicBezTo>
                    <a:cubicBezTo>
                      <a:pt x="477" y="681"/>
                      <a:pt x="480" y="676"/>
                      <a:pt x="484" y="673"/>
                    </a:cubicBezTo>
                    <a:cubicBezTo>
                      <a:pt x="489" y="671"/>
                      <a:pt x="497" y="668"/>
                      <a:pt x="507" y="665"/>
                    </a:cubicBezTo>
                    <a:cubicBezTo>
                      <a:pt x="517" y="661"/>
                      <a:pt x="529" y="657"/>
                      <a:pt x="540" y="653"/>
                    </a:cubicBezTo>
                    <a:cubicBezTo>
                      <a:pt x="549" y="650"/>
                      <a:pt x="557" y="647"/>
                      <a:pt x="564" y="645"/>
                    </a:cubicBezTo>
                    <a:cubicBezTo>
                      <a:pt x="563" y="639"/>
                      <a:pt x="563" y="634"/>
                      <a:pt x="563" y="630"/>
                    </a:cubicBezTo>
                    <a:cubicBezTo>
                      <a:pt x="560" y="631"/>
                      <a:pt x="558" y="631"/>
                      <a:pt x="555" y="631"/>
                    </a:cubicBezTo>
                    <a:cubicBezTo>
                      <a:pt x="555" y="631"/>
                      <a:pt x="555" y="631"/>
                      <a:pt x="555" y="631"/>
                    </a:cubicBezTo>
                    <a:cubicBezTo>
                      <a:pt x="552" y="631"/>
                      <a:pt x="548" y="630"/>
                      <a:pt x="546" y="628"/>
                    </a:cubicBezTo>
                    <a:cubicBezTo>
                      <a:pt x="543" y="626"/>
                      <a:pt x="540" y="623"/>
                      <a:pt x="537" y="619"/>
                    </a:cubicBezTo>
                    <a:cubicBezTo>
                      <a:pt x="535" y="616"/>
                      <a:pt x="533" y="612"/>
                      <a:pt x="531" y="608"/>
                    </a:cubicBezTo>
                    <a:cubicBezTo>
                      <a:pt x="443" y="658"/>
                      <a:pt x="395" y="745"/>
                      <a:pt x="395" y="745"/>
                    </a:cubicBezTo>
                    <a:cubicBezTo>
                      <a:pt x="392" y="721"/>
                      <a:pt x="392" y="721"/>
                      <a:pt x="392" y="721"/>
                    </a:cubicBezTo>
                    <a:cubicBezTo>
                      <a:pt x="429" y="661"/>
                      <a:pt x="487" y="625"/>
                      <a:pt x="530" y="605"/>
                    </a:cubicBezTo>
                    <a:cubicBezTo>
                      <a:pt x="527" y="599"/>
                      <a:pt x="524" y="591"/>
                      <a:pt x="520" y="583"/>
                    </a:cubicBezTo>
                    <a:cubicBezTo>
                      <a:pt x="520" y="583"/>
                      <a:pt x="520" y="583"/>
                      <a:pt x="520" y="583"/>
                    </a:cubicBezTo>
                    <a:cubicBezTo>
                      <a:pt x="510" y="555"/>
                      <a:pt x="502" y="527"/>
                      <a:pt x="495" y="499"/>
                    </a:cubicBezTo>
                    <a:cubicBezTo>
                      <a:pt x="495" y="499"/>
                      <a:pt x="495" y="499"/>
                      <a:pt x="494" y="499"/>
                    </a:cubicBezTo>
                    <a:cubicBezTo>
                      <a:pt x="493" y="499"/>
                      <a:pt x="492" y="499"/>
                      <a:pt x="491" y="499"/>
                    </a:cubicBezTo>
                    <a:cubicBezTo>
                      <a:pt x="481" y="499"/>
                      <a:pt x="473" y="498"/>
                      <a:pt x="466" y="495"/>
                    </a:cubicBezTo>
                    <a:cubicBezTo>
                      <a:pt x="459" y="493"/>
                      <a:pt x="454" y="489"/>
                      <a:pt x="451" y="483"/>
                    </a:cubicBezTo>
                    <a:cubicBezTo>
                      <a:pt x="449" y="479"/>
                      <a:pt x="448" y="475"/>
                      <a:pt x="448" y="470"/>
                    </a:cubicBezTo>
                    <a:cubicBezTo>
                      <a:pt x="448" y="464"/>
                      <a:pt x="449" y="457"/>
                      <a:pt x="453" y="449"/>
                    </a:cubicBezTo>
                    <a:cubicBezTo>
                      <a:pt x="460" y="432"/>
                      <a:pt x="478" y="418"/>
                      <a:pt x="501" y="407"/>
                    </a:cubicBezTo>
                    <a:cubicBezTo>
                      <a:pt x="525" y="397"/>
                      <a:pt x="554" y="390"/>
                      <a:pt x="583" y="390"/>
                    </a:cubicBezTo>
                    <a:cubicBezTo>
                      <a:pt x="586" y="390"/>
                      <a:pt x="589" y="390"/>
                      <a:pt x="592" y="390"/>
                    </a:cubicBezTo>
                    <a:cubicBezTo>
                      <a:pt x="616" y="391"/>
                      <a:pt x="630" y="399"/>
                      <a:pt x="639" y="410"/>
                    </a:cubicBezTo>
                    <a:cubicBezTo>
                      <a:pt x="647" y="421"/>
                      <a:pt x="650" y="434"/>
                      <a:pt x="650" y="447"/>
                    </a:cubicBezTo>
                    <a:cubicBezTo>
                      <a:pt x="650" y="456"/>
                      <a:pt x="649" y="464"/>
                      <a:pt x="648" y="470"/>
                    </a:cubicBezTo>
                    <a:cubicBezTo>
                      <a:pt x="646" y="487"/>
                      <a:pt x="642" y="502"/>
                      <a:pt x="636" y="511"/>
                    </a:cubicBezTo>
                    <a:cubicBezTo>
                      <a:pt x="638" y="515"/>
                      <a:pt x="639" y="518"/>
                      <a:pt x="639" y="522"/>
                    </a:cubicBezTo>
                    <a:cubicBezTo>
                      <a:pt x="639" y="522"/>
                      <a:pt x="639" y="522"/>
                      <a:pt x="639" y="522"/>
                    </a:cubicBezTo>
                    <a:cubicBezTo>
                      <a:pt x="639" y="522"/>
                      <a:pt x="639" y="522"/>
                      <a:pt x="639" y="522"/>
                    </a:cubicBezTo>
                    <a:cubicBezTo>
                      <a:pt x="639" y="525"/>
                      <a:pt x="638" y="529"/>
                      <a:pt x="636" y="532"/>
                    </a:cubicBezTo>
                    <a:cubicBezTo>
                      <a:pt x="636" y="533"/>
                      <a:pt x="635" y="534"/>
                      <a:pt x="634" y="536"/>
                    </a:cubicBezTo>
                    <a:cubicBezTo>
                      <a:pt x="631" y="539"/>
                      <a:pt x="629" y="542"/>
                      <a:pt x="627" y="544"/>
                    </a:cubicBezTo>
                    <a:cubicBezTo>
                      <a:pt x="628" y="557"/>
                      <a:pt x="631" y="602"/>
                      <a:pt x="631" y="630"/>
                    </a:cubicBezTo>
                    <a:cubicBezTo>
                      <a:pt x="631" y="633"/>
                      <a:pt x="631" y="636"/>
                      <a:pt x="631" y="638"/>
                    </a:cubicBezTo>
                    <a:cubicBezTo>
                      <a:pt x="631" y="638"/>
                      <a:pt x="632" y="638"/>
                      <a:pt x="632" y="638"/>
                    </a:cubicBezTo>
                    <a:cubicBezTo>
                      <a:pt x="637" y="639"/>
                      <a:pt x="645" y="641"/>
                      <a:pt x="654" y="643"/>
                    </a:cubicBezTo>
                    <a:cubicBezTo>
                      <a:pt x="665" y="642"/>
                      <a:pt x="675" y="641"/>
                      <a:pt x="686" y="641"/>
                    </a:cubicBezTo>
                    <a:cubicBezTo>
                      <a:pt x="689" y="641"/>
                      <a:pt x="691" y="641"/>
                      <a:pt x="693" y="641"/>
                    </a:cubicBezTo>
                    <a:cubicBezTo>
                      <a:pt x="753" y="568"/>
                      <a:pt x="783" y="480"/>
                      <a:pt x="783" y="392"/>
                    </a:cubicBezTo>
                    <a:cubicBezTo>
                      <a:pt x="783" y="279"/>
                      <a:pt x="735" y="168"/>
                      <a:pt x="641" y="90"/>
                    </a:cubicBezTo>
                    <a:cubicBezTo>
                      <a:pt x="568" y="30"/>
                      <a:pt x="480" y="0"/>
                      <a:pt x="392" y="0"/>
                    </a:cubicBezTo>
                  </a:path>
                </a:pathLst>
              </a:custGeom>
              <a:solidFill>
                <a:srgbClr val="C9F1D4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9" name="Google Shape;339;p34"/>
              <p:cNvSpPr/>
              <p:nvPr/>
            </p:nvSpPr>
            <p:spPr>
              <a:xfrm>
                <a:off x="7780619" y="1284011"/>
                <a:ext cx="56410" cy="1692298"/>
              </a:xfrm>
              <a:custGeom>
                <a:rect b="b" l="l" r="r" t="t"/>
                <a:pathLst>
                  <a:path extrusionOk="0" h="1920" w="64">
                    <a:moveTo>
                      <a:pt x="13" y="0"/>
                    </a:moveTo>
                    <a:lnTo>
                      <a:pt x="0" y="1920"/>
                    </a:lnTo>
                    <a:lnTo>
                      <a:pt x="64" y="192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0" name="Google Shape;340;p34"/>
              <p:cNvSpPr/>
              <p:nvPr/>
            </p:nvSpPr>
            <p:spPr>
              <a:xfrm>
                <a:off x="7803536" y="2218301"/>
                <a:ext cx="323476" cy="267947"/>
              </a:xfrm>
              <a:custGeom>
                <a:rect b="b" l="l" r="r" t="t"/>
                <a:pathLst>
                  <a:path extrusionOk="0" h="160" w="193">
                    <a:moveTo>
                      <a:pt x="3" y="160"/>
                    </a:moveTo>
                    <a:cubicBezTo>
                      <a:pt x="3" y="160"/>
                      <a:pt x="71" y="37"/>
                      <a:pt x="193" y="0"/>
                    </a:cubicBezTo>
                    <a:cubicBezTo>
                      <a:pt x="193" y="0"/>
                      <a:pt x="64" y="31"/>
                      <a:pt x="0" y="136"/>
                    </a:cubicBezTo>
                    <a:cubicBezTo>
                      <a:pt x="3" y="160"/>
                      <a:pt x="3" y="160"/>
                      <a:pt x="3" y="160"/>
                    </a:cubicBezTo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1" name="Google Shape;341;p34"/>
              <p:cNvSpPr/>
              <p:nvPr/>
            </p:nvSpPr>
            <p:spPr>
              <a:xfrm>
                <a:off x="7803536" y="1928318"/>
                <a:ext cx="323476" cy="266185"/>
              </a:xfrm>
              <a:custGeom>
                <a:rect b="b" l="l" r="r" t="t"/>
                <a:pathLst>
                  <a:path extrusionOk="0" h="159" w="193">
                    <a:moveTo>
                      <a:pt x="3" y="159"/>
                    </a:moveTo>
                    <a:cubicBezTo>
                      <a:pt x="3" y="159"/>
                      <a:pt x="71" y="37"/>
                      <a:pt x="193" y="0"/>
                    </a:cubicBezTo>
                    <a:cubicBezTo>
                      <a:pt x="193" y="0"/>
                      <a:pt x="64" y="30"/>
                      <a:pt x="0" y="136"/>
                    </a:cubicBezTo>
                    <a:lnTo>
                      <a:pt x="3" y="159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2" name="Google Shape;342;p34"/>
              <p:cNvSpPr/>
              <p:nvPr/>
            </p:nvSpPr>
            <p:spPr>
              <a:xfrm>
                <a:off x="7483586" y="1785531"/>
                <a:ext cx="313780" cy="266185"/>
              </a:xfrm>
              <a:custGeom>
                <a:rect b="b" l="l" r="r" t="t"/>
                <a:pathLst>
                  <a:path extrusionOk="0" h="159" w="187">
                    <a:moveTo>
                      <a:pt x="184" y="159"/>
                    </a:moveTo>
                    <a:cubicBezTo>
                      <a:pt x="184" y="159"/>
                      <a:pt x="118" y="37"/>
                      <a:pt x="0" y="0"/>
                    </a:cubicBezTo>
                    <a:cubicBezTo>
                      <a:pt x="0" y="0"/>
                      <a:pt x="125" y="30"/>
                      <a:pt x="187" y="136"/>
                    </a:cubicBezTo>
                    <a:lnTo>
                      <a:pt x="184" y="159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3" name="Google Shape;343;p34"/>
              <p:cNvSpPr/>
              <p:nvPr/>
            </p:nvSpPr>
            <p:spPr>
              <a:xfrm>
                <a:off x="7483586" y="2070224"/>
                <a:ext cx="313780" cy="267066"/>
              </a:xfrm>
              <a:custGeom>
                <a:rect b="b" l="l" r="r" t="t"/>
                <a:pathLst>
                  <a:path extrusionOk="0" h="159" w="187">
                    <a:moveTo>
                      <a:pt x="184" y="159"/>
                    </a:moveTo>
                    <a:cubicBezTo>
                      <a:pt x="184" y="159"/>
                      <a:pt x="118" y="37"/>
                      <a:pt x="0" y="0"/>
                    </a:cubicBezTo>
                    <a:cubicBezTo>
                      <a:pt x="0" y="0"/>
                      <a:pt x="125" y="30"/>
                      <a:pt x="187" y="136"/>
                    </a:cubicBezTo>
                    <a:lnTo>
                      <a:pt x="184" y="159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4" name="Google Shape;344;p34"/>
              <p:cNvSpPr/>
              <p:nvPr/>
            </p:nvSpPr>
            <p:spPr>
              <a:xfrm>
                <a:off x="5246581" y="3541291"/>
                <a:ext cx="169230" cy="147195"/>
              </a:xfrm>
              <a:custGeom>
                <a:rect b="b" l="l" r="r" t="t"/>
                <a:pathLst>
                  <a:path extrusionOk="0" h="88" w="101">
                    <a:moveTo>
                      <a:pt x="36" y="26"/>
                    </a:moveTo>
                    <a:cubicBezTo>
                      <a:pt x="35" y="17"/>
                      <a:pt x="36" y="9"/>
                      <a:pt x="3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20"/>
                      <a:pt x="9" y="35"/>
                      <a:pt x="7" y="40"/>
                    </a:cubicBezTo>
                    <a:cubicBezTo>
                      <a:pt x="4" y="60"/>
                      <a:pt x="0" y="65"/>
                      <a:pt x="14" y="72"/>
                    </a:cubicBezTo>
                    <a:cubicBezTo>
                      <a:pt x="22" y="76"/>
                      <a:pt x="30" y="77"/>
                      <a:pt x="43" y="83"/>
                    </a:cubicBezTo>
                    <a:cubicBezTo>
                      <a:pt x="53" y="88"/>
                      <a:pt x="73" y="85"/>
                      <a:pt x="77" y="85"/>
                    </a:cubicBezTo>
                    <a:cubicBezTo>
                      <a:pt x="86" y="85"/>
                      <a:pt x="101" y="78"/>
                      <a:pt x="76" y="66"/>
                    </a:cubicBezTo>
                    <a:cubicBezTo>
                      <a:pt x="55" y="55"/>
                      <a:pt x="36" y="43"/>
                      <a:pt x="36" y="26"/>
                    </a:cubicBezTo>
                  </a:path>
                </a:pathLst>
              </a:custGeom>
              <a:solidFill>
                <a:srgbClr val="92E3A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5" name="Google Shape;345;p34"/>
              <p:cNvSpPr/>
              <p:nvPr/>
            </p:nvSpPr>
            <p:spPr>
              <a:xfrm>
                <a:off x="5250107" y="3539528"/>
                <a:ext cx="148958" cy="147195"/>
              </a:xfrm>
              <a:custGeom>
                <a:rect b="b" l="l" r="r" t="t"/>
                <a:pathLst>
                  <a:path extrusionOk="0" h="88" w="89">
                    <a:moveTo>
                      <a:pt x="34" y="27"/>
                    </a:moveTo>
                    <a:cubicBezTo>
                      <a:pt x="35" y="27"/>
                      <a:pt x="35" y="27"/>
                      <a:pt x="35" y="27"/>
                    </a:cubicBezTo>
                    <a:cubicBezTo>
                      <a:pt x="35" y="25"/>
                      <a:pt x="35" y="23"/>
                      <a:pt x="35" y="21"/>
                    </a:cubicBezTo>
                    <a:cubicBezTo>
                      <a:pt x="35" y="15"/>
                      <a:pt x="36" y="8"/>
                      <a:pt x="38" y="2"/>
                    </a:cubicBezTo>
                    <a:cubicBezTo>
                      <a:pt x="38" y="1"/>
                      <a:pt x="38" y="1"/>
                      <a:pt x="37" y="1"/>
                    </a:cubicBezTo>
                    <a:cubicBezTo>
                      <a:pt x="37" y="0"/>
                      <a:pt x="37" y="0"/>
                      <a:pt x="36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0"/>
                      <a:pt x="5" y="1"/>
                      <a:pt x="5" y="1"/>
                    </a:cubicBezTo>
                    <a:cubicBezTo>
                      <a:pt x="5" y="11"/>
                      <a:pt x="5" y="20"/>
                      <a:pt x="5" y="27"/>
                    </a:cubicBezTo>
                    <a:cubicBezTo>
                      <a:pt x="5" y="33"/>
                      <a:pt x="5" y="39"/>
                      <a:pt x="4" y="41"/>
                    </a:cubicBezTo>
                    <a:cubicBezTo>
                      <a:pt x="4" y="41"/>
                      <a:pt x="4" y="41"/>
                      <a:pt x="4" y="41"/>
                    </a:cubicBezTo>
                    <a:cubicBezTo>
                      <a:pt x="2" y="50"/>
                      <a:pt x="1" y="56"/>
                      <a:pt x="0" y="61"/>
                    </a:cubicBezTo>
                    <a:cubicBezTo>
                      <a:pt x="0" y="64"/>
                      <a:pt x="1" y="66"/>
                      <a:pt x="3" y="69"/>
                    </a:cubicBezTo>
                    <a:cubicBezTo>
                      <a:pt x="5" y="71"/>
                      <a:pt x="8" y="73"/>
                      <a:pt x="12" y="75"/>
                    </a:cubicBezTo>
                    <a:cubicBezTo>
                      <a:pt x="12" y="75"/>
                      <a:pt x="12" y="75"/>
                      <a:pt x="12" y="75"/>
                    </a:cubicBezTo>
                    <a:cubicBezTo>
                      <a:pt x="19" y="79"/>
                      <a:pt x="28" y="79"/>
                      <a:pt x="41" y="85"/>
                    </a:cubicBezTo>
                    <a:cubicBezTo>
                      <a:pt x="41" y="85"/>
                      <a:pt x="41" y="85"/>
                      <a:pt x="41" y="85"/>
                    </a:cubicBezTo>
                    <a:cubicBezTo>
                      <a:pt x="46" y="88"/>
                      <a:pt x="53" y="88"/>
                      <a:pt x="59" y="88"/>
                    </a:cubicBezTo>
                    <a:cubicBezTo>
                      <a:pt x="67" y="88"/>
                      <a:pt x="73" y="88"/>
                      <a:pt x="75" y="88"/>
                    </a:cubicBezTo>
                    <a:cubicBezTo>
                      <a:pt x="78" y="88"/>
                      <a:pt x="81" y="87"/>
                      <a:pt x="84" y="86"/>
                    </a:cubicBezTo>
                    <a:cubicBezTo>
                      <a:pt x="85" y="85"/>
                      <a:pt x="87" y="84"/>
                      <a:pt x="87" y="83"/>
                    </a:cubicBezTo>
                    <a:cubicBezTo>
                      <a:pt x="88" y="82"/>
                      <a:pt x="89" y="81"/>
                      <a:pt x="89" y="79"/>
                    </a:cubicBezTo>
                    <a:cubicBezTo>
                      <a:pt x="89" y="77"/>
                      <a:pt x="88" y="75"/>
                      <a:pt x="86" y="73"/>
                    </a:cubicBezTo>
                    <a:cubicBezTo>
                      <a:pt x="83" y="70"/>
                      <a:pt x="80" y="68"/>
                      <a:pt x="74" y="65"/>
                    </a:cubicBezTo>
                    <a:cubicBezTo>
                      <a:pt x="64" y="60"/>
                      <a:pt x="54" y="55"/>
                      <a:pt x="47" y="48"/>
                    </a:cubicBezTo>
                    <a:cubicBezTo>
                      <a:pt x="40" y="42"/>
                      <a:pt x="35" y="35"/>
                      <a:pt x="35" y="27"/>
                    </a:cubicBezTo>
                    <a:cubicBezTo>
                      <a:pt x="35" y="27"/>
                      <a:pt x="35" y="27"/>
                      <a:pt x="35" y="27"/>
                    </a:cubicBezTo>
                    <a:cubicBezTo>
                      <a:pt x="34" y="27"/>
                      <a:pt x="34" y="27"/>
                      <a:pt x="34" y="27"/>
                    </a:cubicBezTo>
                    <a:cubicBezTo>
                      <a:pt x="32" y="27"/>
                      <a:pt x="32" y="27"/>
                      <a:pt x="32" y="27"/>
                    </a:cubicBezTo>
                    <a:cubicBezTo>
                      <a:pt x="32" y="36"/>
                      <a:pt x="37" y="44"/>
                      <a:pt x="45" y="50"/>
                    </a:cubicBezTo>
                    <a:cubicBezTo>
                      <a:pt x="53" y="57"/>
                      <a:pt x="63" y="63"/>
                      <a:pt x="73" y="68"/>
                    </a:cubicBezTo>
                    <a:cubicBezTo>
                      <a:pt x="78" y="70"/>
                      <a:pt x="82" y="73"/>
                      <a:pt x="84" y="75"/>
                    </a:cubicBezTo>
                    <a:cubicBezTo>
                      <a:pt x="86" y="77"/>
                      <a:pt x="86" y="78"/>
                      <a:pt x="86" y="79"/>
                    </a:cubicBezTo>
                    <a:cubicBezTo>
                      <a:pt x="86" y="80"/>
                      <a:pt x="86" y="81"/>
                      <a:pt x="85" y="81"/>
                    </a:cubicBezTo>
                    <a:cubicBezTo>
                      <a:pt x="84" y="82"/>
                      <a:pt x="83" y="83"/>
                      <a:pt x="81" y="84"/>
                    </a:cubicBezTo>
                    <a:cubicBezTo>
                      <a:pt x="79" y="85"/>
                      <a:pt x="77" y="85"/>
                      <a:pt x="75" y="85"/>
                    </a:cubicBezTo>
                    <a:cubicBezTo>
                      <a:pt x="73" y="85"/>
                      <a:pt x="66" y="86"/>
                      <a:pt x="59" y="86"/>
                    </a:cubicBezTo>
                    <a:cubicBezTo>
                      <a:pt x="53" y="86"/>
                      <a:pt x="46" y="85"/>
                      <a:pt x="42" y="83"/>
                    </a:cubicBezTo>
                    <a:cubicBezTo>
                      <a:pt x="42" y="83"/>
                      <a:pt x="42" y="83"/>
                      <a:pt x="42" y="83"/>
                    </a:cubicBezTo>
                    <a:cubicBezTo>
                      <a:pt x="29" y="77"/>
                      <a:pt x="20" y="76"/>
                      <a:pt x="13" y="72"/>
                    </a:cubicBezTo>
                    <a:cubicBezTo>
                      <a:pt x="13" y="72"/>
                      <a:pt x="13" y="72"/>
                      <a:pt x="13" y="72"/>
                    </a:cubicBezTo>
                    <a:cubicBezTo>
                      <a:pt x="9" y="70"/>
                      <a:pt x="7" y="69"/>
                      <a:pt x="5" y="67"/>
                    </a:cubicBezTo>
                    <a:cubicBezTo>
                      <a:pt x="4" y="65"/>
                      <a:pt x="3" y="63"/>
                      <a:pt x="3" y="61"/>
                    </a:cubicBezTo>
                    <a:cubicBezTo>
                      <a:pt x="3" y="57"/>
                      <a:pt x="5" y="51"/>
                      <a:pt x="7" y="42"/>
                    </a:cubicBezTo>
                    <a:cubicBezTo>
                      <a:pt x="5" y="41"/>
                      <a:pt x="5" y="41"/>
                      <a:pt x="5" y="41"/>
                    </a:cubicBezTo>
                    <a:cubicBezTo>
                      <a:pt x="7" y="42"/>
                      <a:pt x="7" y="42"/>
                      <a:pt x="7" y="42"/>
                    </a:cubicBezTo>
                    <a:cubicBezTo>
                      <a:pt x="7" y="39"/>
                      <a:pt x="8" y="33"/>
                      <a:pt x="8" y="27"/>
                    </a:cubicBezTo>
                    <a:cubicBezTo>
                      <a:pt x="8" y="20"/>
                      <a:pt x="8" y="1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36" y="3"/>
                      <a:pt x="36" y="3"/>
                      <a:pt x="36" y="3"/>
                    </a:cubicBezTo>
                    <a:cubicBezTo>
                      <a:pt x="36" y="1"/>
                      <a:pt x="36" y="1"/>
                      <a:pt x="36" y="1"/>
                    </a:cubicBezTo>
                    <a:cubicBezTo>
                      <a:pt x="35" y="1"/>
                      <a:pt x="35" y="1"/>
                      <a:pt x="35" y="1"/>
                    </a:cubicBezTo>
                    <a:cubicBezTo>
                      <a:pt x="33" y="8"/>
                      <a:pt x="32" y="15"/>
                      <a:pt x="32" y="21"/>
                    </a:cubicBezTo>
                    <a:cubicBezTo>
                      <a:pt x="32" y="23"/>
                      <a:pt x="32" y="25"/>
                      <a:pt x="32" y="27"/>
                    </a:cubicBezTo>
                    <a:cubicBezTo>
                      <a:pt x="34" y="27"/>
                      <a:pt x="34" y="27"/>
                      <a:pt x="34" y="27"/>
                    </a:cubicBezTo>
                    <a:cubicBezTo>
                      <a:pt x="32" y="27"/>
                      <a:pt x="32" y="27"/>
                      <a:pt x="32" y="27"/>
                    </a:cubicBezTo>
                    <a:cubicBezTo>
                      <a:pt x="34" y="27"/>
                      <a:pt x="34" y="27"/>
                      <a:pt x="34" y="27"/>
                    </a:cubicBezTo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6" name="Google Shape;346;p34"/>
              <p:cNvSpPr/>
              <p:nvPr/>
            </p:nvSpPr>
            <p:spPr>
              <a:xfrm>
                <a:off x="5248344" y="3643534"/>
                <a:ext cx="150720" cy="48478"/>
              </a:xfrm>
              <a:custGeom>
                <a:rect b="b" l="l" r="r" t="t"/>
                <a:pathLst>
                  <a:path extrusionOk="0" h="29" w="90">
                    <a:moveTo>
                      <a:pt x="85" y="19"/>
                    </a:moveTo>
                    <a:cubicBezTo>
                      <a:pt x="82" y="21"/>
                      <a:pt x="79" y="22"/>
                      <a:pt x="75" y="22"/>
                    </a:cubicBezTo>
                    <a:cubicBezTo>
                      <a:pt x="71" y="22"/>
                      <a:pt x="71" y="22"/>
                      <a:pt x="71" y="22"/>
                    </a:cubicBezTo>
                    <a:cubicBezTo>
                      <a:pt x="62" y="23"/>
                      <a:pt x="53" y="22"/>
                      <a:pt x="44" y="19"/>
                    </a:cubicBezTo>
                    <a:cubicBezTo>
                      <a:pt x="38" y="16"/>
                      <a:pt x="32" y="14"/>
                      <a:pt x="25" y="12"/>
                    </a:cubicBezTo>
                    <a:cubicBezTo>
                      <a:pt x="22" y="11"/>
                      <a:pt x="18" y="10"/>
                      <a:pt x="14" y="8"/>
                    </a:cubicBezTo>
                    <a:cubicBezTo>
                      <a:pt x="9" y="5"/>
                      <a:pt x="6" y="3"/>
                      <a:pt x="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15"/>
                      <a:pt x="10" y="18"/>
                    </a:cubicBezTo>
                    <a:cubicBezTo>
                      <a:pt x="14" y="19"/>
                      <a:pt x="18" y="20"/>
                      <a:pt x="23" y="21"/>
                    </a:cubicBezTo>
                    <a:cubicBezTo>
                      <a:pt x="27" y="23"/>
                      <a:pt x="33" y="24"/>
                      <a:pt x="41" y="26"/>
                    </a:cubicBezTo>
                    <a:cubicBezTo>
                      <a:pt x="47" y="28"/>
                      <a:pt x="54" y="29"/>
                      <a:pt x="60" y="28"/>
                    </a:cubicBezTo>
                    <a:cubicBezTo>
                      <a:pt x="65" y="28"/>
                      <a:pt x="69" y="28"/>
                      <a:pt x="72" y="28"/>
                    </a:cubicBezTo>
                    <a:cubicBezTo>
                      <a:pt x="76" y="28"/>
                      <a:pt x="76" y="28"/>
                      <a:pt x="76" y="28"/>
                    </a:cubicBezTo>
                    <a:cubicBezTo>
                      <a:pt x="81" y="28"/>
                      <a:pt x="87" y="25"/>
                      <a:pt x="90" y="21"/>
                    </a:cubicBezTo>
                    <a:cubicBezTo>
                      <a:pt x="90" y="20"/>
                      <a:pt x="90" y="19"/>
                      <a:pt x="90" y="19"/>
                    </a:cubicBezTo>
                    <a:cubicBezTo>
                      <a:pt x="85" y="19"/>
                      <a:pt x="85" y="19"/>
                      <a:pt x="85" y="19"/>
                    </a:cubicBezTo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7" name="Google Shape;347;p34"/>
              <p:cNvSpPr/>
              <p:nvPr/>
            </p:nvSpPr>
            <p:spPr>
              <a:xfrm>
                <a:off x="5399064" y="3549223"/>
                <a:ext cx="157771" cy="104006"/>
              </a:xfrm>
              <a:custGeom>
                <a:rect b="b" l="l" r="r" t="t"/>
                <a:pathLst>
                  <a:path extrusionOk="0" h="62" w="94">
                    <a:moveTo>
                      <a:pt x="42" y="18"/>
                    </a:moveTo>
                    <a:cubicBezTo>
                      <a:pt x="40" y="12"/>
                      <a:pt x="40" y="6"/>
                      <a:pt x="40" y="0"/>
                    </a:cubicBezTo>
                    <a:cubicBezTo>
                      <a:pt x="30" y="1"/>
                      <a:pt x="19" y="2"/>
                      <a:pt x="8" y="2"/>
                    </a:cubicBezTo>
                    <a:cubicBezTo>
                      <a:pt x="8" y="5"/>
                      <a:pt x="8" y="7"/>
                      <a:pt x="7" y="10"/>
                    </a:cubicBezTo>
                    <a:cubicBezTo>
                      <a:pt x="0" y="34"/>
                      <a:pt x="0" y="46"/>
                      <a:pt x="10" y="50"/>
                    </a:cubicBezTo>
                    <a:cubicBezTo>
                      <a:pt x="20" y="54"/>
                      <a:pt x="43" y="53"/>
                      <a:pt x="49" y="57"/>
                    </a:cubicBezTo>
                    <a:cubicBezTo>
                      <a:pt x="55" y="62"/>
                      <a:pt x="89" y="59"/>
                      <a:pt x="91" y="53"/>
                    </a:cubicBezTo>
                    <a:cubicBezTo>
                      <a:pt x="94" y="44"/>
                      <a:pt x="48" y="30"/>
                      <a:pt x="42" y="18"/>
                    </a:cubicBezTo>
                  </a:path>
                </a:pathLst>
              </a:custGeom>
              <a:solidFill>
                <a:srgbClr val="92E3A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8" name="Google Shape;348;p34"/>
              <p:cNvSpPr/>
              <p:nvPr/>
            </p:nvSpPr>
            <p:spPr>
              <a:xfrm>
                <a:off x="5399064" y="3547460"/>
                <a:ext cx="156009" cy="104006"/>
              </a:xfrm>
              <a:custGeom>
                <a:rect b="b" l="l" r="r" t="t"/>
                <a:pathLst>
                  <a:path extrusionOk="0" h="62" w="93">
                    <a:moveTo>
                      <a:pt x="42" y="19"/>
                    </a:moveTo>
                    <a:cubicBezTo>
                      <a:pt x="43" y="19"/>
                      <a:pt x="43" y="19"/>
                      <a:pt x="43" y="19"/>
                    </a:cubicBezTo>
                    <a:cubicBezTo>
                      <a:pt x="42" y="15"/>
                      <a:pt x="41" y="10"/>
                      <a:pt x="41" y="5"/>
                    </a:cubicBezTo>
                    <a:cubicBezTo>
                      <a:pt x="41" y="4"/>
                      <a:pt x="41" y="2"/>
                      <a:pt x="42" y="1"/>
                    </a:cubicBezTo>
                    <a:cubicBezTo>
                      <a:pt x="42" y="1"/>
                      <a:pt x="41" y="0"/>
                      <a:pt x="41" y="0"/>
                    </a:cubicBezTo>
                    <a:cubicBezTo>
                      <a:pt x="41" y="0"/>
                      <a:pt x="40" y="0"/>
                      <a:pt x="40" y="0"/>
                    </a:cubicBezTo>
                    <a:cubicBezTo>
                      <a:pt x="29" y="1"/>
                      <a:pt x="19" y="2"/>
                      <a:pt x="8" y="2"/>
                    </a:cubicBezTo>
                    <a:cubicBezTo>
                      <a:pt x="7" y="2"/>
                      <a:pt x="7" y="2"/>
                      <a:pt x="7" y="3"/>
                    </a:cubicBezTo>
                    <a:cubicBezTo>
                      <a:pt x="7" y="5"/>
                      <a:pt x="6" y="8"/>
                      <a:pt x="6" y="10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2" y="22"/>
                      <a:pt x="0" y="30"/>
                      <a:pt x="0" y="37"/>
                    </a:cubicBezTo>
                    <a:cubicBezTo>
                      <a:pt x="0" y="41"/>
                      <a:pt x="1" y="44"/>
                      <a:pt x="3" y="47"/>
                    </a:cubicBezTo>
                    <a:cubicBezTo>
                      <a:pt x="4" y="49"/>
                      <a:pt x="6" y="51"/>
                      <a:pt x="9" y="52"/>
                    </a:cubicBezTo>
                    <a:cubicBezTo>
                      <a:pt x="15" y="55"/>
                      <a:pt x="23" y="55"/>
                      <a:pt x="31" y="56"/>
                    </a:cubicBezTo>
                    <a:cubicBezTo>
                      <a:pt x="35" y="56"/>
                      <a:pt x="39" y="57"/>
                      <a:pt x="42" y="57"/>
                    </a:cubicBezTo>
                    <a:cubicBezTo>
                      <a:pt x="45" y="58"/>
                      <a:pt x="47" y="59"/>
                      <a:pt x="48" y="59"/>
                    </a:cubicBezTo>
                    <a:cubicBezTo>
                      <a:pt x="50" y="61"/>
                      <a:pt x="51" y="61"/>
                      <a:pt x="54" y="61"/>
                    </a:cubicBezTo>
                    <a:cubicBezTo>
                      <a:pt x="56" y="62"/>
                      <a:pt x="59" y="62"/>
                      <a:pt x="62" y="62"/>
                    </a:cubicBezTo>
                    <a:cubicBezTo>
                      <a:pt x="68" y="62"/>
                      <a:pt x="75" y="61"/>
                      <a:pt x="81" y="60"/>
                    </a:cubicBezTo>
                    <a:cubicBezTo>
                      <a:pt x="84" y="59"/>
                      <a:pt x="86" y="59"/>
                      <a:pt x="88" y="58"/>
                    </a:cubicBezTo>
                    <a:cubicBezTo>
                      <a:pt x="90" y="57"/>
                      <a:pt x="92" y="56"/>
                      <a:pt x="92" y="54"/>
                    </a:cubicBezTo>
                    <a:cubicBezTo>
                      <a:pt x="92" y="54"/>
                      <a:pt x="92" y="54"/>
                      <a:pt x="92" y="54"/>
                    </a:cubicBezTo>
                    <a:cubicBezTo>
                      <a:pt x="92" y="54"/>
                      <a:pt x="93" y="53"/>
                      <a:pt x="93" y="53"/>
                    </a:cubicBezTo>
                    <a:cubicBezTo>
                      <a:pt x="93" y="51"/>
                      <a:pt x="92" y="50"/>
                      <a:pt x="90" y="48"/>
                    </a:cubicBezTo>
                    <a:cubicBezTo>
                      <a:pt x="88" y="46"/>
                      <a:pt x="84" y="44"/>
                      <a:pt x="80" y="41"/>
                    </a:cubicBezTo>
                    <a:cubicBezTo>
                      <a:pt x="73" y="38"/>
                      <a:pt x="65" y="34"/>
                      <a:pt x="57" y="30"/>
                    </a:cubicBezTo>
                    <a:cubicBezTo>
                      <a:pt x="54" y="28"/>
                      <a:pt x="51" y="26"/>
                      <a:pt x="48" y="24"/>
                    </a:cubicBezTo>
                    <a:cubicBezTo>
                      <a:pt x="46" y="22"/>
                      <a:pt x="44" y="20"/>
                      <a:pt x="43" y="19"/>
                    </a:cubicBezTo>
                    <a:cubicBezTo>
                      <a:pt x="42" y="19"/>
                      <a:pt x="42" y="19"/>
                      <a:pt x="42" y="19"/>
                    </a:cubicBezTo>
                    <a:cubicBezTo>
                      <a:pt x="43" y="19"/>
                      <a:pt x="43" y="19"/>
                      <a:pt x="43" y="19"/>
                    </a:cubicBezTo>
                    <a:cubicBezTo>
                      <a:pt x="42" y="19"/>
                      <a:pt x="42" y="19"/>
                      <a:pt x="42" y="19"/>
                    </a:cubicBezTo>
                    <a:cubicBezTo>
                      <a:pt x="41" y="20"/>
                      <a:pt x="41" y="20"/>
                      <a:pt x="41" y="20"/>
                    </a:cubicBezTo>
                    <a:cubicBezTo>
                      <a:pt x="42" y="23"/>
                      <a:pt x="46" y="26"/>
                      <a:pt x="51" y="29"/>
                    </a:cubicBezTo>
                    <a:cubicBezTo>
                      <a:pt x="59" y="34"/>
                      <a:pt x="68" y="38"/>
                      <a:pt x="76" y="43"/>
                    </a:cubicBezTo>
                    <a:cubicBezTo>
                      <a:pt x="80" y="45"/>
                      <a:pt x="84" y="47"/>
                      <a:pt x="86" y="49"/>
                    </a:cubicBezTo>
                    <a:cubicBezTo>
                      <a:pt x="88" y="49"/>
                      <a:pt x="88" y="50"/>
                      <a:pt x="89" y="51"/>
                    </a:cubicBezTo>
                    <a:cubicBezTo>
                      <a:pt x="90" y="52"/>
                      <a:pt x="90" y="52"/>
                      <a:pt x="90" y="53"/>
                    </a:cubicBezTo>
                    <a:cubicBezTo>
                      <a:pt x="90" y="53"/>
                      <a:pt x="90" y="53"/>
                      <a:pt x="90" y="53"/>
                    </a:cubicBezTo>
                    <a:cubicBezTo>
                      <a:pt x="90" y="53"/>
                      <a:pt x="90" y="53"/>
                      <a:pt x="90" y="53"/>
                    </a:cubicBezTo>
                    <a:cubicBezTo>
                      <a:pt x="90" y="54"/>
                      <a:pt x="89" y="55"/>
                      <a:pt x="87" y="55"/>
                    </a:cubicBezTo>
                    <a:cubicBezTo>
                      <a:pt x="82" y="58"/>
                      <a:pt x="71" y="59"/>
                      <a:pt x="62" y="59"/>
                    </a:cubicBezTo>
                    <a:cubicBezTo>
                      <a:pt x="59" y="59"/>
                      <a:pt x="56" y="59"/>
                      <a:pt x="54" y="59"/>
                    </a:cubicBezTo>
                    <a:cubicBezTo>
                      <a:pt x="52" y="58"/>
                      <a:pt x="50" y="58"/>
                      <a:pt x="50" y="57"/>
                    </a:cubicBezTo>
                    <a:cubicBezTo>
                      <a:pt x="48" y="56"/>
                      <a:pt x="45" y="55"/>
                      <a:pt x="42" y="55"/>
                    </a:cubicBezTo>
                    <a:cubicBezTo>
                      <a:pt x="37" y="54"/>
                      <a:pt x="31" y="53"/>
                      <a:pt x="25" y="53"/>
                    </a:cubicBezTo>
                    <a:cubicBezTo>
                      <a:pt x="20" y="52"/>
                      <a:pt x="14" y="51"/>
                      <a:pt x="10" y="50"/>
                    </a:cubicBezTo>
                    <a:cubicBezTo>
                      <a:pt x="8" y="49"/>
                      <a:pt x="6" y="47"/>
                      <a:pt x="5" y="45"/>
                    </a:cubicBezTo>
                    <a:cubicBezTo>
                      <a:pt x="4" y="43"/>
                      <a:pt x="3" y="41"/>
                      <a:pt x="3" y="37"/>
                    </a:cubicBezTo>
                    <a:cubicBezTo>
                      <a:pt x="3" y="31"/>
                      <a:pt x="5" y="22"/>
                      <a:pt x="8" y="11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9" y="8"/>
                      <a:pt x="9" y="6"/>
                      <a:pt x="10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19" y="4"/>
                      <a:pt x="30" y="4"/>
                      <a:pt x="40" y="2"/>
                    </a:cubicBezTo>
                    <a:cubicBezTo>
                      <a:pt x="40" y="1"/>
                      <a:pt x="40" y="1"/>
                      <a:pt x="40" y="1"/>
                    </a:cubicBezTo>
                    <a:cubicBezTo>
                      <a:pt x="39" y="1"/>
                      <a:pt x="39" y="1"/>
                      <a:pt x="39" y="1"/>
                    </a:cubicBezTo>
                    <a:cubicBezTo>
                      <a:pt x="39" y="2"/>
                      <a:pt x="39" y="4"/>
                      <a:pt x="39" y="5"/>
                    </a:cubicBezTo>
                    <a:cubicBezTo>
                      <a:pt x="39" y="10"/>
                      <a:pt x="39" y="15"/>
                      <a:pt x="40" y="20"/>
                    </a:cubicBezTo>
                    <a:cubicBezTo>
                      <a:pt x="41" y="20"/>
                      <a:pt x="41" y="20"/>
                      <a:pt x="41" y="20"/>
                    </a:cubicBezTo>
                    <a:cubicBezTo>
                      <a:pt x="42" y="19"/>
                      <a:pt x="42" y="19"/>
                      <a:pt x="42" y="19"/>
                    </a:cubicBezTo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9" name="Google Shape;349;p34"/>
              <p:cNvSpPr/>
              <p:nvPr/>
            </p:nvSpPr>
            <p:spPr>
              <a:xfrm>
                <a:off x="5469576" y="3579191"/>
                <a:ext cx="93429" cy="74038"/>
              </a:xfrm>
              <a:custGeom>
                <a:rect b="b" l="l" r="r" t="t"/>
                <a:pathLst>
                  <a:path extrusionOk="0" h="44" w="56">
                    <a:moveTo>
                      <a:pt x="7" y="40"/>
                    </a:moveTo>
                    <a:cubicBezTo>
                      <a:pt x="13" y="44"/>
                      <a:pt x="46" y="42"/>
                      <a:pt x="49" y="35"/>
                    </a:cubicBezTo>
                    <a:cubicBezTo>
                      <a:pt x="56" y="23"/>
                      <a:pt x="6" y="12"/>
                      <a:pt x="0" y="0"/>
                    </a:cubicBezTo>
                    <a:cubicBezTo>
                      <a:pt x="7" y="40"/>
                      <a:pt x="7" y="40"/>
                      <a:pt x="7" y="40"/>
                    </a:cubicBezTo>
                  </a:path>
                </a:pathLst>
              </a:custGeom>
              <a:solidFill>
                <a:srgbClr val="92E3A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0" name="Google Shape;350;p34"/>
              <p:cNvSpPr/>
              <p:nvPr/>
            </p:nvSpPr>
            <p:spPr>
              <a:xfrm>
                <a:off x="5466051" y="3577428"/>
                <a:ext cx="89022" cy="74038"/>
              </a:xfrm>
              <a:custGeom>
                <a:rect b="b" l="l" r="r" t="t"/>
                <a:pathLst>
                  <a:path extrusionOk="0" h="44" w="53">
                    <a:moveTo>
                      <a:pt x="8" y="42"/>
                    </a:moveTo>
                    <a:cubicBezTo>
                      <a:pt x="10" y="43"/>
                      <a:pt x="12" y="43"/>
                      <a:pt x="14" y="44"/>
                    </a:cubicBezTo>
                    <a:cubicBezTo>
                      <a:pt x="17" y="44"/>
                      <a:pt x="20" y="44"/>
                      <a:pt x="23" y="44"/>
                    </a:cubicBezTo>
                    <a:cubicBezTo>
                      <a:pt x="29" y="44"/>
                      <a:pt x="35" y="44"/>
                      <a:pt x="41" y="42"/>
                    </a:cubicBezTo>
                    <a:cubicBezTo>
                      <a:pt x="44" y="42"/>
                      <a:pt x="46" y="41"/>
                      <a:pt x="48" y="40"/>
                    </a:cubicBezTo>
                    <a:cubicBezTo>
                      <a:pt x="50" y="39"/>
                      <a:pt x="52" y="38"/>
                      <a:pt x="53" y="36"/>
                    </a:cubicBezTo>
                    <a:cubicBezTo>
                      <a:pt x="53" y="36"/>
                      <a:pt x="53" y="36"/>
                      <a:pt x="53" y="36"/>
                    </a:cubicBezTo>
                    <a:cubicBezTo>
                      <a:pt x="53" y="36"/>
                      <a:pt x="53" y="35"/>
                      <a:pt x="53" y="34"/>
                    </a:cubicBezTo>
                    <a:cubicBezTo>
                      <a:pt x="53" y="32"/>
                      <a:pt x="52" y="30"/>
                      <a:pt x="51" y="29"/>
                    </a:cubicBezTo>
                    <a:cubicBezTo>
                      <a:pt x="49" y="26"/>
                      <a:pt x="45" y="24"/>
                      <a:pt x="40" y="21"/>
                    </a:cubicBezTo>
                    <a:cubicBezTo>
                      <a:pt x="33" y="18"/>
                      <a:pt x="25" y="14"/>
                      <a:pt x="17" y="11"/>
                    </a:cubicBezTo>
                    <a:cubicBezTo>
                      <a:pt x="14" y="9"/>
                      <a:pt x="11" y="7"/>
                      <a:pt x="8" y="6"/>
                    </a:cubicBezTo>
                    <a:cubicBezTo>
                      <a:pt x="5" y="4"/>
                      <a:pt x="4" y="2"/>
                      <a:pt x="3" y="1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2" y="5"/>
                      <a:pt x="6" y="8"/>
                      <a:pt x="11" y="11"/>
                    </a:cubicBezTo>
                    <a:cubicBezTo>
                      <a:pt x="19" y="15"/>
                      <a:pt x="29" y="19"/>
                      <a:pt x="37" y="23"/>
                    </a:cubicBezTo>
                    <a:cubicBezTo>
                      <a:pt x="41" y="25"/>
                      <a:pt x="44" y="27"/>
                      <a:pt x="47" y="29"/>
                    </a:cubicBezTo>
                    <a:cubicBezTo>
                      <a:pt x="48" y="29"/>
                      <a:pt x="49" y="30"/>
                      <a:pt x="50" y="31"/>
                    </a:cubicBezTo>
                    <a:cubicBezTo>
                      <a:pt x="50" y="32"/>
                      <a:pt x="50" y="33"/>
                      <a:pt x="50" y="34"/>
                    </a:cubicBezTo>
                    <a:cubicBezTo>
                      <a:pt x="50" y="34"/>
                      <a:pt x="50" y="35"/>
                      <a:pt x="50" y="35"/>
                    </a:cubicBezTo>
                    <a:cubicBezTo>
                      <a:pt x="50" y="35"/>
                      <a:pt x="50" y="35"/>
                      <a:pt x="50" y="35"/>
                    </a:cubicBezTo>
                    <a:cubicBezTo>
                      <a:pt x="50" y="36"/>
                      <a:pt x="49" y="37"/>
                      <a:pt x="47" y="38"/>
                    </a:cubicBezTo>
                    <a:cubicBezTo>
                      <a:pt x="42" y="40"/>
                      <a:pt x="32" y="42"/>
                      <a:pt x="23" y="42"/>
                    </a:cubicBezTo>
                    <a:cubicBezTo>
                      <a:pt x="20" y="42"/>
                      <a:pt x="17" y="41"/>
                      <a:pt x="15" y="41"/>
                    </a:cubicBezTo>
                    <a:cubicBezTo>
                      <a:pt x="12" y="41"/>
                      <a:pt x="11" y="40"/>
                      <a:pt x="10" y="39"/>
                    </a:cubicBezTo>
                    <a:cubicBezTo>
                      <a:pt x="9" y="39"/>
                      <a:pt x="8" y="39"/>
                      <a:pt x="8" y="40"/>
                    </a:cubicBezTo>
                    <a:cubicBezTo>
                      <a:pt x="7" y="40"/>
                      <a:pt x="8" y="41"/>
                      <a:pt x="8" y="42"/>
                    </a:cubicBezTo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1" name="Google Shape;351;p34"/>
              <p:cNvSpPr/>
              <p:nvPr/>
            </p:nvSpPr>
            <p:spPr>
              <a:xfrm>
                <a:off x="5397301" y="3602989"/>
                <a:ext cx="159535" cy="52003"/>
              </a:xfrm>
              <a:custGeom>
                <a:rect b="b" l="l" r="r" t="t"/>
                <a:pathLst>
                  <a:path extrusionOk="0" h="31" w="95">
                    <a:moveTo>
                      <a:pt x="90" y="20"/>
                    </a:moveTo>
                    <a:cubicBezTo>
                      <a:pt x="87" y="22"/>
                      <a:pt x="84" y="23"/>
                      <a:pt x="80" y="23"/>
                    </a:cubicBezTo>
                    <a:cubicBezTo>
                      <a:pt x="74" y="24"/>
                      <a:pt x="74" y="24"/>
                      <a:pt x="74" y="24"/>
                    </a:cubicBezTo>
                    <a:cubicBezTo>
                      <a:pt x="65" y="25"/>
                      <a:pt x="55" y="24"/>
                      <a:pt x="45" y="21"/>
                    </a:cubicBezTo>
                    <a:cubicBezTo>
                      <a:pt x="41" y="20"/>
                      <a:pt x="37" y="19"/>
                      <a:pt x="33" y="18"/>
                    </a:cubicBezTo>
                    <a:cubicBezTo>
                      <a:pt x="28" y="18"/>
                      <a:pt x="24" y="17"/>
                      <a:pt x="20" y="15"/>
                    </a:cubicBezTo>
                    <a:cubicBezTo>
                      <a:pt x="18" y="15"/>
                      <a:pt x="15" y="14"/>
                      <a:pt x="13" y="13"/>
                    </a:cubicBezTo>
                    <a:cubicBezTo>
                      <a:pt x="8" y="11"/>
                      <a:pt x="5" y="6"/>
                      <a:pt x="6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4"/>
                      <a:pt x="0" y="7"/>
                    </a:cubicBezTo>
                    <a:cubicBezTo>
                      <a:pt x="0" y="9"/>
                      <a:pt x="0" y="12"/>
                      <a:pt x="1" y="14"/>
                    </a:cubicBezTo>
                    <a:cubicBezTo>
                      <a:pt x="3" y="21"/>
                      <a:pt x="10" y="22"/>
                      <a:pt x="16" y="23"/>
                    </a:cubicBezTo>
                    <a:cubicBezTo>
                      <a:pt x="28" y="26"/>
                      <a:pt x="41" y="29"/>
                      <a:pt x="55" y="30"/>
                    </a:cubicBezTo>
                    <a:cubicBezTo>
                      <a:pt x="61" y="31"/>
                      <a:pt x="68" y="31"/>
                      <a:pt x="74" y="30"/>
                    </a:cubicBezTo>
                    <a:cubicBezTo>
                      <a:pt x="80" y="30"/>
                      <a:pt x="85" y="29"/>
                      <a:pt x="90" y="27"/>
                    </a:cubicBezTo>
                    <a:cubicBezTo>
                      <a:pt x="92" y="26"/>
                      <a:pt x="94" y="24"/>
                      <a:pt x="95" y="22"/>
                    </a:cubicBezTo>
                    <a:cubicBezTo>
                      <a:pt x="95" y="21"/>
                      <a:pt x="95" y="21"/>
                      <a:pt x="95" y="20"/>
                    </a:cubicBezTo>
                    <a:cubicBezTo>
                      <a:pt x="90" y="20"/>
                      <a:pt x="90" y="20"/>
                      <a:pt x="90" y="20"/>
                    </a:cubicBezTo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2" name="Google Shape;352;p34"/>
              <p:cNvSpPr/>
              <p:nvPr/>
            </p:nvSpPr>
            <p:spPr>
              <a:xfrm>
                <a:off x="5525105" y="1976795"/>
                <a:ext cx="229165" cy="414261"/>
              </a:xfrm>
              <a:custGeom>
                <a:rect b="b" l="l" r="r" t="t"/>
                <a:pathLst>
                  <a:path extrusionOk="0" h="247" w="137">
                    <a:moveTo>
                      <a:pt x="105" y="25"/>
                    </a:moveTo>
                    <a:cubicBezTo>
                      <a:pt x="105" y="25"/>
                      <a:pt x="84" y="28"/>
                      <a:pt x="105" y="91"/>
                    </a:cubicBezTo>
                    <a:cubicBezTo>
                      <a:pt x="127" y="154"/>
                      <a:pt x="137" y="186"/>
                      <a:pt x="121" y="207"/>
                    </a:cubicBezTo>
                    <a:cubicBezTo>
                      <a:pt x="105" y="228"/>
                      <a:pt x="51" y="247"/>
                      <a:pt x="26" y="203"/>
                    </a:cubicBezTo>
                    <a:cubicBezTo>
                      <a:pt x="0" y="160"/>
                      <a:pt x="0" y="82"/>
                      <a:pt x="22" y="47"/>
                    </a:cubicBezTo>
                    <a:cubicBezTo>
                      <a:pt x="45" y="13"/>
                      <a:pt x="92" y="0"/>
                      <a:pt x="105" y="25"/>
                    </a:cubicBezTo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3" name="Google Shape;353;p34"/>
              <p:cNvSpPr/>
              <p:nvPr/>
            </p:nvSpPr>
            <p:spPr>
              <a:xfrm>
                <a:off x="5531275" y="1993542"/>
                <a:ext cx="213300" cy="371953"/>
              </a:xfrm>
              <a:custGeom>
                <a:rect b="b" l="l" r="r" t="t"/>
                <a:pathLst>
                  <a:path extrusionOk="0" h="222" w="127">
                    <a:moveTo>
                      <a:pt x="101" y="15"/>
                    </a:moveTo>
                    <a:cubicBezTo>
                      <a:pt x="101" y="13"/>
                      <a:pt x="101" y="13"/>
                      <a:pt x="101" y="13"/>
                    </a:cubicBezTo>
                    <a:cubicBezTo>
                      <a:pt x="101" y="13"/>
                      <a:pt x="98" y="14"/>
                      <a:pt x="95" y="17"/>
                    </a:cubicBezTo>
                    <a:cubicBezTo>
                      <a:pt x="92" y="20"/>
                      <a:pt x="90" y="26"/>
                      <a:pt x="90" y="36"/>
                    </a:cubicBezTo>
                    <a:cubicBezTo>
                      <a:pt x="90" y="46"/>
                      <a:pt x="92" y="61"/>
                      <a:pt x="99" y="82"/>
                    </a:cubicBezTo>
                    <a:cubicBezTo>
                      <a:pt x="114" y="124"/>
                      <a:pt x="123" y="151"/>
                      <a:pt x="123" y="171"/>
                    </a:cubicBezTo>
                    <a:cubicBezTo>
                      <a:pt x="123" y="181"/>
                      <a:pt x="120" y="189"/>
                      <a:pt x="115" y="196"/>
                    </a:cubicBezTo>
                    <a:cubicBezTo>
                      <a:pt x="111" y="201"/>
                      <a:pt x="104" y="207"/>
                      <a:pt x="95" y="211"/>
                    </a:cubicBezTo>
                    <a:cubicBezTo>
                      <a:pt x="87" y="215"/>
                      <a:pt x="77" y="218"/>
                      <a:pt x="67" y="218"/>
                    </a:cubicBezTo>
                    <a:cubicBezTo>
                      <a:pt x="50" y="218"/>
                      <a:pt x="34" y="211"/>
                      <a:pt x="23" y="192"/>
                    </a:cubicBezTo>
                    <a:cubicBezTo>
                      <a:pt x="10" y="170"/>
                      <a:pt x="4" y="139"/>
                      <a:pt x="4" y="109"/>
                    </a:cubicBezTo>
                    <a:cubicBezTo>
                      <a:pt x="4" y="81"/>
                      <a:pt x="9" y="55"/>
                      <a:pt x="20" y="39"/>
                    </a:cubicBezTo>
                    <a:cubicBezTo>
                      <a:pt x="27" y="28"/>
                      <a:pt x="36" y="19"/>
                      <a:pt x="47" y="13"/>
                    </a:cubicBezTo>
                    <a:cubicBezTo>
                      <a:pt x="57" y="7"/>
                      <a:pt x="67" y="4"/>
                      <a:pt x="77" y="4"/>
                    </a:cubicBezTo>
                    <a:cubicBezTo>
                      <a:pt x="82" y="4"/>
                      <a:pt x="86" y="5"/>
                      <a:pt x="90" y="7"/>
                    </a:cubicBezTo>
                    <a:cubicBezTo>
                      <a:pt x="94" y="9"/>
                      <a:pt x="97" y="12"/>
                      <a:pt x="100" y="16"/>
                    </a:cubicBezTo>
                    <a:cubicBezTo>
                      <a:pt x="101" y="15"/>
                      <a:pt x="101" y="15"/>
                      <a:pt x="101" y="15"/>
                    </a:cubicBezTo>
                    <a:cubicBezTo>
                      <a:pt x="101" y="13"/>
                      <a:pt x="101" y="13"/>
                      <a:pt x="101" y="13"/>
                    </a:cubicBezTo>
                    <a:cubicBezTo>
                      <a:pt x="101" y="15"/>
                      <a:pt x="101" y="15"/>
                      <a:pt x="101" y="15"/>
                    </a:cubicBezTo>
                    <a:cubicBezTo>
                      <a:pt x="103" y="14"/>
                      <a:pt x="103" y="14"/>
                      <a:pt x="103" y="14"/>
                    </a:cubicBezTo>
                    <a:cubicBezTo>
                      <a:pt x="100" y="9"/>
                      <a:pt x="97" y="6"/>
                      <a:pt x="92" y="3"/>
                    </a:cubicBezTo>
                    <a:cubicBezTo>
                      <a:pt x="87" y="1"/>
                      <a:pt x="82" y="0"/>
                      <a:pt x="77" y="0"/>
                    </a:cubicBezTo>
                    <a:cubicBezTo>
                      <a:pt x="66" y="0"/>
                      <a:pt x="55" y="3"/>
                      <a:pt x="45" y="10"/>
                    </a:cubicBezTo>
                    <a:cubicBezTo>
                      <a:pt x="34" y="16"/>
                      <a:pt x="24" y="25"/>
                      <a:pt x="17" y="36"/>
                    </a:cubicBezTo>
                    <a:cubicBezTo>
                      <a:pt x="5" y="54"/>
                      <a:pt x="0" y="81"/>
                      <a:pt x="0" y="109"/>
                    </a:cubicBezTo>
                    <a:cubicBezTo>
                      <a:pt x="0" y="139"/>
                      <a:pt x="6" y="171"/>
                      <a:pt x="20" y="194"/>
                    </a:cubicBezTo>
                    <a:cubicBezTo>
                      <a:pt x="32" y="214"/>
                      <a:pt x="49" y="222"/>
                      <a:pt x="67" y="222"/>
                    </a:cubicBezTo>
                    <a:cubicBezTo>
                      <a:pt x="77" y="222"/>
                      <a:pt x="88" y="219"/>
                      <a:pt x="97" y="215"/>
                    </a:cubicBezTo>
                    <a:cubicBezTo>
                      <a:pt x="106" y="210"/>
                      <a:pt x="114" y="204"/>
                      <a:pt x="119" y="198"/>
                    </a:cubicBezTo>
                    <a:cubicBezTo>
                      <a:pt x="124" y="191"/>
                      <a:pt x="127" y="182"/>
                      <a:pt x="127" y="171"/>
                    </a:cubicBezTo>
                    <a:cubicBezTo>
                      <a:pt x="127" y="150"/>
                      <a:pt x="117" y="122"/>
                      <a:pt x="103" y="81"/>
                    </a:cubicBezTo>
                    <a:cubicBezTo>
                      <a:pt x="96" y="60"/>
                      <a:pt x="94" y="46"/>
                      <a:pt x="94" y="36"/>
                    </a:cubicBezTo>
                    <a:cubicBezTo>
                      <a:pt x="94" y="27"/>
                      <a:pt x="96" y="22"/>
                      <a:pt x="98" y="19"/>
                    </a:cubicBezTo>
                    <a:cubicBezTo>
                      <a:pt x="99" y="18"/>
                      <a:pt x="100" y="18"/>
                      <a:pt x="101" y="17"/>
                    </a:cubicBezTo>
                    <a:cubicBezTo>
                      <a:pt x="101" y="17"/>
                      <a:pt x="101" y="17"/>
                      <a:pt x="101" y="17"/>
                    </a:cubicBezTo>
                    <a:cubicBezTo>
                      <a:pt x="102" y="17"/>
                      <a:pt x="102" y="17"/>
                      <a:pt x="102" y="17"/>
                    </a:cubicBezTo>
                    <a:cubicBezTo>
                      <a:pt x="102" y="17"/>
                      <a:pt x="102" y="17"/>
                      <a:pt x="102" y="17"/>
                    </a:cubicBezTo>
                    <a:cubicBezTo>
                      <a:pt x="101" y="16"/>
                      <a:pt x="101" y="16"/>
                      <a:pt x="101" y="16"/>
                    </a:cubicBezTo>
                    <a:cubicBezTo>
                      <a:pt x="102" y="17"/>
                      <a:pt x="102" y="17"/>
                      <a:pt x="102" y="17"/>
                    </a:cubicBezTo>
                    <a:cubicBezTo>
                      <a:pt x="102" y="17"/>
                      <a:pt x="102" y="17"/>
                      <a:pt x="102" y="17"/>
                    </a:cubicBezTo>
                    <a:cubicBezTo>
                      <a:pt x="101" y="16"/>
                      <a:pt x="101" y="16"/>
                      <a:pt x="101" y="16"/>
                    </a:cubicBezTo>
                    <a:cubicBezTo>
                      <a:pt x="102" y="17"/>
                      <a:pt x="102" y="17"/>
                      <a:pt x="102" y="17"/>
                    </a:cubicBezTo>
                    <a:cubicBezTo>
                      <a:pt x="102" y="17"/>
                      <a:pt x="103" y="16"/>
                      <a:pt x="103" y="16"/>
                    </a:cubicBezTo>
                    <a:cubicBezTo>
                      <a:pt x="103" y="15"/>
                      <a:pt x="103" y="15"/>
                      <a:pt x="103" y="14"/>
                    </a:cubicBezTo>
                    <a:cubicBezTo>
                      <a:pt x="101" y="15"/>
                      <a:pt x="101" y="15"/>
                      <a:pt x="101" y="15"/>
                    </a:cubicBezTo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4" name="Google Shape;354;p34"/>
              <p:cNvSpPr/>
              <p:nvPr/>
            </p:nvSpPr>
            <p:spPr>
              <a:xfrm>
                <a:off x="5637043" y="2279999"/>
                <a:ext cx="320831" cy="338460"/>
              </a:xfrm>
              <a:custGeom>
                <a:rect b="b" l="l" r="r" t="t"/>
                <a:pathLst>
                  <a:path extrusionOk="0" h="202" w="191">
                    <a:moveTo>
                      <a:pt x="24" y="0"/>
                    </a:moveTo>
                    <a:cubicBezTo>
                      <a:pt x="34" y="14"/>
                      <a:pt x="43" y="29"/>
                      <a:pt x="50" y="45"/>
                    </a:cubicBezTo>
                    <a:cubicBezTo>
                      <a:pt x="64" y="76"/>
                      <a:pt x="98" y="140"/>
                      <a:pt x="98" y="140"/>
                    </a:cubicBezTo>
                    <a:cubicBezTo>
                      <a:pt x="179" y="98"/>
                      <a:pt x="179" y="98"/>
                      <a:pt x="179" y="98"/>
                    </a:cubicBezTo>
                    <a:cubicBezTo>
                      <a:pt x="191" y="116"/>
                      <a:pt x="191" y="116"/>
                      <a:pt x="191" y="116"/>
                    </a:cubicBezTo>
                    <a:cubicBezTo>
                      <a:pt x="191" y="116"/>
                      <a:pt x="152" y="148"/>
                      <a:pt x="124" y="170"/>
                    </a:cubicBezTo>
                    <a:cubicBezTo>
                      <a:pt x="96" y="191"/>
                      <a:pt x="78" y="202"/>
                      <a:pt x="67" y="200"/>
                    </a:cubicBezTo>
                    <a:cubicBezTo>
                      <a:pt x="57" y="198"/>
                      <a:pt x="0" y="107"/>
                      <a:pt x="0" y="107"/>
                    </a:cubicBezTo>
                    <a:cubicBezTo>
                      <a:pt x="24" y="0"/>
                      <a:pt x="24" y="0"/>
                      <a:pt x="24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5" name="Google Shape;355;p34"/>
              <p:cNvSpPr/>
              <p:nvPr/>
            </p:nvSpPr>
            <p:spPr>
              <a:xfrm>
                <a:off x="5637043" y="2279999"/>
                <a:ext cx="320831" cy="338460"/>
              </a:xfrm>
              <a:custGeom>
                <a:rect b="b" l="l" r="r" t="t"/>
                <a:pathLst>
                  <a:path extrusionOk="0" h="202" w="191">
                    <a:moveTo>
                      <a:pt x="24" y="0"/>
                    </a:moveTo>
                    <a:cubicBezTo>
                      <a:pt x="34" y="14"/>
                      <a:pt x="43" y="29"/>
                      <a:pt x="50" y="45"/>
                    </a:cubicBezTo>
                    <a:cubicBezTo>
                      <a:pt x="64" y="76"/>
                      <a:pt x="98" y="140"/>
                      <a:pt x="98" y="140"/>
                    </a:cubicBezTo>
                    <a:cubicBezTo>
                      <a:pt x="179" y="98"/>
                      <a:pt x="179" y="98"/>
                      <a:pt x="179" y="98"/>
                    </a:cubicBezTo>
                    <a:cubicBezTo>
                      <a:pt x="191" y="116"/>
                      <a:pt x="191" y="116"/>
                      <a:pt x="191" y="116"/>
                    </a:cubicBezTo>
                    <a:cubicBezTo>
                      <a:pt x="191" y="116"/>
                      <a:pt x="152" y="148"/>
                      <a:pt x="124" y="170"/>
                    </a:cubicBezTo>
                    <a:cubicBezTo>
                      <a:pt x="96" y="191"/>
                      <a:pt x="78" y="202"/>
                      <a:pt x="67" y="200"/>
                    </a:cubicBezTo>
                    <a:cubicBezTo>
                      <a:pt x="57" y="198"/>
                      <a:pt x="0" y="107"/>
                      <a:pt x="0" y="107"/>
                    </a:cubicBezTo>
                    <a:cubicBezTo>
                      <a:pt x="24" y="0"/>
                      <a:pt x="24" y="0"/>
                      <a:pt x="24" y="0"/>
                    </a:cubicBezTo>
                  </a:path>
                </a:pathLst>
              </a:custGeom>
              <a:solidFill>
                <a:srgbClr val="92E3A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6" name="Google Shape;356;p34"/>
              <p:cNvSpPr/>
              <p:nvPr/>
            </p:nvSpPr>
            <p:spPr>
              <a:xfrm>
                <a:off x="5633518" y="2276473"/>
                <a:ext cx="327001" cy="341986"/>
              </a:xfrm>
              <a:custGeom>
                <a:rect b="b" l="l" r="r" t="t"/>
                <a:pathLst>
                  <a:path extrusionOk="0" h="204" w="195">
                    <a:moveTo>
                      <a:pt x="26" y="2"/>
                    </a:moveTo>
                    <a:cubicBezTo>
                      <a:pt x="24" y="3"/>
                      <a:pt x="24" y="3"/>
                      <a:pt x="24" y="3"/>
                    </a:cubicBezTo>
                    <a:cubicBezTo>
                      <a:pt x="34" y="17"/>
                      <a:pt x="43" y="32"/>
                      <a:pt x="50" y="48"/>
                    </a:cubicBezTo>
                    <a:cubicBezTo>
                      <a:pt x="50" y="48"/>
                      <a:pt x="50" y="48"/>
                      <a:pt x="50" y="48"/>
                    </a:cubicBezTo>
                    <a:cubicBezTo>
                      <a:pt x="64" y="79"/>
                      <a:pt x="98" y="143"/>
                      <a:pt x="98" y="143"/>
                    </a:cubicBezTo>
                    <a:cubicBezTo>
                      <a:pt x="98" y="144"/>
                      <a:pt x="99" y="144"/>
                      <a:pt x="99" y="144"/>
                    </a:cubicBezTo>
                    <a:cubicBezTo>
                      <a:pt x="100" y="144"/>
                      <a:pt x="100" y="144"/>
                      <a:pt x="101" y="144"/>
                    </a:cubicBezTo>
                    <a:cubicBezTo>
                      <a:pt x="180" y="102"/>
                      <a:pt x="180" y="102"/>
                      <a:pt x="180" y="102"/>
                    </a:cubicBezTo>
                    <a:cubicBezTo>
                      <a:pt x="191" y="119"/>
                      <a:pt x="191" y="119"/>
                      <a:pt x="191" y="119"/>
                    </a:cubicBezTo>
                    <a:cubicBezTo>
                      <a:pt x="193" y="118"/>
                      <a:pt x="193" y="118"/>
                      <a:pt x="193" y="118"/>
                    </a:cubicBezTo>
                    <a:cubicBezTo>
                      <a:pt x="192" y="116"/>
                      <a:pt x="192" y="116"/>
                      <a:pt x="192" y="116"/>
                    </a:cubicBezTo>
                    <a:cubicBezTo>
                      <a:pt x="192" y="116"/>
                      <a:pt x="189" y="118"/>
                      <a:pt x="185" y="122"/>
                    </a:cubicBezTo>
                    <a:cubicBezTo>
                      <a:pt x="173" y="132"/>
                      <a:pt x="145" y="154"/>
                      <a:pt x="124" y="170"/>
                    </a:cubicBezTo>
                    <a:cubicBezTo>
                      <a:pt x="112" y="180"/>
                      <a:pt x="101" y="187"/>
                      <a:pt x="92" y="192"/>
                    </a:cubicBezTo>
                    <a:cubicBezTo>
                      <a:pt x="83" y="198"/>
                      <a:pt x="77" y="200"/>
                      <a:pt x="72" y="200"/>
                    </a:cubicBezTo>
                    <a:cubicBezTo>
                      <a:pt x="71" y="200"/>
                      <a:pt x="71" y="200"/>
                      <a:pt x="70" y="200"/>
                    </a:cubicBezTo>
                    <a:cubicBezTo>
                      <a:pt x="70" y="200"/>
                      <a:pt x="69" y="200"/>
                      <a:pt x="68" y="199"/>
                    </a:cubicBezTo>
                    <a:cubicBezTo>
                      <a:pt x="67" y="198"/>
                      <a:pt x="64" y="195"/>
                      <a:pt x="62" y="192"/>
                    </a:cubicBezTo>
                    <a:cubicBezTo>
                      <a:pt x="52" y="180"/>
                      <a:pt x="37" y="159"/>
                      <a:pt x="25" y="141"/>
                    </a:cubicBezTo>
                    <a:cubicBezTo>
                      <a:pt x="19" y="132"/>
                      <a:pt x="14" y="124"/>
                      <a:pt x="10" y="118"/>
                    </a:cubicBezTo>
                    <a:cubicBezTo>
                      <a:pt x="6" y="111"/>
                      <a:pt x="4" y="108"/>
                      <a:pt x="4" y="108"/>
                    </a:cubicBezTo>
                    <a:cubicBezTo>
                      <a:pt x="2" y="109"/>
                      <a:pt x="2" y="109"/>
                      <a:pt x="2" y="109"/>
                    </a:cubicBezTo>
                    <a:cubicBezTo>
                      <a:pt x="4" y="109"/>
                      <a:pt x="4" y="109"/>
                      <a:pt x="4" y="109"/>
                    </a:cubicBezTo>
                    <a:cubicBezTo>
                      <a:pt x="28" y="2"/>
                      <a:pt x="28" y="2"/>
                      <a:pt x="28" y="2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0" y="108"/>
                      <a:pt x="0" y="108"/>
                      <a:pt x="0" y="108"/>
                    </a:cubicBezTo>
                    <a:cubicBezTo>
                      <a:pt x="0" y="109"/>
                      <a:pt x="0" y="109"/>
                      <a:pt x="0" y="110"/>
                    </a:cubicBezTo>
                    <a:cubicBezTo>
                      <a:pt x="0" y="110"/>
                      <a:pt x="15" y="133"/>
                      <a:pt x="30" y="156"/>
                    </a:cubicBezTo>
                    <a:cubicBezTo>
                      <a:pt x="38" y="167"/>
                      <a:pt x="46" y="179"/>
                      <a:pt x="53" y="188"/>
                    </a:cubicBezTo>
                    <a:cubicBezTo>
                      <a:pt x="56" y="192"/>
                      <a:pt x="60" y="196"/>
                      <a:pt x="62" y="199"/>
                    </a:cubicBezTo>
                    <a:cubicBezTo>
                      <a:pt x="64" y="200"/>
                      <a:pt x="65" y="201"/>
                      <a:pt x="66" y="202"/>
                    </a:cubicBezTo>
                    <a:cubicBezTo>
                      <a:pt x="67" y="203"/>
                      <a:pt x="68" y="204"/>
                      <a:pt x="69" y="204"/>
                    </a:cubicBezTo>
                    <a:cubicBezTo>
                      <a:pt x="70" y="204"/>
                      <a:pt x="71" y="204"/>
                      <a:pt x="72" y="204"/>
                    </a:cubicBezTo>
                    <a:cubicBezTo>
                      <a:pt x="78" y="204"/>
                      <a:pt x="85" y="201"/>
                      <a:pt x="94" y="196"/>
                    </a:cubicBezTo>
                    <a:cubicBezTo>
                      <a:pt x="103" y="191"/>
                      <a:pt x="114" y="183"/>
                      <a:pt x="127" y="173"/>
                    </a:cubicBezTo>
                    <a:cubicBezTo>
                      <a:pt x="155" y="152"/>
                      <a:pt x="194" y="119"/>
                      <a:pt x="194" y="119"/>
                    </a:cubicBezTo>
                    <a:cubicBezTo>
                      <a:pt x="195" y="119"/>
                      <a:pt x="195" y="117"/>
                      <a:pt x="195" y="117"/>
                    </a:cubicBezTo>
                    <a:cubicBezTo>
                      <a:pt x="182" y="99"/>
                      <a:pt x="182" y="99"/>
                      <a:pt x="182" y="99"/>
                    </a:cubicBezTo>
                    <a:cubicBezTo>
                      <a:pt x="182" y="98"/>
                      <a:pt x="181" y="97"/>
                      <a:pt x="180" y="98"/>
                    </a:cubicBezTo>
                    <a:cubicBezTo>
                      <a:pt x="99" y="141"/>
                      <a:pt x="99" y="141"/>
                      <a:pt x="99" y="141"/>
                    </a:cubicBezTo>
                    <a:cubicBezTo>
                      <a:pt x="100" y="142"/>
                      <a:pt x="100" y="142"/>
                      <a:pt x="100" y="142"/>
                    </a:cubicBezTo>
                    <a:cubicBezTo>
                      <a:pt x="102" y="141"/>
                      <a:pt x="102" y="141"/>
                      <a:pt x="102" y="141"/>
                    </a:cubicBezTo>
                    <a:cubicBezTo>
                      <a:pt x="102" y="141"/>
                      <a:pt x="99" y="137"/>
                      <a:pt x="96" y="131"/>
                    </a:cubicBezTo>
                    <a:cubicBezTo>
                      <a:pt x="86" y="111"/>
                      <a:pt x="64" y="70"/>
                      <a:pt x="53" y="46"/>
                    </a:cubicBezTo>
                    <a:cubicBezTo>
                      <a:pt x="52" y="47"/>
                      <a:pt x="52" y="47"/>
                      <a:pt x="52" y="47"/>
                    </a:cubicBezTo>
                    <a:cubicBezTo>
                      <a:pt x="53" y="46"/>
                      <a:pt x="53" y="46"/>
                      <a:pt x="53" y="46"/>
                    </a:cubicBezTo>
                    <a:cubicBezTo>
                      <a:pt x="46" y="30"/>
                      <a:pt x="38" y="15"/>
                      <a:pt x="27" y="1"/>
                    </a:cubicBezTo>
                    <a:cubicBezTo>
                      <a:pt x="27" y="0"/>
                      <a:pt x="26" y="0"/>
                      <a:pt x="25" y="0"/>
                    </a:cubicBezTo>
                    <a:cubicBezTo>
                      <a:pt x="24" y="0"/>
                      <a:pt x="24" y="1"/>
                      <a:pt x="24" y="2"/>
                    </a:cubicBezTo>
                    <a:cubicBezTo>
                      <a:pt x="26" y="2"/>
                      <a:pt x="26" y="2"/>
                      <a:pt x="26" y="2"/>
                    </a:cubicBezTo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7" name="Google Shape;357;p34"/>
              <p:cNvSpPr/>
              <p:nvPr/>
            </p:nvSpPr>
            <p:spPr>
              <a:xfrm>
                <a:off x="5250107" y="2209487"/>
                <a:ext cx="440703" cy="1403199"/>
              </a:xfrm>
              <a:custGeom>
                <a:rect b="b" l="l" r="r" t="t"/>
                <a:pathLst>
                  <a:path extrusionOk="0" h="837" w="263">
                    <a:moveTo>
                      <a:pt x="190" y="22"/>
                    </a:moveTo>
                    <a:cubicBezTo>
                      <a:pt x="210" y="25"/>
                      <a:pt x="228" y="30"/>
                      <a:pt x="247" y="36"/>
                    </a:cubicBezTo>
                    <a:cubicBezTo>
                      <a:pt x="263" y="43"/>
                      <a:pt x="262" y="76"/>
                      <a:pt x="261" y="104"/>
                    </a:cubicBezTo>
                    <a:cubicBezTo>
                      <a:pt x="260" y="132"/>
                      <a:pt x="257" y="140"/>
                      <a:pt x="246" y="168"/>
                    </a:cubicBezTo>
                    <a:cubicBezTo>
                      <a:pt x="234" y="196"/>
                      <a:pt x="220" y="214"/>
                      <a:pt x="219" y="247"/>
                    </a:cubicBezTo>
                    <a:cubicBezTo>
                      <a:pt x="217" y="281"/>
                      <a:pt x="229" y="285"/>
                      <a:pt x="231" y="351"/>
                    </a:cubicBezTo>
                    <a:cubicBezTo>
                      <a:pt x="233" y="417"/>
                      <a:pt x="207" y="479"/>
                      <a:pt x="189" y="509"/>
                    </a:cubicBezTo>
                    <a:cubicBezTo>
                      <a:pt x="165" y="549"/>
                      <a:pt x="149" y="593"/>
                      <a:pt x="141" y="639"/>
                    </a:cubicBezTo>
                    <a:cubicBezTo>
                      <a:pt x="131" y="699"/>
                      <a:pt x="124" y="758"/>
                      <a:pt x="127" y="773"/>
                    </a:cubicBezTo>
                    <a:cubicBezTo>
                      <a:pt x="129" y="787"/>
                      <a:pt x="134" y="812"/>
                      <a:pt x="125" y="818"/>
                    </a:cubicBezTo>
                    <a:cubicBezTo>
                      <a:pt x="116" y="823"/>
                      <a:pt x="98" y="820"/>
                      <a:pt x="96" y="814"/>
                    </a:cubicBezTo>
                    <a:cubicBezTo>
                      <a:pt x="94" y="809"/>
                      <a:pt x="83" y="682"/>
                      <a:pt x="83" y="655"/>
                    </a:cubicBezTo>
                    <a:cubicBezTo>
                      <a:pt x="83" y="628"/>
                      <a:pt x="82" y="613"/>
                      <a:pt x="82" y="613"/>
                    </a:cubicBezTo>
                    <a:cubicBezTo>
                      <a:pt x="82" y="613"/>
                      <a:pt x="51" y="699"/>
                      <a:pt x="46" y="735"/>
                    </a:cubicBezTo>
                    <a:cubicBezTo>
                      <a:pt x="40" y="771"/>
                      <a:pt x="42" y="814"/>
                      <a:pt x="36" y="822"/>
                    </a:cubicBezTo>
                    <a:cubicBezTo>
                      <a:pt x="29" y="830"/>
                      <a:pt x="9" y="837"/>
                      <a:pt x="4" y="821"/>
                    </a:cubicBezTo>
                    <a:cubicBezTo>
                      <a:pt x="0" y="805"/>
                      <a:pt x="2" y="689"/>
                      <a:pt x="3" y="639"/>
                    </a:cubicBezTo>
                    <a:cubicBezTo>
                      <a:pt x="4" y="590"/>
                      <a:pt x="37" y="535"/>
                      <a:pt x="37" y="506"/>
                    </a:cubicBezTo>
                    <a:cubicBezTo>
                      <a:pt x="37" y="477"/>
                      <a:pt x="13" y="405"/>
                      <a:pt x="28" y="324"/>
                    </a:cubicBezTo>
                    <a:cubicBezTo>
                      <a:pt x="42" y="243"/>
                      <a:pt x="77" y="216"/>
                      <a:pt x="77" y="205"/>
                    </a:cubicBezTo>
                    <a:cubicBezTo>
                      <a:pt x="77" y="194"/>
                      <a:pt x="71" y="186"/>
                      <a:pt x="67" y="149"/>
                    </a:cubicBezTo>
                    <a:cubicBezTo>
                      <a:pt x="63" y="112"/>
                      <a:pt x="59" y="70"/>
                      <a:pt x="81" y="35"/>
                    </a:cubicBezTo>
                    <a:cubicBezTo>
                      <a:pt x="102" y="0"/>
                      <a:pt x="190" y="22"/>
                      <a:pt x="190" y="22"/>
                    </a:cubicBezTo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8" name="Google Shape;358;p34"/>
              <p:cNvSpPr/>
              <p:nvPr/>
            </p:nvSpPr>
            <p:spPr>
              <a:xfrm>
                <a:off x="5248344" y="2231522"/>
                <a:ext cx="444228" cy="1374992"/>
              </a:xfrm>
              <a:custGeom>
                <a:rect b="b" l="l" r="r" t="t"/>
                <a:pathLst>
                  <a:path extrusionOk="0" h="820" w="265">
                    <a:moveTo>
                      <a:pt x="191" y="9"/>
                    </a:moveTo>
                    <a:cubicBezTo>
                      <a:pt x="191" y="11"/>
                      <a:pt x="191" y="11"/>
                      <a:pt x="191" y="11"/>
                    </a:cubicBezTo>
                    <a:cubicBezTo>
                      <a:pt x="210" y="14"/>
                      <a:pt x="229" y="19"/>
                      <a:pt x="247" y="25"/>
                    </a:cubicBezTo>
                    <a:cubicBezTo>
                      <a:pt x="248" y="23"/>
                      <a:pt x="248" y="23"/>
                      <a:pt x="248" y="23"/>
                    </a:cubicBezTo>
                    <a:cubicBezTo>
                      <a:pt x="247" y="25"/>
                      <a:pt x="247" y="25"/>
                      <a:pt x="247" y="25"/>
                    </a:cubicBezTo>
                    <a:cubicBezTo>
                      <a:pt x="250" y="26"/>
                      <a:pt x="252" y="28"/>
                      <a:pt x="254" y="31"/>
                    </a:cubicBezTo>
                    <a:cubicBezTo>
                      <a:pt x="259" y="39"/>
                      <a:pt x="261" y="53"/>
                      <a:pt x="261" y="69"/>
                    </a:cubicBezTo>
                    <a:cubicBezTo>
                      <a:pt x="261" y="76"/>
                      <a:pt x="260" y="84"/>
                      <a:pt x="260" y="91"/>
                    </a:cubicBezTo>
                    <a:cubicBezTo>
                      <a:pt x="260" y="105"/>
                      <a:pt x="259" y="114"/>
                      <a:pt x="256" y="122"/>
                    </a:cubicBezTo>
                    <a:cubicBezTo>
                      <a:pt x="254" y="131"/>
                      <a:pt x="250" y="140"/>
                      <a:pt x="245" y="154"/>
                    </a:cubicBezTo>
                    <a:cubicBezTo>
                      <a:pt x="239" y="168"/>
                      <a:pt x="233" y="179"/>
                      <a:pt x="227" y="192"/>
                    </a:cubicBezTo>
                    <a:cubicBezTo>
                      <a:pt x="222" y="204"/>
                      <a:pt x="218" y="217"/>
                      <a:pt x="218" y="234"/>
                    </a:cubicBezTo>
                    <a:cubicBezTo>
                      <a:pt x="218" y="236"/>
                      <a:pt x="217" y="238"/>
                      <a:pt x="217" y="239"/>
                    </a:cubicBezTo>
                    <a:cubicBezTo>
                      <a:pt x="217" y="254"/>
                      <a:pt x="220" y="263"/>
                      <a:pt x="223" y="276"/>
                    </a:cubicBezTo>
                    <a:cubicBezTo>
                      <a:pt x="226" y="289"/>
                      <a:pt x="229" y="306"/>
                      <a:pt x="230" y="338"/>
                    </a:cubicBezTo>
                    <a:cubicBezTo>
                      <a:pt x="230" y="341"/>
                      <a:pt x="230" y="343"/>
                      <a:pt x="230" y="346"/>
                    </a:cubicBezTo>
                    <a:cubicBezTo>
                      <a:pt x="230" y="409"/>
                      <a:pt x="206" y="466"/>
                      <a:pt x="189" y="495"/>
                    </a:cubicBezTo>
                    <a:cubicBezTo>
                      <a:pt x="190" y="496"/>
                      <a:pt x="190" y="496"/>
                      <a:pt x="190" y="496"/>
                    </a:cubicBezTo>
                    <a:cubicBezTo>
                      <a:pt x="189" y="495"/>
                      <a:pt x="189" y="495"/>
                      <a:pt x="189" y="495"/>
                    </a:cubicBezTo>
                    <a:cubicBezTo>
                      <a:pt x="164" y="535"/>
                      <a:pt x="148" y="580"/>
                      <a:pt x="140" y="626"/>
                    </a:cubicBezTo>
                    <a:cubicBezTo>
                      <a:pt x="140" y="626"/>
                      <a:pt x="140" y="626"/>
                      <a:pt x="140" y="626"/>
                    </a:cubicBezTo>
                    <a:cubicBezTo>
                      <a:pt x="131" y="678"/>
                      <a:pt x="125" y="730"/>
                      <a:pt x="125" y="752"/>
                    </a:cubicBezTo>
                    <a:cubicBezTo>
                      <a:pt x="125" y="755"/>
                      <a:pt x="125" y="758"/>
                      <a:pt x="126" y="760"/>
                    </a:cubicBezTo>
                    <a:cubicBezTo>
                      <a:pt x="127" y="769"/>
                      <a:pt x="129" y="781"/>
                      <a:pt x="129" y="790"/>
                    </a:cubicBezTo>
                    <a:cubicBezTo>
                      <a:pt x="129" y="793"/>
                      <a:pt x="129" y="796"/>
                      <a:pt x="128" y="799"/>
                    </a:cubicBezTo>
                    <a:cubicBezTo>
                      <a:pt x="128" y="801"/>
                      <a:pt x="127" y="802"/>
                      <a:pt x="125" y="803"/>
                    </a:cubicBezTo>
                    <a:cubicBezTo>
                      <a:pt x="123" y="805"/>
                      <a:pt x="119" y="806"/>
                      <a:pt x="114" y="806"/>
                    </a:cubicBezTo>
                    <a:cubicBezTo>
                      <a:pt x="111" y="806"/>
                      <a:pt x="107" y="805"/>
                      <a:pt x="104" y="804"/>
                    </a:cubicBezTo>
                    <a:cubicBezTo>
                      <a:pt x="103" y="803"/>
                      <a:pt x="101" y="803"/>
                      <a:pt x="101" y="802"/>
                    </a:cubicBezTo>
                    <a:cubicBezTo>
                      <a:pt x="100" y="802"/>
                      <a:pt x="99" y="801"/>
                      <a:pt x="99" y="801"/>
                    </a:cubicBezTo>
                    <a:cubicBezTo>
                      <a:pt x="99" y="801"/>
                      <a:pt x="99" y="801"/>
                      <a:pt x="99" y="801"/>
                    </a:cubicBezTo>
                    <a:cubicBezTo>
                      <a:pt x="99" y="801"/>
                      <a:pt x="99" y="801"/>
                      <a:pt x="99" y="801"/>
                    </a:cubicBezTo>
                    <a:cubicBezTo>
                      <a:pt x="99" y="801"/>
                      <a:pt x="99" y="801"/>
                      <a:pt x="99" y="801"/>
                    </a:cubicBezTo>
                    <a:cubicBezTo>
                      <a:pt x="99" y="801"/>
                      <a:pt x="99" y="801"/>
                      <a:pt x="99" y="801"/>
                    </a:cubicBezTo>
                    <a:cubicBezTo>
                      <a:pt x="99" y="801"/>
                      <a:pt x="99" y="801"/>
                      <a:pt x="99" y="801"/>
                    </a:cubicBezTo>
                    <a:cubicBezTo>
                      <a:pt x="99" y="801"/>
                      <a:pt x="99" y="800"/>
                      <a:pt x="99" y="798"/>
                    </a:cubicBezTo>
                    <a:cubicBezTo>
                      <a:pt x="95" y="779"/>
                      <a:pt x="86" y="667"/>
                      <a:pt x="86" y="642"/>
                    </a:cubicBezTo>
                    <a:cubicBezTo>
                      <a:pt x="86" y="615"/>
                      <a:pt x="85" y="600"/>
                      <a:pt x="85" y="600"/>
                    </a:cubicBezTo>
                    <a:cubicBezTo>
                      <a:pt x="85" y="599"/>
                      <a:pt x="84" y="599"/>
                      <a:pt x="83" y="598"/>
                    </a:cubicBezTo>
                    <a:cubicBezTo>
                      <a:pt x="82" y="598"/>
                      <a:pt x="81" y="599"/>
                      <a:pt x="81" y="600"/>
                    </a:cubicBezTo>
                    <a:cubicBezTo>
                      <a:pt x="81" y="600"/>
                      <a:pt x="73" y="621"/>
                      <a:pt x="65" y="647"/>
                    </a:cubicBezTo>
                    <a:cubicBezTo>
                      <a:pt x="57" y="673"/>
                      <a:pt x="48" y="703"/>
                      <a:pt x="45" y="721"/>
                    </a:cubicBezTo>
                    <a:cubicBezTo>
                      <a:pt x="42" y="740"/>
                      <a:pt x="41" y="759"/>
                      <a:pt x="40" y="776"/>
                    </a:cubicBezTo>
                    <a:cubicBezTo>
                      <a:pt x="40" y="784"/>
                      <a:pt x="39" y="791"/>
                      <a:pt x="38" y="797"/>
                    </a:cubicBezTo>
                    <a:cubicBezTo>
                      <a:pt x="38" y="800"/>
                      <a:pt x="37" y="802"/>
                      <a:pt x="37" y="804"/>
                    </a:cubicBezTo>
                    <a:cubicBezTo>
                      <a:pt x="36" y="806"/>
                      <a:pt x="36" y="807"/>
                      <a:pt x="35" y="808"/>
                    </a:cubicBezTo>
                    <a:cubicBezTo>
                      <a:pt x="33" y="810"/>
                      <a:pt x="31" y="812"/>
                      <a:pt x="28" y="813"/>
                    </a:cubicBezTo>
                    <a:cubicBezTo>
                      <a:pt x="25" y="815"/>
                      <a:pt x="21" y="816"/>
                      <a:pt x="18" y="816"/>
                    </a:cubicBezTo>
                    <a:cubicBezTo>
                      <a:pt x="15" y="816"/>
                      <a:pt x="13" y="815"/>
                      <a:pt x="11" y="814"/>
                    </a:cubicBezTo>
                    <a:cubicBezTo>
                      <a:pt x="9" y="813"/>
                      <a:pt x="8" y="811"/>
                      <a:pt x="7" y="808"/>
                    </a:cubicBezTo>
                    <a:cubicBezTo>
                      <a:pt x="7" y="806"/>
                      <a:pt x="6" y="803"/>
                      <a:pt x="6" y="799"/>
                    </a:cubicBezTo>
                    <a:cubicBezTo>
                      <a:pt x="5" y="787"/>
                      <a:pt x="4" y="765"/>
                      <a:pt x="4" y="741"/>
                    </a:cubicBezTo>
                    <a:cubicBezTo>
                      <a:pt x="4" y="701"/>
                      <a:pt x="5" y="653"/>
                      <a:pt x="6" y="626"/>
                    </a:cubicBezTo>
                    <a:cubicBezTo>
                      <a:pt x="7" y="602"/>
                      <a:pt x="15" y="576"/>
                      <a:pt x="23" y="553"/>
                    </a:cubicBezTo>
                    <a:cubicBezTo>
                      <a:pt x="27" y="541"/>
                      <a:pt x="31" y="530"/>
                      <a:pt x="35" y="520"/>
                    </a:cubicBezTo>
                    <a:cubicBezTo>
                      <a:pt x="38" y="509"/>
                      <a:pt x="40" y="500"/>
                      <a:pt x="40" y="493"/>
                    </a:cubicBezTo>
                    <a:cubicBezTo>
                      <a:pt x="40" y="481"/>
                      <a:pt x="36" y="464"/>
                      <a:pt x="33" y="442"/>
                    </a:cubicBezTo>
                    <a:cubicBezTo>
                      <a:pt x="29" y="420"/>
                      <a:pt x="26" y="394"/>
                      <a:pt x="26" y="366"/>
                    </a:cubicBezTo>
                    <a:cubicBezTo>
                      <a:pt x="26" y="349"/>
                      <a:pt x="27" y="330"/>
                      <a:pt x="31" y="311"/>
                    </a:cubicBezTo>
                    <a:cubicBezTo>
                      <a:pt x="38" y="271"/>
                      <a:pt x="50" y="244"/>
                      <a:pt x="61" y="226"/>
                    </a:cubicBezTo>
                    <a:cubicBezTo>
                      <a:pt x="66" y="217"/>
                      <a:pt x="71" y="210"/>
                      <a:pt x="74" y="205"/>
                    </a:cubicBezTo>
                    <a:cubicBezTo>
                      <a:pt x="76" y="202"/>
                      <a:pt x="77" y="200"/>
                      <a:pt x="78" y="198"/>
                    </a:cubicBezTo>
                    <a:cubicBezTo>
                      <a:pt x="79" y="196"/>
                      <a:pt x="80" y="194"/>
                      <a:pt x="80" y="192"/>
                    </a:cubicBezTo>
                    <a:cubicBezTo>
                      <a:pt x="80" y="186"/>
                      <a:pt x="79" y="181"/>
                      <a:pt x="77" y="173"/>
                    </a:cubicBezTo>
                    <a:cubicBezTo>
                      <a:pt x="75" y="165"/>
                      <a:pt x="72" y="154"/>
                      <a:pt x="70" y="135"/>
                    </a:cubicBezTo>
                    <a:cubicBezTo>
                      <a:pt x="68" y="121"/>
                      <a:pt x="67" y="106"/>
                      <a:pt x="67" y="91"/>
                    </a:cubicBezTo>
                    <a:cubicBezTo>
                      <a:pt x="67" y="67"/>
                      <a:pt x="70" y="44"/>
                      <a:pt x="83" y="23"/>
                    </a:cubicBezTo>
                    <a:cubicBezTo>
                      <a:pt x="88" y="16"/>
                      <a:pt x="95" y="11"/>
                      <a:pt x="105" y="8"/>
                    </a:cubicBezTo>
                    <a:cubicBezTo>
                      <a:pt x="114" y="5"/>
                      <a:pt x="126" y="4"/>
                      <a:pt x="137" y="4"/>
                    </a:cubicBezTo>
                    <a:cubicBezTo>
                      <a:pt x="151" y="4"/>
                      <a:pt x="164" y="6"/>
                      <a:pt x="174" y="8"/>
                    </a:cubicBezTo>
                    <a:cubicBezTo>
                      <a:pt x="179" y="8"/>
                      <a:pt x="184" y="9"/>
                      <a:pt x="186" y="10"/>
                    </a:cubicBezTo>
                    <a:cubicBezTo>
                      <a:pt x="188" y="10"/>
                      <a:pt x="189" y="10"/>
                      <a:pt x="190" y="11"/>
                    </a:cubicBezTo>
                    <a:cubicBezTo>
                      <a:pt x="191" y="11"/>
                      <a:pt x="191" y="11"/>
                      <a:pt x="191" y="11"/>
                    </a:cubicBezTo>
                    <a:cubicBezTo>
                      <a:pt x="191" y="11"/>
                      <a:pt x="191" y="11"/>
                      <a:pt x="191" y="11"/>
                    </a:cubicBezTo>
                    <a:cubicBezTo>
                      <a:pt x="191" y="9"/>
                      <a:pt x="191" y="9"/>
                      <a:pt x="191" y="9"/>
                    </a:cubicBezTo>
                    <a:cubicBezTo>
                      <a:pt x="192" y="7"/>
                      <a:pt x="192" y="7"/>
                      <a:pt x="192" y="7"/>
                    </a:cubicBezTo>
                    <a:cubicBezTo>
                      <a:pt x="192" y="7"/>
                      <a:pt x="165" y="0"/>
                      <a:pt x="137" y="0"/>
                    </a:cubicBezTo>
                    <a:cubicBezTo>
                      <a:pt x="125" y="0"/>
                      <a:pt x="114" y="1"/>
                      <a:pt x="104" y="5"/>
                    </a:cubicBezTo>
                    <a:cubicBezTo>
                      <a:pt x="94" y="8"/>
                      <a:pt x="85" y="13"/>
                      <a:pt x="80" y="21"/>
                    </a:cubicBezTo>
                    <a:cubicBezTo>
                      <a:pt x="67" y="43"/>
                      <a:pt x="63" y="67"/>
                      <a:pt x="63" y="91"/>
                    </a:cubicBezTo>
                    <a:cubicBezTo>
                      <a:pt x="63" y="106"/>
                      <a:pt x="64" y="121"/>
                      <a:pt x="66" y="136"/>
                    </a:cubicBezTo>
                    <a:cubicBezTo>
                      <a:pt x="68" y="155"/>
                      <a:pt x="71" y="166"/>
                      <a:pt x="73" y="174"/>
                    </a:cubicBezTo>
                    <a:cubicBezTo>
                      <a:pt x="75" y="182"/>
                      <a:pt x="76" y="187"/>
                      <a:pt x="76" y="192"/>
                    </a:cubicBezTo>
                    <a:cubicBezTo>
                      <a:pt x="76" y="193"/>
                      <a:pt x="76" y="194"/>
                      <a:pt x="75" y="196"/>
                    </a:cubicBezTo>
                    <a:cubicBezTo>
                      <a:pt x="73" y="199"/>
                      <a:pt x="70" y="204"/>
                      <a:pt x="66" y="209"/>
                    </a:cubicBezTo>
                    <a:cubicBezTo>
                      <a:pt x="55" y="227"/>
                      <a:pt x="36" y="257"/>
                      <a:pt x="27" y="310"/>
                    </a:cubicBezTo>
                    <a:cubicBezTo>
                      <a:pt x="23" y="330"/>
                      <a:pt x="22" y="348"/>
                      <a:pt x="22" y="366"/>
                    </a:cubicBezTo>
                    <a:cubicBezTo>
                      <a:pt x="22" y="395"/>
                      <a:pt x="25" y="421"/>
                      <a:pt x="29" y="443"/>
                    </a:cubicBezTo>
                    <a:cubicBezTo>
                      <a:pt x="32" y="465"/>
                      <a:pt x="36" y="482"/>
                      <a:pt x="36" y="493"/>
                    </a:cubicBezTo>
                    <a:cubicBezTo>
                      <a:pt x="36" y="500"/>
                      <a:pt x="34" y="508"/>
                      <a:pt x="31" y="518"/>
                    </a:cubicBezTo>
                    <a:cubicBezTo>
                      <a:pt x="22" y="548"/>
                      <a:pt x="3" y="589"/>
                      <a:pt x="2" y="626"/>
                    </a:cubicBezTo>
                    <a:cubicBezTo>
                      <a:pt x="1" y="653"/>
                      <a:pt x="0" y="701"/>
                      <a:pt x="0" y="741"/>
                    </a:cubicBezTo>
                    <a:cubicBezTo>
                      <a:pt x="0" y="757"/>
                      <a:pt x="1" y="772"/>
                      <a:pt x="1" y="784"/>
                    </a:cubicBezTo>
                    <a:cubicBezTo>
                      <a:pt x="1" y="790"/>
                      <a:pt x="2" y="795"/>
                      <a:pt x="2" y="799"/>
                    </a:cubicBezTo>
                    <a:cubicBezTo>
                      <a:pt x="2" y="804"/>
                      <a:pt x="3" y="807"/>
                      <a:pt x="3" y="809"/>
                    </a:cubicBezTo>
                    <a:cubicBezTo>
                      <a:pt x="4" y="813"/>
                      <a:pt x="6" y="815"/>
                      <a:pt x="9" y="817"/>
                    </a:cubicBezTo>
                    <a:cubicBezTo>
                      <a:pt x="12" y="819"/>
                      <a:pt x="15" y="820"/>
                      <a:pt x="18" y="820"/>
                    </a:cubicBezTo>
                    <a:cubicBezTo>
                      <a:pt x="22" y="820"/>
                      <a:pt x="26" y="819"/>
                      <a:pt x="29" y="817"/>
                    </a:cubicBezTo>
                    <a:cubicBezTo>
                      <a:pt x="33" y="815"/>
                      <a:pt x="36" y="813"/>
                      <a:pt x="38" y="811"/>
                    </a:cubicBezTo>
                    <a:cubicBezTo>
                      <a:pt x="39" y="809"/>
                      <a:pt x="40" y="807"/>
                      <a:pt x="41" y="805"/>
                    </a:cubicBezTo>
                    <a:cubicBezTo>
                      <a:pt x="43" y="798"/>
                      <a:pt x="44" y="785"/>
                      <a:pt x="44" y="770"/>
                    </a:cubicBezTo>
                    <a:cubicBezTo>
                      <a:pt x="45" y="755"/>
                      <a:pt x="46" y="738"/>
                      <a:pt x="49" y="722"/>
                    </a:cubicBezTo>
                    <a:cubicBezTo>
                      <a:pt x="51" y="704"/>
                      <a:pt x="60" y="674"/>
                      <a:pt x="69" y="648"/>
                    </a:cubicBezTo>
                    <a:cubicBezTo>
                      <a:pt x="73" y="635"/>
                      <a:pt x="77" y="624"/>
                      <a:pt x="80" y="615"/>
                    </a:cubicBezTo>
                    <a:cubicBezTo>
                      <a:pt x="81" y="611"/>
                      <a:pt x="82" y="607"/>
                      <a:pt x="83" y="605"/>
                    </a:cubicBezTo>
                    <a:cubicBezTo>
                      <a:pt x="84" y="602"/>
                      <a:pt x="84" y="601"/>
                      <a:pt x="84" y="601"/>
                    </a:cubicBezTo>
                    <a:cubicBezTo>
                      <a:pt x="83" y="600"/>
                      <a:pt x="83" y="600"/>
                      <a:pt x="83" y="600"/>
                    </a:cubicBezTo>
                    <a:cubicBezTo>
                      <a:pt x="81" y="601"/>
                      <a:pt x="81" y="601"/>
                      <a:pt x="81" y="601"/>
                    </a:cubicBezTo>
                    <a:cubicBezTo>
                      <a:pt x="81" y="601"/>
                      <a:pt x="81" y="602"/>
                      <a:pt x="81" y="603"/>
                    </a:cubicBezTo>
                    <a:cubicBezTo>
                      <a:pt x="81" y="609"/>
                      <a:pt x="82" y="622"/>
                      <a:pt x="82" y="642"/>
                    </a:cubicBezTo>
                    <a:cubicBezTo>
                      <a:pt x="82" y="656"/>
                      <a:pt x="85" y="694"/>
                      <a:pt x="88" y="730"/>
                    </a:cubicBezTo>
                    <a:cubicBezTo>
                      <a:pt x="89" y="748"/>
                      <a:pt x="91" y="765"/>
                      <a:pt x="92" y="778"/>
                    </a:cubicBezTo>
                    <a:cubicBezTo>
                      <a:pt x="93" y="785"/>
                      <a:pt x="93" y="790"/>
                      <a:pt x="94" y="794"/>
                    </a:cubicBezTo>
                    <a:cubicBezTo>
                      <a:pt x="94" y="796"/>
                      <a:pt x="94" y="798"/>
                      <a:pt x="95" y="799"/>
                    </a:cubicBezTo>
                    <a:cubicBezTo>
                      <a:pt x="95" y="800"/>
                      <a:pt x="95" y="800"/>
                      <a:pt x="95" y="801"/>
                    </a:cubicBezTo>
                    <a:cubicBezTo>
                      <a:pt x="95" y="801"/>
                      <a:pt x="95" y="802"/>
                      <a:pt x="95" y="802"/>
                    </a:cubicBezTo>
                    <a:cubicBezTo>
                      <a:pt x="96" y="804"/>
                      <a:pt x="97" y="805"/>
                      <a:pt x="98" y="805"/>
                    </a:cubicBezTo>
                    <a:cubicBezTo>
                      <a:pt x="102" y="808"/>
                      <a:pt x="108" y="810"/>
                      <a:pt x="114" y="810"/>
                    </a:cubicBezTo>
                    <a:cubicBezTo>
                      <a:pt x="119" y="810"/>
                      <a:pt x="124" y="809"/>
                      <a:pt x="127" y="806"/>
                    </a:cubicBezTo>
                    <a:cubicBezTo>
                      <a:pt x="130" y="805"/>
                      <a:pt x="131" y="802"/>
                      <a:pt x="132" y="800"/>
                    </a:cubicBezTo>
                    <a:cubicBezTo>
                      <a:pt x="133" y="797"/>
                      <a:pt x="133" y="794"/>
                      <a:pt x="133" y="790"/>
                    </a:cubicBezTo>
                    <a:cubicBezTo>
                      <a:pt x="133" y="780"/>
                      <a:pt x="131" y="768"/>
                      <a:pt x="129" y="760"/>
                    </a:cubicBezTo>
                    <a:cubicBezTo>
                      <a:pt x="129" y="758"/>
                      <a:pt x="129" y="755"/>
                      <a:pt x="129" y="752"/>
                    </a:cubicBezTo>
                    <a:cubicBezTo>
                      <a:pt x="129" y="730"/>
                      <a:pt x="135" y="678"/>
                      <a:pt x="144" y="627"/>
                    </a:cubicBezTo>
                    <a:cubicBezTo>
                      <a:pt x="144" y="627"/>
                      <a:pt x="144" y="627"/>
                      <a:pt x="144" y="627"/>
                    </a:cubicBezTo>
                    <a:cubicBezTo>
                      <a:pt x="152" y="581"/>
                      <a:pt x="168" y="537"/>
                      <a:pt x="192" y="497"/>
                    </a:cubicBezTo>
                    <a:cubicBezTo>
                      <a:pt x="192" y="497"/>
                      <a:pt x="192" y="497"/>
                      <a:pt x="192" y="497"/>
                    </a:cubicBezTo>
                    <a:cubicBezTo>
                      <a:pt x="209" y="468"/>
                      <a:pt x="234" y="410"/>
                      <a:pt x="234" y="346"/>
                    </a:cubicBezTo>
                    <a:cubicBezTo>
                      <a:pt x="234" y="343"/>
                      <a:pt x="234" y="340"/>
                      <a:pt x="234" y="338"/>
                    </a:cubicBezTo>
                    <a:cubicBezTo>
                      <a:pt x="233" y="306"/>
                      <a:pt x="230" y="289"/>
                      <a:pt x="227" y="275"/>
                    </a:cubicBezTo>
                    <a:cubicBezTo>
                      <a:pt x="224" y="262"/>
                      <a:pt x="221" y="254"/>
                      <a:pt x="221" y="239"/>
                    </a:cubicBezTo>
                    <a:cubicBezTo>
                      <a:pt x="221" y="238"/>
                      <a:pt x="222" y="236"/>
                      <a:pt x="222" y="235"/>
                    </a:cubicBezTo>
                    <a:cubicBezTo>
                      <a:pt x="222" y="218"/>
                      <a:pt x="226" y="205"/>
                      <a:pt x="231" y="193"/>
                    </a:cubicBezTo>
                    <a:cubicBezTo>
                      <a:pt x="236" y="181"/>
                      <a:pt x="243" y="170"/>
                      <a:pt x="248" y="156"/>
                    </a:cubicBezTo>
                    <a:cubicBezTo>
                      <a:pt x="254" y="142"/>
                      <a:pt x="258" y="132"/>
                      <a:pt x="260" y="123"/>
                    </a:cubicBezTo>
                    <a:cubicBezTo>
                      <a:pt x="263" y="114"/>
                      <a:pt x="264" y="105"/>
                      <a:pt x="264" y="91"/>
                    </a:cubicBezTo>
                    <a:cubicBezTo>
                      <a:pt x="264" y="84"/>
                      <a:pt x="265" y="76"/>
                      <a:pt x="265" y="69"/>
                    </a:cubicBezTo>
                    <a:cubicBezTo>
                      <a:pt x="265" y="58"/>
                      <a:pt x="264" y="48"/>
                      <a:pt x="262" y="40"/>
                    </a:cubicBezTo>
                    <a:cubicBezTo>
                      <a:pt x="261" y="36"/>
                      <a:pt x="259" y="32"/>
                      <a:pt x="257" y="29"/>
                    </a:cubicBezTo>
                    <a:cubicBezTo>
                      <a:pt x="255" y="25"/>
                      <a:pt x="252" y="23"/>
                      <a:pt x="248" y="22"/>
                    </a:cubicBezTo>
                    <a:cubicBezTo>
                      <a:pt x="248" y="22"/>
                      <a:pt x="248" y="22"/>
                      <a:pt x="248" y="22"/>
                    </a:cubicBezTo>
                    <a:cubicBezTo>
                      <a:pt x="230" y="15"/>
                      <a:pt x="211" y="10"/>
                      <a:pt x="192" y="7"/>
                    </a:cubicBezTo>
                    <a:cubicBezTo>
                      <a:pt x="191" y="9"/>
                      <a:pt x="191" y="9"/>
                      <a:pt x="191" y="9"/>
                    </a:cubicBezTo>
                    <a:cubicBezTo>
                      <a:pt x="192" y="7"/>
                      <a:pt x="192" y="7"/>
                      <a:pt x="192" y="7"/>
                    </a:cubicBezTo>
                    <a:cubicBezTo>
                      <a:pt x="191" y="9"/>
                      <a:pt x="191" y="9"/>
                      <a:pt x="191" y="9"/>
                    </a:cubicBezTo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9" name="Google Shape;359;p34"/>
              <p:cNvSpPr/>
              <p:nvPr/>
            </p:nvSpPr>
            <p:spPr>
              <a:xfrm>
                <a:off x="5387606" y="2837047"/>
                <a:ext cx="125160" cy="401921"/>
              </a:xfrm>
              <a:custGeom>
                <a:rect b="b" l="l" r="r" t="t"/>
                <a:pathLst>
                  <a:path extrusionOk="0" h="240" w="75">
                    <a:moveTo>
                      <a:pt x="0" y="240"/>
                    </a:moveTo>
                    <a:cubicBezTo>
                      <a:pt x="0" y="240"/>
                      <a:pt x="14" y="182"/>
                      <a:pt x="29" y="133"/>
                    </a:cubicBezTo>
                    <a:cubicBezTo>
                      <a:pt x="44" y="83"/>
                      <a:pt x="75" y="0"/>
                      <a:pt x="75" y="0"/>
                    </a:cubicBezTo>
                  </a:path>
                </a:pathLst>
              </a:custGeom>
              <a:noFill/>
              <a:ln cap="rnd" cmpd="sng" w="9525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0" name="Google Shape;360;p34"/>
              <p:cNvSpPr/>
              <p:nvPr/>
            </p:nvSpPr>
            <p:spPr>
              <a:xfrm>
                <a:off x="5302110" y="2209487"/>
                <a:ext cx="390462" cy="596712"/>
              </a:xfrm>
              <a:custGeom>
                <a:rect b="b" l="l" r="r" t="t"/>
                <a:pathLst>
                  <a:path extrusionOk="0" h="356" w="233">
                    <a:moveTo>
                      <a:pt x="50" y="35"/>
                    </a:moveTo>
                    <a:cubicBezTo>
                      <a:pt x="71" y="0"/>
                      <a:pt x="160" y="22"/>
                      <a:pt x="160" y="22"/>
                    </a:cubicBezTo>
                    <a:cubicBezTo>
                      <a:pt x="179" y="25"/>
                      <a:pt x="198" y="30"/>
                      <a:pt x="216" y="36"/>
                    </a:cubicBezTo>
                    <a:cubicBezTo>
                      <a:pt x="233" y="43"/>
                      <a:pt x="232" y="76"/>
                      <a:pt x="230" y="104"/>
                    </a:cubicBezTo>
                    <a:cubicBezTo>
                      <a:pt x="229" y="132"/>
                      <a:pt x="226" y="140"/>
                      <a:pt x="215" y="168"/>
                    </a:cubicBezTo>
                    <a:cubicBezTo>
                      <a:pt x="203" y="196"/>
                      <a:pt x="189" y="214"/>
                      <a:pt x="188" y="247"/>
                    </a:cubicBezTo>
                    <a:cubicBezTo>
                      <a:pt x="187" y="274"/>
                      <a:pt x="194" y="282"/>
                      <a:pt x="198" y="319"/>
                    </a:cubicBezTo>
                    <a:cubicBezTo>
                      <a:pt x="182" y="332"/>
                      <a:pt x="144" y="356"/>
                      <a:pt x="79" y="344"/>
                    </a:cubicBezTo>
                    <a:cubicBezTo>
                      <a:pt x="50" y="339"/>
                      <a:pt x="23" y="327"/>
                      <a:pt x="0" y="310"/>
                    </a:cubicBezTo>
                    <a:cubicBezTo>
                      <a:pt x="15" y="240"/>
                      <a:pt x="46" y="215"/>
                      <a:pt x="46" y="205"/>
                    </a:cubicBezTo>
                    <a:cubicBezTo>
                      <a:pt x="46" y="194"/>
                      <a:pt x="41" y="186"/>
                      <a:pt x="36" y="149"/>
                    </a:cubicBezTo>
                    <a:cubicBezTo>
                      <a:pt x="32" y="111"/>
                      <a:pt x="28" y="70"/>
                      <a:pt x="50" y="35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1" name="Google Shape;361;p34"/>
              <p:cNvSpPr/>
              <p:nvPr/>
            </p:nvSpPr>
            <p:spPr>
              <a:xfrm>
                <a:off x="5302110" y="2426312"/>
                <a:ext cx="381648" cy="379886"/>
              </a:xfrm>
              <a:custGeom>
                <a:rect b="b" l="l" r="r" t="t"/>
                <a:pathLst>
                  <a:path extrusionOk="0" h="227" w="228">
                    <a:moveTo>
                      <a:pt x="79" y="215"/>
                    </a:moveTo>
                    <a:cubicBezTo>
                      <a:pt x="143" y="227"/>
                      <a:pt x="182" y="203"/>
                      <a:pt x="198" y="190"/>
                    </a:cubicBezTo>
                    <a:cubicBezTo>
                      <a:pt x="194" y="153"/>
                      <a:pt x="187" y="146"/>
                      <a:pt x="188" y="118"/>
                    </a:cubicBezTo>
                    <a:cubicBezTo>
                      <a:pt x="189" y="85"/>
                      <a:pt x="203" y="67"/>
                      <a:pt x="215" y="39"/>
                    </a:cubicBezTo>
                    <a:cubicBezTo>
                      <a:pt x="220" y="26"/>
                      <a:pt x="225" y="14"/>
                      <a:pt x="228" y="0"/>
                    </a:cubicBezTo>
                    <a:cubicBezTo>
                      <a:pt x="39" y="39"/>
                      <a:pt x="39" y="39"/>
                      <a:pt x="39" y="39"/>
                    </a:cubicBezTo>
                    <a:cubicBezTo>
                      <a:pt x="43" y="60"/>
                      <a:pt x="47" y="67"/>
                      <a:pt x="47" y="76"/>
                    </a:cubicBezTo>
                    <a:cubicBezTo>
                      <a:pt x="47" y="86"/>
                      <a:pt x="16" y="111"/>
                      <a:pt x="0" y="182"/>
                    </a:cubicBezTo>
                    <a:cubicBezTo>
                      <a:pt x="23" y="198"/>
                      <a:pt x="50" y="210"/>
                      <a:pt x="79" y="215"/>
                    </a:cubicBezTo>
                    <a:close/>
                  </a:path>
                </a:pathLst>
              </a:custGeom>
              <a:solidFill>
                <a:srgbClr val="92E3A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2" name="Google Shape;362;p34"/>
              <p:cNvSpPr/>
              <p:nvPr/>
            </p:nvSpPr>
            <p:spPr>
              <a:xfrm>
                <a:off x="5488086" y="2226234"/>
                <a:ext cx="139262" cy="129567"/>
              </a:xfrm>
              <a:custGeom>
                <a:rect b="b" l="l" r="r" t="t"/>
                <a:pathLst>
                  <a:path extrusionOk="0" h="77" w="83">
                    <a:moveTo>
                      <a:pt x="7" y="35"/>
                    </a:moveTo>
                    <a:cubicBezTo>
                      <a:pt x="7" y="35"/>
                      <a:pt x="21" y="73"/>
                      <a:pt x="48" y="75"/>
                    </a:cubicBezTo>
                    <a:cubicBezTo>
                      <a:pt x="74" y="77"/>
                      <a:pt x="83" y="48"/>
                      <a:pt x="74" y="31"/>
                    </a:cubicBezTo>
                    <a:cubicBezTo>
                      <a:pt x="66" y="14"/>
                      <a:pt x="44" y="0"/>
                      <a:pt x="22" y="8"/>
                    </a:cubicBezTo>
                    <a:cubicBezTo>
                      <a:pt x="0" y="17"/>
                      <a:pt x="7" y="35"/>
                      <a:pt x="7" y="35"/>
                    </a:cubicBezTo>
                  </a:path>
                </a:pathLst>
              </a:custGeom>
              <a:solidFill>
                <a:srgbClr val="92E3A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3" name="Google Shape;363;p34"/>
              <p:cNvSpPr/>
              <p:nvPr/>
            </p:nvSpPr>
            <p:spPr>
              <a:xfrm>
                <a:off x="5298584" y="2231522"/>
                <a:ext cx="393988" cy="563219"/>
              </a:xfrm>
              <a:custGeom>
                <a:rect b="b" l="l" r="r" t="t"/>
                <a:pathLst>
                  <a:path extrusionOk="0" h="336" w="235">
                    <a:moveTo>
                      <a:pt x="52" y="22"/>
                    </a:moveTo>
                    <a:cubicBezTo>
                      <a:pt x="53" y="23"/>
                      <a:pt x="53" y="23"/>
                      <a:pt x="53" y="23"/>
                    </a:cubicBezTo>
                    <a:cubicBezTo>
                      <a:pt x="58" y="16"/>
                      <a:pt x="66" y="11"/>
                      <a:pt x="75" y="8"/>
                    </a:cubicBezTo>
                    <a:cubicBezTo>
                      <a:pt x="85" y="5"/>
                      <a:pt x="96" y="4"/>
                      <a:pt x="107" y="4"/>
                    </a:cubicBezTo>
                    <a:cubicBezTo>
                      <a:pt x="121" y="4"/>
                      <a:pt x="134" y="6"/>
                      <a:pt x="144" y="8"/>
                    </a:cubicBezTo>
                    <a:cubicBezTo>
                      <a:pt x="150" y="8"/>
                      <a:pt x="154" y="9"/>
                      <a:pt x="157" y="10"/>
                    </a:cubicBezTo>
                    <a:cubicBezTo>
                      <a:pt x="158" y="10"/>
                      <a:pt x="159" y="10"/>
                      <a:pt x="160" y="11"/>
                    </a:cubicBezTo>
                    <a:cubicBezTo>
                      <a:pt x="161" y="11"/>
                      <a:pt x="161" y="11"/>
                      <a:pt x="161" y="11"/>
                    </a:cubicBezTo>
                    <a:cubicBezTo>
                      <a:pt x="161" y="11"/>
                      <a:pt x="161" y="11"/>
                      <a:pt x="161" y="11"/>
                    </a:cubicBezTo>
                    <a:cubicBezTo>
                      <a:pt x="180" y="14"/>
                      <a:pt x="199" y="19"/>
                      <a:pt x="217" y="25"/>
                    </a:cubicBezTo>
                    <a:cubicBezTo>
                      <a:pt x="218" y="23"/>
                      <a:pt x="218" y="23"/>
                      <a:pt x="218" y="23"/>
                    </a:cubicBezTo>
                    <a:cubicBezTo>
                      <a:pt x="217" y="25"/>
                      <a:pt x="217" y="25"/>
                      <a:pt x="217" y="25"/>
                    </a:cubicBezTo>
                    <a:cubicBezTo>
                      <a:pt x="220" y="26"/>
                      <a:pt x="222" y="28"/>
                      <a:pt x="224" y="31"/>
                    </a:cubicBezTo>
                    <a:cubicBezTo>
                      <a:pt x="229" y="39"/>
                      <a:pt x="231" y="53"/>
                      <a:pt x="231" y="69"/>
                    </a:cubicBezTo>
                    <a:cubicBezTo>
                      <a:pt x="231" y="76"/>
                      <a:pt x="231" y="84"/>
                      <a:pt x="230" y="91"/>
                    </a:cubicBezTo>
                    <a:cubicBezTo>
                      <a:pt x="230" y="105"/>
                      <a:pt x="229" y="114"/>
                      <a:pt x="226" y="122"/>
                    </a:cubicBezTo>
                    <a:cubicBezTo>
                      <a:pt x="224" y="131"/>
                      <a:pt x="220" y="140"/>
                      <a:pt x="215" y="154"/>
                    </a:cubicBezTo>
                    <a:cubicBezTo>
                      <a:pt x="209" y="168"/>
                      <a:pt x="203" y="179"/>
                      <a:pt x="198" y="192"/>
                    </a:cubicBezTo>
                    <a:cubicBezTo>
                      <a:pt x="192" y="204"/>
                      <a:pt x="188" y="217"/>
                      <a:pt x="188" y="234"/>
                    </a:cubicBezTo>
                    <a:cubicBezTo>
                      <a:pt x="188" y="236"/>
                      <a:pt x="188" y="238"/>
                      <a:pt x="188" y="239"/>
                    </a:cubicBezTo>
                    <a:cubicBezTo>
                      <a:pt x="188" y="251"/>
                      <a:pt x="189" y="259"/>
                      <a:pt x="191" y="269"/>
                    </a:cubicBezTo>
                    <a:cubicBezTo>
                      <a:pt x="194" y="278"/>
                      <a:pt x="196" y="289"/>
                      <a:pt x="198" y="306"/>
                    </a:cubicBezTo>
                    <a:cubicBezTo>
                      <a:pt x="200" y="306"/>
                      <a:pt x="200" y="306"/>
                      <a:pt x="200" y="306"/>
                    </a:cubicBezTo>
                    <a:cubicBezTo>
                      <a:pt x="199" y="304"/>
                      <a:pt x="199" y="304"/>
                      <a:pt x="199" y="304"/>
                    </a:cubicBezTo>
                    <a:cubicBezTo>
                      <a:pt x="186" y="315"/>
                      <a:pt x="159" y="332"/>
                      <a:pt x="115" y="332"/>
                    </a:cubicBezTo>
                    <a:cubicBezTo>
                      <a:pt x="104" y="332"/>
                      <a:pt x="93" y="331"/>
                      <a:pt x="81" y="329"/>
                    </a:cubicBezTo>
                    <a:cubicBezTo>
                      <a:pt x="81" y="329"/>
                      <a:pt x="81" y="329"/>
                      <a:pt x="81" y="329"/>
                    </a:cubicBezTo>
                    <a:cubicBezTo>
                      <a:pt x="53" y="324"/>
                      <a:pt x="26" y="312"/>
                      <a:pt x="3" y="296"/>
                    </a:cubicBezTo>
                    <a:cubicBezTo>
                      <a:pt x="2" y="297"/>
                      <a:pt x="2" y="297"/>
                      <a:pt x="2" y="297"/>
                    </a:cubicBezTo>
                    <a:cubicBezTo>
                      <a:pt x="4" y="298"/>
                      <a:pt x="4" y="298"/>
                      <a:pt x="4" y="298"/>
                    </a:cubicBezTo>
                    <a:cubicBezTo>
                      <a:pt x="11" y="263"/>
                      <a:pt x="23" y="239"/>
                      <a:pt x="33" y="223"/>
                    </a:cubicBezTo>
                    <a:cubicBezTo>
                      <a:pt x="37" y="215"/>
                      <a:pt x="42" y="209"/>
                      <a:pt x="45" y="204"/>
                    </a:cubicBezTo>
                    <a:cubicBezTo>
                      <a:pt x="47" y="201"/>
                      <a:pt x="48" y="199"/>
                      <a:pt x="49" y="197"/>
                    </a:cubicBezTo>
                    <a:cubicBezTo>
                      <a:pt x="50" y="195"/>
                      <a:pt x="50" y="194"/>
                      <a:pt x="50" y="192"/>
                    </a:cubicBezTo>
                    <a:cubicBezTo>
                      <a:pt x="50" y="186"/>
                      <a:pt x="49" y="181"/>
                      <a:pt x="47" y="173"/>
                    </a:cubicBezTo>
                    <a:cubicBezTo>
                      <a:pt x="45" y="165"/>
                      <a:pt x="42" y="154"/>
                      <a:pt x="40" y="135"/>
                    </a:cubicBezTo>
                    <a:cubicBezTo>
                      <a:pt x="38" y="121"/>
                      <a:pt x="37" y="106"/>
                      <a:pt x="37" y="91"/>
                    </a:cubicBezTo>
                    <a:cubicBezTo>
                      <a:pt x="37" y="67"/>
                      <a:pt x="41" y="44"/>
                      <a:pt x="53" y="23"/>
                    </a:cubicBezTo>
                    <a:cubicBezTo>
                      <a:pt x="52" y="22"/>
                      <a:pt x="52" y="22"/>
                      <a:pt x="52" y="22"/>
                    </a:cubicBezTo>
                    <a:cubicBezTo>
                      <a:pt x="50" y="21"/>
                      <a:pt x="50" y="21"/>
                      <a:pt x="50" y="21"/>
                    </a:cubicBezTo>
                    <a:cubicBezTo>
                      <a:pt x="37" y="43"/>
                      <a:pt x="33" y="67"/>
                      <a:pt x="33" y="91"/>
                    </a:cubicBezTo>
                    <a:cubicBezTo>
                      <a:pt x="33" y="106"/>
                      <a:pt x="35" y="121"/>
                      <a:pt x="36" y="136"/>
                    </a:cubicBezTo>
                    <a:cubicBezTo>
                      <a:pt x="38" y="154"/>
                      <a:pt x="41" y="166"/>
                      <a:pt x="43" y="174"/>
                    </a:cubicBezTo>
                    <a:cubicBezTo>
                      <a:pt x="45" y="182"/>
                      <a:pt x="46" y="187"/>
                      <a:pt x="46" y="192"/>
                    </a:cubicBezTo>
                    <a:cubicBezTo>
                      <a:pt x="46" y="193"/>
                      <a:pt x="46" y="194"/>
                      <a:pt x="45" y="196"/>
                    </a:cubicBezTo>
                    <a:cubicBezTo>
                      <a:pt x="44" y="198"/>
                      <a:pt x="41" y="203"/>
                      <a:pt x="38" y="208"/>
                    </a:cubicBezTo>
                    <a:cubicBezTo>
                      <a:pt x="27" y="224"/>
                      <a:pt x="10" y="250"/>
                      <a:pt x="0" y="297"/>
                    </a:cubicBezTo>
                    <a:cubicBezTo>
                      <a:pt x="0" y="298"/>
                      <a:pt x="0" y="299"/>
                      <a:pt x="1" y="299"/>
                    </a:cubicBezTo>
                    <a:cubicBezTo>
                      <a:pt x="24" y="316"/>
                      <a:pt x="52" y="328"/>
                      <a:pt x="81" y="333"/>
                    </a:cubicBezTo>
                    <a:cubicBezTo>
                      <a:pt x="81" y="333"/>
                      <a:pt x="81" y="333"/>
                      <a:pt x="81" y="333"/>
                    </a:cubicBezTo>
                    <a:cubicBezTo>
                      <a:pt x="93" y="335"/>
                      <a:pt x="104" y="336"/>
                      <a:pt x="115" y="336"/>
                    </a:cubicBezTo>
                    <a:cubicBezTo>
                      <a:pt x="160" y="336"/>
                      <a:pt x="188" y="319"/>
                      <a:pt x="201" y="307"/>
                    </a:cubicBezTo>
                    <a:cubicBezTo>
                      <a:pt x="202" y="307"/>
                      <a:pt x="202" y="306"/>
                      <a:pt x="202" y="306"/>
                    </a:cubicBezTo>
                    <a:cubicBezTo>
                      <a:pt x="200" y="288"/>
                      <a:pt x="198" y="277"/>
                      <a:pt x="195" y="268"/>
                    </a:cubicBezTo>
                    <a:cubicBezTo>
                      <a:pt x="193" y="258"/>
                      <a:pt x="192" y="251"/>
                      <a:pt x="192" y="239"/>
                    </a:cubicBezTo>
                    <a:cubicBezTo>
                      <a:pt x="192" y="238"/>
                      <a:pt x="192" y="236"/>
                      <a:pt x="192" y="235"/>
                    </a:cubicBezTo>
                    <a:cubicBezTo>
                      <a:pt x="192" y="218"/>
                      <a:pt x="196" y="205"/>
                      <a:pt x="201" y="193"/>
                    </a:cubicBezTo>
                    <a:cubicBezTo>
                      <a:pt x="206" y="181"/>
                      <a:pt x="213" y="170"/>
                      <a:pt x="219" y="156"/>
                    </a:cubicBezTo>
                    <a:cubicBezTo>
                      <a:pt x="224" y="142"/>
                      <a:pt x="228" y="132"/>
                      <a:pt x="230" y="123"/>
                    </a:cubicBezTo>
                    <a:cubicBezTo>
                      <a:pt x="233" y="114"/>
                      <a:pt x="234" y="105"/>
                      <a:pt x="234" y="91"/>
                    </a:cubicBezTo>
                    <a:cubicBezTo>
                      <a:pt x="235" y="84"/>
                      <a:pt x="235" y="76"/>
                      <a:pt x="235" y="69"/>
                    </a:cubicBezTo>
                    <a:cubicBezTo>
                      <a:pt x="235" y="58"/>
                      <a:pt x="234" y="48"/>
                      <a:pt x="232" y="40"/>
                    </a:cubicBezTo>
                    <a:cubicBezTo>
                      <a:pt x="231" y="36"/>
                      <a:pt x="229" y="32"/>
                      <a:pt x="227" y="29"/>
                    </a:cubicBezTo>
                    <a:cubicBezTo>
                      <a:pt x="225" y="25"/>
                      <a:pt x="222" y="23"/>
                      <a:pt x="219" y="22"/>
                    </a:cubicBezTo>
                    <a:cubicBezTo>
                      <a:pt x="219" y="22"/>
                      <a:pt x="219" y="22"/>
                      <a:pt x="219" y="22"/>
                    </a:cubicBezTo>
                    <a:cubicBezTo>
                      <a:pt x="200" y="15"/>
                      <a:pt x="181" y="10"/>
                      <a:pt x="162" y="7"/>
                    </a:cubicBezTo>
                    <a:cubicBezTo>
                      <a:pt x="162" y="9"/>
                      <a:pt x="162" y="9"/>
                      <a:pt x="162" y="9"/>
                    </a:cubicBezTo>
                    <a:cubicBezTo>
                      <a:pt x="162" y="7"/>
                      <a:pt x="162" y="7"/>
                      <a:pt x="162" y="7"/>
                    </a:cubicBezTo>
                    <a:cubicBezTo>
                      <a:pt x="162" y="7"/>
                      <a:pt x="135" y="0"/>
                      <a:pt x="107" y="0"/>
                    </a:cubicBezTo>
                    <a:cubicBezTo>
                      <a:pt x="96" y="0"/>
                      <a:pt x="84" y="1"/>
                      <a:pt x="74" y="5"/>
                    </a:cubicBezTo>
                    <a:cubicBezTo>
                      <a:pt x="64" y="8"/>
                      <a:pt x="55" y="13"/>
                      <a:pt x="50" y="21"/>
                    </a:cubicBezTo>
                    <a:cubicBezTo>
                      <a:pt x="52" y="22"/>
                      <a:pt x="52" y="22"/>
                      <a:pt x="52" y="22"/>
                    </a:cubicBezTo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4" name="Google Shape;364;p34"/>
              <p:cNvSpPr/>
              <p:nvPr/>
            </p:nvSpPr>
            <p:spPr>
              <a:xfrm>
                <a:off x="5511884" y="2062292"/>
                <a:ext cx="89903" cy="271473"/>
              </a:xfrm>
              <a:custGeom>
                <a:rect b="b" l="l" r="r" t="t"/>
                <a:pathLst>
                  <a:path extrusionOk="0" h="162" w="54">
                    <a:moveTo>
                      <a:pt x="50" y="87"/>
                    </a:moveTo>
                    <a:cubicBezTo>
                      <a:pt x="50" y="87"/>
                      <a:pt x="47" y="98"/>
                      <a:pt x="50" y="129"/>
                    </a:cubicBezTo>
                    <a:cubicBezTo>
                      <a:pt x="54" y="160"/>
                      <a:pt x="29" y="162"/>
                      <a:pt x="17" y="141"/>
                    </a:cubicBezTo>
                    <a:cubicBezTo>
                      <a:pt x="4" y="121"/>
                      <a:pt x="0" y="104"/>
                      <a:pt x="0" y="65"/>
                    </a:cubicBezTo>
                    <a:cubicBezTo>
                      <a:pt x="0" y="26"/>
                      <a:pt x="19" y="0"/>
                      <a:pt x="30" y="13"/>
                    </a:cubicBezTo>
                    <a:cubicBezTo>
                      <a:pt x="41" y="27"/>
                      <a:pt x="50" y="87"/>
                      <a:pt x="50" y="8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5" name="Google Shape;365;p34"/>
              <p:cNvSpPr/>
              <p:nvPr/>
            </p:nvSpPr>
            <p:spPr>
              <a:xfrm>
                <a:off x="5511884" y="2062292"/>
                <a:ext cx="86378" cy="258253"/>
              </a:xfrm>
              <a:custGeom>
                <a:rect b="b" l="l" r="r" t="t"/>
                <a:pathLst>
                  <a:path extrusionOk="0" h="154" w="52">
                    <a:moveTo>
                      <a:pt x="24" y="99"/>
                    </a:moveTo>
                    <a:cubicBezTo>
                      <a:pt x="34" y="103"/>
                      <a:pt x="34" y="103"/>
                      <a:pt x="34" y="103"/>
                    </a:cubicBezTo>
                    <a:cubicBezTo>
                      <a:pt x="38" y="119"/>
                      <a:pt x="40" y="134"/>
                      <a:pt x="40" y="150"/>
                    </a:cubicBezTo>
                    <a:cubicBezTo>
                      <a:pt x="40" y="152"/>
                      <a:pt x="40" y="153"/>
                      <a:pt x="40" y="154"/>
                    </a:cubicBezTo>
                    <a:cubicBezTo>
                      <a:pt x="47" y="152"/>
                      <a:pt x="52" y="144"/>
                      <a:pt x="50" y="129"/>
                    </a:cubicBezTo>
                    <a:cubicBezTo>
                      <a:pt x="47" y="98"/>
                      <a:pt x="50" y="87"/>
                      <a:pt x="50" y="87"/>
                    </a:cubicBezTo>
                    <a:cubicBezTo>
                      <a:pt x="50" y="87"/>
                      <a:pt x="41" y="27"/>
                      <a:pt x="30" y="13"/>
                    </a:cubicBezTo>
                    <a:cubicBezTo>
                      <a:pt x="19" y="0"/>
                      <a:pt x="0" y="26"/>
                      <a:pt x="0" y="65"/>
                    </a:cubicBezTo>
                    <a:cubicBezTo>
                      <a:pt x="0" y="65"/>
                      <a:pt x="14" y="94"/>
                      <a:pt x="24" y="99"/>
                    </a:cubicBezTo>
                  </a:path>
                </a:pathLst>
              </a:custGeom>
              <a:solidFill>
                <a:srgbClr val="92E3A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6" name="Google Shape;366;p34"/>
              <p:cNvSpPr/>
              <p:nvPr/>
            </p:nvSpPr>
            <p:spPr>
              <a:xfrm>
                <a:off x="5514528" y="2101074"/>
                <a:ext cx="79326" cy="215944"/>
              </a:xfrm>
              <a:custGeom>
                <a:rect b="b" l="l" r="r" t="t"/>
                <a:pathLst>
                  <a:path extrusionOk="0" h="129" w="47">
                    <a:moveTo>
                      <a:pt x="9" y="0"/>
                    </a:moveTo>
                    <a:cubicBezTo>
                      <a:pt x="8" y="1"/>
                      <a:pt x="8" y="2"/>
                      <a:pt x="7" y="3"/>
                    </a:cubicBezTo>
                    <a:cubicBezTo>
                      <a:pt x="3" y="13"/>
                      <a:pt x="0" y="26"/>
                      <a:pt x="0" y="42"/>
                    </a:cubicBezTo>
                    <a:cubicBezTo>
                      <a:pt x="0" y="43"/>
                      <a:pt x="0" y="45"/>
                      <a:pt x="0" y="46"/>
                    </a:cubicBezTo>
                    <a:cubicBezTo>
                      <a:pt x="4" y="54"/>
                      <a:pt x="14" y="72"/>
                      <a:pt x="22" y="76"/>
                    </a:cubicBezTo>
                    <a:cubicBezTo>
                      <a:pt x="32" y="80"/>
                      <a:pt x="32" y="80"/>
                      <a:pt x="32" y="80"/>
                    </a:cubicBezTo>
                    <a:cubicBezTo>
                      <a:pt x="36" y="96"/>
                      <a:pt x="38" y="111"/>
                      <a:pt x="38" y="127"/>
                    </a:cubicBezTo>
                    <a:cubicBezTo>
                      <a:pt x="38" y="127"/>
                      <a:pt x="38" y="127"/>
                      <a:pt x="38" y="127"/>
                    </a:cubicBezTo>
                    <a:cubicBezTo>
                      <a:pt x="38" y="127"/>
                      <a:pt x="38" y="127"/>
                      <a:pt x="38" y="127"/>
                    </a:cubicBezTo>
                    <a:cubicBezTo>
                      <a:pt x="38" y="127"/>
                      <a:pt x="38" y="128"/>
                      <a:pt x="38" y="128"/>
                    </a:cubicBezTo>
                    <a:cubicBezTo>
                      <a:pt x="38" y="128"/>
                      <a:pt x="38" y="129"/>
                      <a:pt x="38" y="129"/>
                    </a:cubicBezTo>
                    <a:cubicBezTo>
                      <a:pt x="40" y="129"/>
                      <a:pt x="42" y="127"/>
                      <a:pt x="43" y="126"/>
                    </a:cubicBezTo>
                    <a:cubicBezTo>
                      <a:pt x="45" y="123"/>
                      <a:pt x="47" y="118"/>
                      <a:pt x="47" y="111"/>
                    </a:cubicBezTo>
                    <a:cubicBezTo>
                      <a:pt x="47" y="110"/>
                      <a:pt x="47" y="108"/>
                      <a:pt x="46" y="106"/>
                    </a:cubicBezTo>
                    <a:cubicBezTo>
                      <a:pt x="45" y="96"/>
                      <a:pt x="45" y="87"/>
                      <a:pt x="45" y="81"/>
                    </a:cubicBezTo>
                    <a:cubicBezTo>
                      <a:pt x="45" y="76"/>
                      <a:pt x="45" y="72"/>
                      <a:pt x="45" y="70"/>
                    </a:cubicBezTo>
                    <a:cubicBezTo>
                      <a:pt x="45" y="69"/>
                      <a:pt x="45" y="69"/>
                      <a:pt x="44" y="69"/>
                    </a:cubicBezTo>
                    <a:cubicBezTo>
                      <a:pt x="34" y="61"/>
                      <a:pt x="9" y="25"/>
                      <a:pt x="9" y="2"/>
                    </a:cubicBezTo>
                    <a:cubicBezTo>
                      <a:pt x="9" y="1"/>
                      <a:pt x="9" y="1"/>
                      <a:pt x="9" y="0"/>
                    </a:cubicBezTo>
                  </a:path>
                </a:pathLst>
              </a:custGeom>
              <a:solidFill>
                <a:srgbClr val="DFF7E5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7" name="Google Shape;367;p34"/>
              <p:cNvSpPr/>
              <p:nvPr/>
            </p:nvSpPr>
            <p:spPr>
              <a:xfrm>
                <a:off x="5508358" y="2075513"/>
                <a:ext cx="91666" cy="249438"/>
              </a:xfrm>
              <a:custGeom>
                <a:rect b="b" l="l" r="r" t="t"/>
                <a:pathLst>
                  <a:path extrusionOk="0" h="149" w="55">
                    <a:moveTo>
                      <a:pt x="52" y="79"/>
                    </a:moveTo>
                    <a:cubicBezTo>
                      <a:pt x="51" y="79"/>
                      <a:pt x="51" y="79"/>
                      <a:pt x="51" y="79"/>
                    </a:cubicBezTo>
                    <a:cubicBezTo>
                      <a:pt x="50" y="79"/>
                      <a:pt x="49" y="84"/>
                      <a:pt x="49" y="96"/>
                    </a:cubicBezTo>
                    <a:cubicBezTo>
                      <a:pt x="49" y="102"/>
                      <a:pt x="49" y="111"/>
                      <a:pt x="50" y="121"/>
                    </a:cubicBezTo>
                    <a:cubicBezTo>
                      <a:pt x="51" y="123"/>
                      <a:pt x="51" y="125"/>
                      <a:pt x="51" y="126"/>
                    </a:cubicBezTo>
                    <a:cubicBezTo>
                      <a:pt x="51" y="133"/>
                      <a:pt x="49" y="138"/>
                      <a:pt x="47" y="141"/>
                    </a:cubicBezTo>
                    <a:cubicBezTo>
                      <a:pt x="45" y="143"/>
                      <a:pt x="42" y="145"/>
                      <a:pt x="38" y="145"/>
                    </a:cubicBezTo>
                    <a:cubicBezTo>
                      <a:pt x="33" y="145"/>
                      <a:pt x="26" y="141"/>
                      <a:pt x="20" y="132"/>
                    </a:cubicBezTo>
                    <a:cubicBezTo>
                      <a:pt x="14" y="122"/>
                      <a:pt x="10" y="113"/>
                      <a:pt x="8" y="102"/>
                    </a:cubicBezTo>
                    <a:cubicBezTo>
                      <a:pt x="5" y="90"/>
                      <a:pt x="4" y="77"/>
                      <a:pt x="4" y="57"/>
                    </a:cubicBezTo>
                    <a:cubicBezTo>
                      <a:pt x="4" y="41"/>
                      <a:pt x="7" y="28"/>
                      <a:pt x="11" y="18"/>
                    </a:cubicBezTo>
                    <a:cubicBezTo>
                      <a:pt x="14" y="13"/>
                      <a:pt x="16" y="10"/>
                      <a:pt x="19" y="7"/>
                    </a:cubicBezTo>
                    <a:cubicBezTo>
                      <a:pt x="21" y="5"/>
                      <a:pt x="24" y="4"/>
                      <a:pt x="25" y="4"/>
                    </a:cubicBezTo>
                    <a:cubicBezTo>
                      <a:pt x="27" y="4"/>
                      <a:pt x="29" y="4"/>
                      <a:pt x="31" y="7"/>
                    </a:cubicBezTo>
                    <a:cubicBezTo>
                      <a:pt x="33" y="10"/>
                      <a:pt x="36" y="16"/>
                      <a:pt x="38" y="23"/>
                    </a:cubicBezTo>
                    <a:cubicBezTo>
                      <a:pt x="42" y="34"/>
                      <a:pt x="45" y="49"/>
                      <a:pt x="47" y="60"/>
                    </a:cubicBezTo>
                    <a:cubicBezTo>
                      <a:pt x="48" y="66"/>
                      <a:pt x="49" y="71"/>
                      <a:pt x="50" y="74"/>
                    </a:cubicBezTo>
                    <a:cubicBezTo>
                      <a:pt x="50" y="78"/>
                      <a:pt x="50" y="80"/>
                      <a:pt x="50" y="80"/>
                    </a:cubicBezTo>
                    <a:cubicBezTo>
                      <a:pt x="52" y="79"/>
                      <a:pt x="52" y="79"/>
                      <a:pt x="52" y="79"/>
                    </a:cubicBezTo>
                    <a:cubicBezTo>
                      <a:pt x="51" y="79"/>
                      <a:pt x="51" y="79"/>
                      <a:pt x="51" y="79"/>
                    </a:cubicBezTo>
                    <a:cubicBezTo>
                      <a:pt x="52" y="79"/>
                      <a:pt x="52" y="79"/>
                      <a:pt x="52" y="79"/>
                    </a:cubicBezTo>
                    <a:cubicBezTo>
                      <a:pt x="54" y="79"/>
                      <a:pt x="54" y="79"/>
                      <a:pt x="54" y="79"/>
                    </a:cubicBezTo>
                    <a:cubicBezTo>
                      <a:pt x="54" y="79"/>
                      <a:pt x="52" y="64"/>
                      <a:pt x="49" y="47"/>
                    </a:cubicBezTo>
                    <a:cubicBezTo>
                      <a:pt x="47" y="39"/>
                      <a:pt x="45" y="30"/>
                      <a:pt x="42" y="22"/>
                    </a:cubicBezTo>
                    <a:cubicBezTo>
                      <a:pt x="40" y="14"/>
                      <a:pt x="37" y="8"/>
                      <a:pt x="34" y="4"/>
                    </a:cubicBezTo>
                    <a:cubicBezTo>
                      <a:pt x="31" y="1"/>
                      <a:pt x="29" y="0"/>
                      <a:pt x="25" y="0"/>
                    </a:cubicBezTo>
                    <a:cubicBezTo>
                      <a:pt x="22" y="0"/>
                      <a:pt x="19" y="2"/>
                      <a:pt x="16" y="4"/>
                    </a:cubicBezTo>
                    <a:cubicBezTo>
                      <a:pt x="11" y="9"/>
                      <a:pt x="8" y="16"/>
                      <a:pt x="5" y="25"/>
                    </a:cubicBezTo>
                    <a:cubicBezTo>
                      <a:pt x="2" y="34"/>
                      <a:pt x="0" y="45"/>
                      <a:pt x="0" y="57"/>
                    </a:cubicBezTo>
                    <a:cubicBezTo>
                      <a:pt x="0" y="77"/>
                      <a:pt x="1" y="91"/>
                      <a:pt x="4" y="103"/>
                    </a:cubicBezTo>
                    <a:cubicBezTo>
                      <a:pt x="7" y="115"/>
                      <a:pt x="11" y="124"/>
                      <a:pt x="17" y="134"/>
                    </a:cubicBezTo>
                    <a:cubicBezTo>
                      <a:pt x="23" y="144"/>
                      <a:pt x="31" y="149"/>
                      <a:pt x="38" y="149"/>
                    </a:cubicBezTo>
                    <a:cubicBezTo>
                      <a:pt x="43" y="149"/>
                      <a:pt x="47" y="147"/>
                      <a:pt x="50" y="143"/>
                    </a:cubicBezTo>
                    <a:cubicBezTo>
                      <a:pt x="53" y="139"/>
                      <a:pt x="55" y="134"/>
                      <a:pt x="55" y="126"/>
                    </a:cubicBezTo>
                    <a:cubicBezTo>
                      <a:pt x="55" y="125"/>
                      <a:pt x="55" y="123"/>
                      <a:pt x="54" y="121"/>
                    </a:cubicBezTo>
                    <a:cubicBezTo>
                      <a:pt x="53" y="110"/>
                      <a:pt x="53" y="102"/>
                      <a:pt x="53" y="96"/>
                    </a:cubicBezTo>
                    <a:cubicBezTo>
                      <a:pt x="53" y="90"/>
                      <a:pt x="53" y="86"/>
                      <a:pt x="54" y="83"/>
                    </a:cubicBezTo>
                    <a:cubicBezTo>
                      <a:pt x="54" y="82"/>
                      <a:pt x="54" y="81"/>
                      <a:pt x="54" y="81"/>
                    </a:cubicBezTo>
                    <a:cubicBezTo>
                      <a:pt x="54" y="80"/>
                      <a:pt x="54" y="80"/>
                      <a:pt x="54" y="80"/>
                    </a:cubicBezTo>
                    <a:cubicBezTo>
                      <a:pt x="54" y="80"/>
                      <a:pt x="54" y="80"/>
                      <a:pt x="54" y="80"/>
                    </a:cubicBezTo>
                    <a:cubicBezTo>
                      <a:pt x="54" y="80"/>
                      <a:pt x="54" y="80"/>
                      <a:pt x="54" y="80"/>
                    </a:cubicBezTo>
                    <a:cubicBezTo>
                      <a:pt x="54" y="79"/>
                      <a:pt x="54" y="79"/>
                      <a:pt x="54" y="79"/>
                    </a:cubicBezTo>
                    <a:cubicBezTo>
                      <a:pt x="52" y="79"/>
                      <a:pt x="52" y="79"/>
                      <a:pt x="52" y="79"/>
                    </a:cubicBezTo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8" name="Google Shape;368;p34"/>
              <p:cNvSpPr/>
              <p:nvPr/>
            </p:nvSpPr>
            <p:spPr>
              <a:xfrm>
                <a:off x="5529512" y="1986491"/>
                <a:ext cx="185095" cy="243268"/>
              </a:xfrm>
              <a:custGeom>
                <a:rect b="b" l="l" r="r" t="t"/>
                <a:pathLst>
                  <a:path extrusionOk="0" h="145" w="110">
                    <a:moveTo>
                      <a:pt x="108" y="31"/>
                    </a:moveTo>
                    <a:cubicBezTo>
                      <a:pt x="105" y="55"/>
                      <a:pt x="99" y="79"/>
                      <a:pt x="89" y="101"/>
                    </a:cubicBezTo>
                    <a:cubicBezTo>
                      <a:pt x="74" y="131"/>
                      <a:pt x="45" y="145"/>
                      <a:pt x="35" y="137"/>
                    </a:cubicBezTo>
                    <a:cubicBezTo>
                      <a:pt x="25" y="129"/>
                      <a:pt x="0" y="93"/>
                      <a:pt x="0" y="70"/>
                    </a:cubicBezTo>
                    <a:cubicBezTo>
                      <a:pt x="0" y="46"/>
                      <a:pt x="37" y="9"/>
                      <a:pt x="70" y="5"/>
                    </a:cubicBezTo>
                    <a:cubicBezTo>
                      <a:pt x="103" y="0"/>
                      <a:pt x="110" y="17"/>
                      <a:pt x="108" y="3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9" name="Google Shape;369;p34"/>
              <p:cNvSpPr/>
              <p:nvPr/>
            </p:nvSpPr>
            <p:spPr>
              <a:xfrm>
                <a:off x="5533038" y="1986491"/>
                <a:ext cx="181569" cy="235335"/>
              </a:xfrm>
              <a:custGeom>
                <a:rect b="b" l="l" r="r" t="t"/>
                <a:pathLst>
                  <a:path extrusionOk="0" h="140" w="108">
                    <a:moveTo>
                      <a:pt x="68" y="4"/>
                    </a:moveTo>
                    <a:cubicBezTo>
                      <a:pt x="40" y="8"/>
                      <a:pt x="9" y="35"/>
                      <a:pt x="0" y="58"/>
                    </a:cubicBezTo>
                    <a:cubicBezTo>
                      <a:pt x="7" y="64"/>
                      <a:pt x="7" y="64"/>
                      <a:pt x="7" y="64"/>
                    </a:cubicBezTo>
                    <a:cubicBezTo>
                      <a:pt x="22" y="66"/>
                      <a:pt x="38" y="67"/>
                      <a:pt x="53" y="68"/>
                    </a:cubicBezTo>
                    <a:cubicBezTo>
                      <a:pt x="65" y="68"/>
                      <a:pt x="76" y="64"/>
                      <a:pt x="86" y="58"/>
                    </a:cubicBezTo>
                    <a:cubicBezTo>
                      <a:pt x="86" y="58"/>
                      <a:pt x="66" y="117"/>
                      <a:pt x="52" y="128"/>
                    </a:cubicBezTo>
                    <a:cubicBezTo>
                      <a:pt x="47" y="131"/>
                      <a:pt x="43" y="135"/>
                      <a:pt x="39" y="139"/>
                    </a:cubicBezTo>
                    <a:cubicBezTo>
                      <a:pt x="52" y="140"/>
                      <a:pt x="74" y="127"/>
                      <a:pt x="87" y="101"/>
                    </a:cubicBezTo>
                    <a:cubicBezTo>
                      <a:pt x="96" y="79"/>
                      <a:pt x="103" y="55"/>
                      <a:pt x="105" y="31"/>
                    </a:cubicBezTo>
                    <a:cubicBezTo>
                      <a:pt x="108" y="17"/>
                      <a:pt x="100" y="0"/>
                      <a:pt x="68" y="4"/>
                    </a:cubicBezTo>
                  </a:path>
                </a:pathLst>
              </a:custGeom>
              <a:solidFill>
                <a:srgbClr val="92E3A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0" name="Google Shape;370;p34"/>
              <p:cNvSpPr/>
              <p:nvPr/>
            </p:nvSpPr>
            <p:spPr>
              <a:xfrm>
                <a:off x="5533038" y="1993542"/>
                <a:ext cx="178044" cy="226521"/>
              </a:xfrm>
              <a:custGeom>
                <a:rect b="b" l="l" r="r" t="t"/>
                <a:pathLst>
                  <a:path extrusionOk="0" h="135" w="106">
                    <a:moveTo>
                      <a:pt x="78" y="0"/>
                    </a:moveTo>
                    <a:cubicBezTo>
                      <a:pt x="78" y="0"/>
                      <a:pt x="78" y="0"/>
                      <a:pt x="78" y="0"/>
                    </a:cubicBezTo>
                    <a:cubicBezTo>
                      <a:pt x="75" y="0"/>
                      <a:pt x="72" y="0"/>
                      <a:pt x="68" y="1"/>
                    </a:cubicBezTo>
                    <a:cubicBezTo>
                      <a:pt x="41" y="4"/>
                      <a:pt x="10" y="31"/>
                      <a:pt x="1" y="54"/>
                    </a:cubicBezTo>
                    <a:cubicBezTo>
                      <a:pt x="1" y="54"/>
                      <a:pt x="1" y="54"/>
                      <a:pt x="0" y="54"/>
                    </a:cubicBezTo>
                    <a:cubicBezTo>
                      <a:pt x="7" y="60"/>
                      <a:pt x="7" y="60"/>
                      <a:pt x="7" y="60"/>
                    </a:cubicBezTo>
                    <a:cubicBezTo>
                      <a:pt x="22" y="62"/>
                      <a:pt x="38" y="63"/>
                      <a:pt x="53" y="64"/>
                    </a:cubicBezTo>
                    <a:cubicBezTo>
                      <a:pt x="65" y="64"/>
                      <a:pt x="76" y="60"/>
                      <a:pt x="86" y="54"/>
                    </a:cubicBezTo>
                    <a:cubicBezTo>
                      <a:pt x="86" y="54"/>
                      <a:pt x="86" y="54"/>
                      <a:pt x="86" y="54"/>
                    </a:cubicBezTo>
                    <a:cubicBezTo>
                      <a:pt x="86" y="54"/>
                      <a:pt x="86" y="54"/>
                      <a:pt x="86" y="54"/>
                    </a:cubicBezTo>
                    <a:cubicBezTo>
                      <a:pt x="86" y="54"/>
                      <a:pt x="66" y="113"/>
                      <a:pt x="52" y="124"/>
                    </a:cubicBezTo>
                    <a:cubicBezTo>
                      <a:pt x="47" y="127"/>
                      <a:pt x="43" y="131"/>
                      <a:pt x="39" y="135"/>
                    </a:cubicBezTo>
                    <a:cubicBezTo>
                      <a:pt x="39" y="135"/>
                      <a:pt x="40" y="135"/>
                      <a:pt x="40" y="135"/>
                    </a:cubicBezTo>
                    <a:cubicBezTo>
                      <a:pt x="53" y="135"/>
                      <a:pt x="75" y="122"/>
                      <a:pt x="87" y="97"/>
                    </a:cubicBezTo>
                    <a:cubicBezTo>
                      <a:pt x="96" y="75"/>
                      <a:pt x="103" y="51"/>
                      <a:pt x="105" y="27"/>
                    </a:cubicBezTo>
                    <a:cubicBezTo>
                      <a:pt x="106" y="26"/>
                      <a:pt x="106" y="24"/>
                      <a:pt x="106" y="22"/>
                    </a:cubicBezTo>
                    <a:cubicBezTo>
                      <a:pt x="106" y="16"/>
                      <a:pt x="104" y="9"/>
                      <a:pt x="98" y="5"/>
                    </a:cubicBezTo>
                    <a:cubicBezTo>
                      <a:pt x="96" y="3"/>
                      <a:pt x="93" y="2"/>
                      <a:pt x="89" y="1"/>
                    </a:cubicBezTo>
                    <a:cubicBezTo>
                      <a:pt x="86" y="0"/>
                      <a:pt x="82" y="0"/>
                      <a:pt x="78" y="0"/>
                    </a:cubicBezTo>
                  </a:path>
                </a:pathLst>
              </a:custGeom>
              <a:solidFill>
                <a:srgbClr val="DFF7E5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1" name="Google Shape;371;p34"/>
              <p:cNvSpPr/>
              <p:nvPr/>
            </p:nvSpPr>
            <p:spPr>
              <a:xfrm>
                <a:off x="5529512" y="1986491"/>
                <a:ext cx="185095" cy="243268"/>
              </a:xfrm>
              <a:custGeom>
                <a:rect b="b" l="l" r="r" t="t"/>
                <a:pathLst>
                  <a:path extrusionOk="0" h="145" w="110">
                    <a:moveTo>
                      <a:pt x="108" y="31"/>
                    </a:moveTo>
                    <a:cubicBezTo>
                      <a:pt x="105" y="55"/>
                      <a:pt x="99" y="79"/>
                      <a:pt x="89" y="101"/>
                    </a:cubicBezTo>
                    <a:cubicBezTo>
                      <a:pt x="74" y="131"/>
                      <a:pt x="45" y="145"/>
                      <a:pt x="35" y="137"/>
                    </a:cubicBezTo>
                    <a:cubicBezTo>
                      <a:pt x="25" y="129"/>
                      <a:pt x="0" y="93"/>
                      <a:pt x="0" y="70"/>
                    </a:cubicBezTo>
                    <a:cubicBezTo>
                      <a:pt x="0" y="46"/>
                      <a:pt x="37" y="9"/>
                      <a:pt x="70" y="5"/>
                    </a:cubicBezTo>
                    <a:cubicBezTo>
                      <a:pt x="103" y="0"/>
                      <a:pt x="110" y="17"/>
                      <a:pt x="108" y="31"/>
                    </a:cubicBezTo>
                    <a:close/>
                  </a:path>
                </a:pathLst>
              </a:custGeom>
              <a:noFill/>
              <a:ln cap="rnd" cmpd="sng" w="11100">
                <a:solidFill>
                  <a:srgbClr val="26323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2" name="Google Shape;372;p34"/>
              <p:cNvSpPr/>
              <p:nvPr/>
            </p:nvSpPr>
            <p:spPr>
              <a:xfrm>
                <a:off x="5622060" y="2073750"/>
                <a:ext cx="13221" cy="25561"/>
              </a:xfrm>
              <a:custGeom>
                <a:rect b="b" l="l" r="r" t="t"/>
                <a:pathLst>
                  <a:path extrusionOk="0" h="15" w="8">
                    <a:moveTo>
                      <a:pt x="0" y="7"/>
                    </a:moveTo>
                    <a:cubicBezTo>
                      <a:pt x="0" y="11"/>
                      <a:pt x="1" y="14"/>
                      <a:pt x="3" y="14"/>
                    </a:cubicBezTo>
                    <a:cubicBezTo>
                      <a:pt x="5" y="15"/>
                      <a:pt x="7" y="12"/>
                      <a:pt x="8" y="8"/>
                    </a:cubicBezTo>
                    <a:cubicBezTo>
                      <a:pt x="8" y="4"/>
                      <a:pt x="7" y="0"/>
                      <a:pt x="5" y="0"/>
                    </a:cubicBezTo>
                    <a:cubicBezTo>
                      <a:pt x="3" y="0"/>
                      <a:pt x="1" y="2"/>
                      <a:pt x="0" y="7"/>
                    </a:cubicBezTo>
                    <a:close/>
                  </a:path>
                </a:pathLst>
              </a:custGeom>
              <a:solidFill>
                <a:srgbClr val="22222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3" name="Google Shape;373;p34"/>
              <p:cNvSpPr/>
              <p:nvPr/>
            </p:nvSpPr>
            <p:spPr>
              <a:xfrm>
                <a:off x="5666130" y="2075513"/>
                <a:ext cx="14984" cy="25561"/>
              </a:xfrm>
              <a:custGeom>
                <a:rect b="b" l="l" r="r" t="t"/>
                <a:pathLst>
                  <a:path extrusionOk="0" h="15" w="9">
                    <a:moveTo>
                      <a:pt x="1" y="7"/>
                    </a:moveTo>
                    <a:cubicBezTo>
                      <a:pt x="0" y="11"/>
                      <a:pt x="2" y="15"/>
                      <a:pt x="4" y="15"/>
                    </a:cubicBezTo>
                    <a:cubicBezTo>
                      <a:pt x="6" y="15"/>
                      <a:pt x="8" y="12"/>
                      <a:pt x="9" y="8"/>
                    </a:cubicBezTo>
                    <a:cubicBezTo>
                      <a:pt x="9" y="4"/>
                      <a:pt x="8" y="1"/>
                      <a:pt x="6" y="0"/>
                    </a:cubicBezTo>
                    <a:cubicBezTo>
                      <a:pt x="4" y="0"/>
                      <a:pt x="2" y="3"/>
                      <a:pt x="1" y="7"/>
                    </a:cubicBezTo>
                    <a:close/>
                  </a:path>
                </a:pathLst>
              </a:custGeom>
              <a:solidFill>
                <a:srgbClr val="22222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4" name="Google Shape;374;p34"/>
              <p:cNvSpPr/>
              <p:nvPr/>
            </p:nvSpPr>
            <p:spPr>
              <a:xfrm>
                <a:off x="5645857" y="2094023"/>
                <a:ext cx="13221" cy="48478"/>
              </a:xfrm>
              <a:custGeom>
                <a:rect b="b" l="l" r="r" t="t"/>
                <a:pathLst>
                  <a:path extrusionOk="0" h="29" w="8">
                    <a:moveTo>
                      <a:pt x="8" y="0"/>
                    </a:moveTo>
                    <a:cubicBezTo>
                      <a:pt x="8" y="0"/>
                      <a:pt x="8" y="24"/>
                      <a:pt x="8" y="27"/>
                    </a:cubicBezTo>
                    <a:cubicBezTo>
                      <a:pt x="7" y="29"/>
                      <a:pt x="0" y="28"/>
                      <a:pt x="0" y="28"/>
                    </a:cubicBezTo>
                  </a:path>
                </a:pathLst>
              </a:custGeom>
              <a:noFill/>
              <a:ln cap="rnd" cmpd="sng" w="11100">
                <a:solidFill>
                  <a:srgbClr val="26323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5" name="Google Shape;375;p34"/>
              <p:cNvSpPr/>
              <p:nvPr/>
            </p:nvSpPr>
            <p:spPr>
              <a:xfrm>
                <a:off x="5608838" y="2161010"/>
                <a:ext cx="37019" cy="14984"/>
              </a:xfrm>
              <a:custGeom>
                <a:rect b="b" l="l" r="r" t="t"/>
                <a:pathLst>
                  <a:path extrusionOk="0" h="9" w="22">
                    <a:moveTo>
                      <a:pt x="22" y="5"/>
                    </a:moveTo>
                    <a:cubicBezTo>
                      <a:pt x="15" y="9"/>
                      <a:pt x="5" y="7"/>
                      <a:pt x="0" y="0"/>
                    </a:cubicBezTo>
                  </a:path>
                </a:pathLst>
              </a:custGeom>
              <a:noFill/>
              <a:ln cap="rnd" cmpd="sng" w="11100">
                <a:solidFill>
                  <a:srgbClr val="26323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6" name="Google Shape;376;p34"/>
              <p:cNvSpPr/>
              <p:nvPr/>
            </p:nvSpPr>
            <p:spPr>
              <a:xfrm>
                <a:off x="5674062" y="2058766"/>
                <a:ext cx="20273" cy="11459"/>
              </a:xfrm>
              <a:custGeom>
                <a:rect b="b" l="l" r="r" t="t"/>
                <a:pathLst>
                  <a:path extrusionOk="0" h="7" w="12">
                    <a:moveTo>
                      <a:pt x="12" y="7"/>
                    </a:moveTo>
                    <a:cubicBezTo>
                      <a:pt x="12" y="7"/>
                      <a:pt x="10" y="0"/>
                      <a:pt x="0" y="2"/>
                    </a:cubicBezTo>
                  </a:path>
                </a:pathLst>
              </a:custGeom>
              <a:noFill/>
              <a:ln cap="rnd" cmpd="sng" w="11100">
                <a:solidFill>
                  <a:srgbClr val="26323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7" name="Google Shape;377;p34"/>
              <p:cNvSpPr/>
              <p:nvPr/>
            </p:nvSpPr>
            <p:spPr>
              <a:xfrm>
                <a:off x="5250107" y="1863975"/>
                <a:ext cx="524435" cy="691023"/>
              </a:xfrm>
              <a:custGeom>
                <a:rect b="b" l="l" r="r" t="t"/>
                <a:pathLst>
                  <a:path extrusionOk="0" h="412" w="313">
                    <a:moveTo>
                      <a:pt x="313" y="64"/>
                    </a:moveTo>
                    <a:cubicBezTo>
                      <a:pt x="313" y="68"/>
                      <a:pt x="287" y="89"/>
                      <a:pt x="261" y="105"/>
                    </a:cubicBezTo>
                    <a:cubicBezTo>
                      <a:pt x="232" y="124"/>
                      <a:pt x="223" y="128"/>
                      <a:pt x="200" y="132"/>
                    </a:cubicBezTo>
                    <a:cubicBezTo>
                      <a:pt x="176" y="137"/>
                      <a:pt x="169" y="141"/>
                      <a:pt x="166" y="184"/>
                    </a:cubicBezTo>
                    <a:cubicBezTo>
                      <a:pt x="163" y="227"/>
                      <a:pt x="164" y="239"/>
                      <a:pt x="165" y="290"/>
                    </a:cubicBezTo>
                    <a:cubicBezTo>
                      <a:pt x="166" y="340"/>
                      <a:pt x="120" y="341"/>
                      <a:pt x="104" y="326"/>
                    </a:cubicBezTo>
                    <a:cubicBezTo>
                      <a:pt x="89" y="310"/>
                      <a:pt x="82" y="270"/>
                      <a:pt x="76" y="285"/>
                    </a:cubicBezTo>
                    <a:cubicBezTo>
                      <a:pt x="71" y="300"/>
                      <a:pt x="67" y="347"/>
                      <a:pt x="74" y="376"/>
                    </a:cubicBezTo>
                    <a:cubicBezTo>
                      <a:pt x="81" y="405"/>
                      <a:pt x="56" y="412"/>
                      <a:pt x="28" y="385"/>
                    </a:cubicBezTo>
                    <a:cubicBezTo>
                      <a:pt x="0" y="358"/>
                      <a:pt x="7" y="281"/>
                      <a:pt x="28" y="233"/>
                    </a:cubicBezTo>
                    <a:cubicBezTo>
                      <a:pt x="49" y="186"/>
                      <a:pt x="84" y="164"/>
                      <a:pt x="101" y="124"/>
                    </a:cubicBezTo>
                    <a:cubicBezTo>
                      <a:pt x="118" y="85"/>
                      <a:pt x="118" y="54"/>
                      <a:pt x="155" y="27"/>
                    </a:cubicBezTo>
                    <a:cubicBezTo>
                      <a:pt x="192" y="0"/>
                      <a:pt x="313" y="31"/>
                      <a:pt x="313" y="64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8" name="Google Shape;378;p34"/>
              <p:cNvSpPr/>
              <p:nvPr/>
            </p:nvSpPr>
            <p:spPr>
              <a:xfrm>
                <a:off x="5250107" y="1863975"/>
                <a:ext cx="524435" cy="691023"/>
              </a:xfrm>
              <a:custGeom>
                <a:rect b="b" l="l" r="r" t="t"/>
                <a:pathLst>
                  <a:path extrusionOk="0" h="412" w="313">
                    <a:moveTo>
                      <a:pt x="313" y="64"/>
                    </a:moveTo>
                    <a:cubicBezTo>
                      <a:pt x="313" y="68"/>
                      <a:pt x="287" y="89"/>
                      <a:pt x="261" y="105"/>
                    </a:cubicBezTo>
                    <a:cubicBezTo>
                      <a:pt x="232" y="124"/>
                      <a:pt x="223" y="128"/>
                      <a:pt x="200" y="132"/>
                    </a:cubicBezTo>
                    <a:cubicBezTo>
                      <a:pt x="176" y="137"/>
                      <a:pt x="169" y="141"/>
                      <a:pt x="166" y="184"/>
                    </a:cubicBezTo>
                    <a:cubicBezTo>
                      <a:pt x="163" y="227"/>
                      <a:pt x="164" y="239"/>
                      <a:pt x="165" y="290"/>
                    </a:cubicBezTo>
                    <a:cubicBezTo>
                      <a:pt x="166" y="340"/>
                      <a:pt x="120" y="341"/>
                      <a:pt x="104" y="326"/>
                    </a:cubicBezTo>
                    <a:cubicBezTo>
                      <a:pt x="89" y="310"/>
                      <a:pt x="82" y="270"/>
                      <a:pt x="76" y="285"/>
                    </a:cubicBezTo>
                    <a:cubicBezTo>
                      <a:pt x="71" y="300"/>
                      <a:pt x="67" y="347"/>
                      <a:pt x="74" y="376"/>
                    </a:cubicBezTo>
                    <a:cubicBezTo>
                      <a:pt x="81" y="405"/>
                      <a:pt x="56" y="412"/>
                      <a:pt x="28" y="385"/>
                    </a:cubicBezTo>
                    <a:cubicBezTo>
                      <a:pt x="0" y="358"/>
                      <a:pt x="7" y="281"/>
                      <a:pt x="28" y="233"/>
                    </a:cubicBezTo>
                    <a:cubicBezTo>
                      <a:pt x="49" y="186"/>
                      <a:pt x="84" y="164"/>
                      <a:pt x="101" y="124"/>
                    </a:cubicBezTo>
                    <a:cubicBezTo>
                      <a:pt x="118" y="85"/>
                      <a:pt x="118" y="54"/>
                      <a:pt x="155" y="27"/>
                    </a:cubicBezTo>
                    <a:cubicBezTo>
                      <a:pt x="192" y="0"/>
                      <a:pt x="313" y="31"/>
                      <a:pt x="313" y="64"/>
                    </a:cubicBezTo>
                    <a:close/>
                  </a:path>
                </a:pathLst>
              </a:custGeom>
              <a:noFill/>
              <a:ln cap="rnd" cmpd="sng" w="11100">
                <a:solidFill>
                  <a:srgbClr val="26323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9" name="Google Shape;379;p34"/>
              <p:cNvSpPr/>
              <p:nvPr/>
            </p:nvSpPr>
            <p:spPr>
              <a:xfrm>
                <a:off x="5451067" y="1978558"/>
                <a:ext cx="304966" cy="390463"/>
              </a:xfrm>
              <a:custGeom>
                <a:rect b="b" l="l" r="r" t="t"/>
                <a:pathLst>
                  <a:path extrusionOk="0" h="233" w="182">
                    <a:moveTo>
                      <a:pt x="182" y="0"/>
                    </a:moveTo>
                    <a:cubicBezTo>
                      <a:pt x="159" y="19"/>
                      <a:pt x="132" y="33"/>
                      <a:pt x="103" y="43"/>
                    </a:cubicBezTo>
                    <a:cubicBezTo>
                      <a:pt x="56" y="59"/>
                      <a:pt x="16" y="81"/>
                      <a:pt x="8" y="115"/>
                    </a:cubicBezTo>
                    <a:cubicBezTo>
                      <a:pt x="0" y="149"/>
                      <a:pt x="39" y="202"/>
                      <a:pt x="22" y="233"/>
                    </a:cubicBezTo>
                  </a:path>
                </a:pathLst>
              </a:custGeom>
              <a:noFill/>
              <a:ln cap="rnd" cmpd="sng" w="9525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0" name="Google Shape;380;p34"/>
              <p:cNvSpPr/>
              <p:nvPr/>
            </p:nvSpPr>
            <p:spPr>
              <a:xfrm>
                <a:off x="5288007" y="2452754"/>
                <a:ext cx="5288" cy="28205"/>
              </a:xfrm>
              <a:custGeom>
                <a:rect b="b" l="l" r="r" t="t"/>
                <a:pathLst>
                  <a:path extrusionOk="0" h="17" w="3">
                    <a:moveTo>
                      <a:pt x="0" y="0"/>
                    </a:moveTo>
                    <a:cubicBezTo>
                      <a:pt x="0" y="5"/>
                      <a:pt x="1" y="11"/>
                      <a:pt x="3" y="17"/>
                    </a:cubicBezTo>
                  </a:path>
                </a:pathLst>
              </a:custGeom>
              <a:noFill/>
              <a:ln cap="rnd" cmpd="sng" w="9525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1" name="Google Shape;381;p34"/>
              <p:cNvSpPr/>
              <p:nvPr/>
            </p:nvSpPr>
            <p:spPr>
              <a:xfrm>
                <a:off x="5293295" y="1988254"/>
                <a:ext cx="373716" cy="434533"/>
              </a:xfrm>
              <a:custGeom>
                <a:rect b="b" l="l" r="r" t="t"/>
                <a:pathLst>
                  <a:path extrusionOk="0" h="259" w="223">
                    <a:moveTo>
                      <a:pt x="223" y="0"/>
                    </a:moveTo>
                    <a:cubicBezTo>
                      <a:pt x="213" y="10"/>
                      <a:pt x="201" y="19"/>
                      <a:pt x="188" y="25"/>
                    </a:cubicBezTo>
                    <a:cubicBezTo>
                      <a:pt x="143" y="50"/>
                      <a:pt x="96" y="68"/>
                      <a:pt x="89" y="98"/>
                    </a:cubicBezTo>
                    <a:cubicBezTo>
                      <a:pt x="82" y="127"/>
                      <a:pt x="92" y="159"/>
                      <a:pt x="64" y="180"/>
                    </a:cubicBezTo>
                    <a:cubicBezTo>
                      <a:pt x="44" y="196"/>
                      <a:pt x="11" y="229"/>
                      <a:pt x="0" y="259"/>
                    </a:cubicBezTo>
                  </a:path>
                </a:pathLst>
              </a:custGeom>
              <a:noFill/>
              <a:ln cap="rnd" cmpd="sng" w="9525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2" name="Google Shape;382;p34"/>
              <p:cNvSpPr/>
              <p:nvPr/>
            </p:nvSpPr>
            <p:spPr>
              <a:xfrm>
                <a:off x="5355876" y="2296746"/>
                <a:ext cx="527962" cy="332290"/>
              </a:xfrm>
              <a:custGeom>
                <a:rect b="b" l="l" r="r" t="t"/>
                <a:pathLst>
                  <a:path extrusionOk="0" h="198" w="315">
                    <a:moveTo>
                      <a:pt x="57" y="19"/>
                    </a:moveTo>
                    <a:cubicBezTo>
                      <a:pt x="57" y="19"/>
                      <a:pt x="102" y="84"/>
                      <a:pt x="127" y="117"/>
                    </a:cubicBezTo>
                    <a:cubicBezTo>
                      <a:pt x="151" y="149"/>
                      <a:pt x="151" y="149"/>
                      <a:pt x="151" y="149"/>
                    </a:cubicBezTo>
                    <a:cubicBezTo>
                      <a:pt x="151" y="149"/>
                      <a:pt x="226" y="129"/>
                      <a:pt x="251" y="126"/>
                    </a:cubicBezTo>
                    <a:cubicBezTo>
                      <a:pt x="270" y="122"/>
                      <a:pt x="289" y="117"/>
                      <a:pt x="307" y="110"/>
                    </a:cubicBezTo>
                    <a:cubicBezTo>
                      <a:pt x="315" y="131"/>
                      <a:pt x="315" y="131"/>
                      <a:pt x="315" y="131"/>
                    </a:cubicBezTo>
                    <a:cubicBezTo>
                      <a:pt x="315" y="131"/>
                      <a:pt x="228" y="177"/>
                      <a:pt x="194" y="187"/>
                    </a:cubicBezTo>
                    <a:cubicBezTo>
                      <a:pt x="160" y="196"/>
                      <a:pt x="132" y="198"/>
                      <a:pt x="114" y="188"/>
                    </a:cubicBezTo>
                    <a:cubicBezTo>
                      <a:pt x="96" y="177"/>
                      <a:pt x="22" y="101"/>
                      <a:pt x="11" y="76"/>
                    </a:cubicBezTo>
                    <a:cubicBezTo>
                      <a:pt x="0" y="52"/>
                      <a:pt x="4" y="16"/>
                      <a:pt x="18" y="8"/>
                    </a:cubicBezTo>
                    <a:cubicBezTo>
                      <a:pt x="31" y="0"/>
                      <a:pt x="49" y="9"/>
                      <a:pt x="57" y="19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3" name="Google Shape;383;p34"/>
              <p:cNvSpPr/>
              <p:nvPr/>
            </p:nvSpPr>
            <p:spPr>
              <a:xfrm>
                <a:off x="5355876" y="2296746"/>
                <a:ext cx="527962" cy="332290"/>
              </a:xfrm>
              <a:custGeom>
                <a:rect b="b" l="l" r="r" t="t"/>
                <a:pathLst>
                  <a:path extrusionOk="0" h="198" w="315">
                    <a:moveTo>
                      <a:pt x="57" y="19"/>
                    </a:moveTo>
                    <a:cubicBezTo>
                      <a:pt x="57" y="19"/>
                      <a:pt x="102" y="84"/>
                      <a:pt x="127" y="117"/>
                    </a:cubicBezTo>
                    <a:cubicBezTo>
                      <a:pt x="151" y="149"/>
                      <a:pt x="151" y="149"/>
                      <a:pt x="151" y="149"/>
                    </a:cubicBezTo>
                    <a:cubicBezTo>
                      <a:pt x="151" y="149"/>
                      <a:pt x="226" y="129"/>
                      <a:pt x="251" y="126"/>
                    </a:cubicBezTo>
                    <a:cubicBezTo>
                      <a:pt x="270" y="122"/>
                      <a:pt x="289" y="117"/>
                      <a:pt x="307" y="110"/>
                    </a:cubicBezTo>
                    <a:cubicBezTo>
                      <a:pt x="315" y="131"/>
                      <a:pt x="315" y="131"/>
                      <a:pt x="315" y="131"/>
                    </a:cubicBezTo>
                    <a:cubicBezTo>
                      <a:pt x="315" y="131"/>
                      <a:pt x="228" y="177"/>
                      <a:pt x="194" y="187"/>
                    </a:cubicBezTo>
                    <a:cubicBezTo>
                      <a:pt x="160" y="196"/>
                      <a:pt x="132" y="198"/>
                      <a:pt x="114" y="188"/>
                    </a:cubicBezTo>
                    <a:cubicBezTo>
                      <a:pt x="96" y="177"/>
                      <a:pt x="22" y="101"/>
                      <a:pt x="11" y="76"/>
                    </a:cubicBezTo>
                    <a:cubicBezTo>
                      <a:pt x="0" y="52"/>
                      <a:pt x="4" y="16"/>
                      <a:pt x="18" y="8"/>
                    </a:cubicBezTo>
                    <a:cubicBezTo>
                      <a:pt x="31" y="0"/>
                      <a:pt x="49" y="9"/>
                      <a:pt x="57" y="19"/>
                    </a:cubicBezTo>
                  </a:path>
                </a:pathLst>
              </a:custGeom>
              <a:solidFill>
                <a:srgbClr val="92E3A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4" name="Google Shape;384;p34"/>
              <p:cNvSpPr/>
              <p:nvPr/>
            </p:nvSpPr>
            <p:spPr>
              <a:xfrm>
                <a:off x="5360282" y="2302034"/>
                <a:ext cx="527080" cy="323476"/>
              </a:xfrm>
              <a:custGeom>
                <a:rect b="b" l="l" r="r" t="t"/>
                <a:pathLst>
                  <a:path extrusionOk="0" h="193" w="314">
                    <a:moveTo>
                      <a:pt x="54" y="16"/>
                    </a:moveTo>
                    <a:cubicBezTo>
                      <a:pt x="52" y="17"/>
                      <a:pt x="52" y="17"/>
                      <a:pt x="52" y="17"/>
                    </a:cubicBezTo>
                    <a:cubicBezTo>
                      <a:pt x="52" y="17"/>
                      <a:pt x="97" y="82"/>
                      <a:pt x="122" y="115"/>
                    </a:cubicBezTo>
                    <a:cubicBezTo>
                      <a:pt x="147" y="148"/>
                      <a:pt x="147" y="148"/>
                      <a:pt x="147" y="148"/>
                    </a:cubicBezTo>
                    <a:cubicBezTo>
                      <a:pt x="147" y="148"/>
                      <a:pt x="148" y="149"/>
                      <a:pt x="149" y="148"/>
                    </a:cubicBezTo>
                    <a:cubicBezTo>
                      <a:pt x="149" y="148"/>
                      <a:pt x="153" y="147"/>
                      <a:pt x="161" y="145"/>
                    </a:cubicBezTo>
                    <a:cubicBezTo>
                      <a:pt x="172" y="142"/>
                      <a:pt x="189" y="138"/>
                      <a:pt x="206" y="134"/>
                    </a:cubicBezTo>
                    <a:cubicBezTo>
                      <a:pt x="223" y="130"/>
                      <a:pt x="239" y="126"/>
                      <a:pt x="248" y="125"/>
                    </a:cubicBezTo>
                    <a:cubicBezTo>
                      <a:pt x="249" y="125"/>
                      <a:pt x="249" y="125"/>
                      <a:pt x="249" y="125"/>
                    </a:cubicBezTo>
                    <a:cubicBezTo>
                      <a:pt x="268" y="121"/>
                      <a:pt x="287" y="116"/>
                      <a:pt x="305" y="109"/>
                    </a:cubicBezTo>
                    <a:cubicBezTo>
                      <a:pt x="304" y="107"/>
                      <a:pt x="304" y="107"/>
                      <a:pt x="304" y="107"/>
                    </a:cubicBezTo>
                    <a:cubicBezTo>
                      <a:pt x="302" y="108"/>
                      <a:pt x="302" y="108"/>
                      <a:pt x="302" y="108"/>
                    </a:cubicBezTo>
                    <a:cubicBezTo>
                      <a:pt x="310" y="129"/>
                      <a:pt x="310" y="129"/>
                      <a:pt x="310" y="129"/>
                    </a:cubicBezTo>
                    <a:cubicBezTo>
                      <a:pt x="312" y="128"/>
                      <a:pt x="312" y="128"/>
                      <a:pt x="312" y="128"/>
                    </a:cubicBezTo>
                    <a:cubicBezTo>
                      <a:pt x="311" y="127"/>
                      <a:pt x="311" y="127"/>
                      <a:pt x="311" y="127"/>
                    </a:cubicBezTo>
                    <a:cubicBezTo>
                      <a:pt x="311" y="127"/>
                      <a:pt x="310" y="127"/>
                      <a:pt x="307" y="129"/>
                    </a:cubicBezTo>
                    <a:cubicBezTo>
                      <a:pt x="299" y="133"/>
                      <a:pt x="277" y="144"/>
                      <a:pt x="253" y="156"/>
                    </a:cubicBezTo>
                    <a:cubicBezTo>
                      <a:pt x="230" y="167"/>
                      <a:pt x="205" y="178"/>
                      <a:pt x="190" y="182"/>
                    </a:cubicBezTo>
                    <a:cubicBezTo>
                      <a:pt x="172" y="186"/>
                      <a:pt x="156" y="189"/>
                      <a:pt x="142" y="189"/>
                    </a:cubicBezTo>
                    <a:cubicBezTo>
                      <a:pt x="130" y="189"/>
                      <a:pt x="120" y="187"/>
                      <a:pt x="112" y="183"/>
                    </a:cubicBezTo>
                    <a:cubicBezTo>
                      <a:pt x="108" y="181"/>
                      <a:pt x="100" y="174"/>
                      <a:pt x="90" y="165"/>
                    </a:cubicBezTo>
                    <a:cubicBezTo>
                      <a:pt x="76" y="152"/>
                      <a:pt x="58" y="133"/>
                      <a:pt x="42" y="115"/>
                    </a:cubicBezTo>
                    <a:cubicBezTo>
                      <a:pt x="35" y="107"/>
                      <a:pt x="27" y="98"/>
                      <a:pt x="22" y="91"/>
                    </a:cubicBezTo>
                    <a:cubicBezTo>
                      <a:pt x="16" y="83"/>
                      <a:pt x="12" y="77"/>
                      <a:pt x="10" y="73"/>
                    </a:cubicBezTo>
                    <a:cubicBezTo>
                      <a:pt x="6" y="63"/>
                      <a:pt x="4" y="52"/>
                      <a:pt x="4" y="42"/>
                    </a:cubicBezTo>
                    <a:cubicBezTo>
                      <a:pt x="4" y="34"/>
                      <a:pt x="5" y="26"/>
                      <a:pt x="7" y="20"/>
                    </a:cubicBezTo>
                    <a:cubicBezTo>
                      <a:pt x="9" y="13"/>
                      <a:pt x="12" y="9"/>
                      <a:pt x="16" y="7"/>
                    </a:cubicBezTo>
                    <a:cubicBezTo>
                      <a:pt x="19" y="5"/>
                      <a:pt x="23" y="4"/>
                      <a:pt x="26" y="4"/>
                    </a:cubicBezTo>
                    <a:cubicBezTo>
                      <a:pt x="36" y="4"/>
                      <a:pt x="47" y="11"/>
                      <a:pt x="52" y="17"/>
                    </a:cubicBezTo>
                    <a:cubicBezTo>
                      <a:pt x="54" y="16"/>
                      <a:pt x="54" y="16"/>
                      <a:pt x="54" y="16"/>
                    </a:cubicBezTo>
                    <a:cubicBezTo>
                      <a:pt x="52" y="17"/>
                      <a:pt x="52" y="17"/>
                      <a:pt x="52" y="17"/>
                    </a:cubicBezTo>
                    <a:cubicBezTo>
                      <a:pt x="54" y="16"/>
                      <a:pt x="54" y="16"/>
                      <a:pt x="54" y="16"/>
                    </a:cubicBezTo>
                    <a:cubicBezTo>
                      <a:pt x="56" y="15"/>
                      <a:pt x="56" y="15"/>
                      <a:pt x="56" y="15"/>
                    </a:cubicBezTo>
                    <a:cubicBezTo>
                      <a:pt x="49" y="7"/>
                      <a:pt x="38" y="0"/>
                      <a:pt x="26" y="0"/>
                    </a:cubicBezTo>
                    <a:cubicBezTo>
                      <a:pt x="22" y="0"/>
                      <a:pt x="18" y="1"/>
                      <a:pt x="14" y="3"/>
                    </a:cubicBezTo>
                    <a:cubicBezTo>
                      <a:pt x="9" y="6"/>
                      <a:pt x="6" y="12"/>
                      <a:pt x="3" y="18"/>
                    </a:cubicBezTo>
                    <a:cubicBezTo>
                      <a:pt x="1" y="25"/>
                      <a:pt x="0" y="33"/>
                      <a:pt x="0" y="42"/>
                    </a:cubicBezTo>
                    <a:cubicBezTo>
                      <a:pt x="0" y="53"/>
                      <a:pt x="2" y="64"/>
                      <a:pt x="6" y="74"/>
                    </a:cubicBezTo>
                    <a:cubicBezTo>
                      <a:pt x="9" y="81"/>
                      <a:pt x="16" y="90"/>
                      <a:pt x="25" y="101"/>
                    </a:cubicBezTo>
                    <a:cubicBezTo>
                      <a:pt x="38" y="117"/>
                      <a:pt x="56" y="137"/>
                      <a:pt x="72" y="153"/>
                    </a:cubicBezTo>
                    <a:cubicBezTo>
                      <a:pt x="80" y="161"/>
                      <a:pt x="88" y="168"/>
                      <a:pt x="95" y="174"/>
                    </a:cubicBezTo>
                    <a:cubicBezTo>
                      <a:pt x="101" y="180"/>
                      <a:pt x="107" y="184"/>
                      <a:pt x="110" y="186"/>
                    </a:cubicBezTo>
                    <a:cubicBezTo>
                      <a:pt x="119" y="191"/>
                      <a:pt x="130" y="193"/>
                      <a:pt x="142" y="193"/>
                    </a:cubicBezTo>
                    <a:cubicBezTo>
                      <a:pt x="156" y="193"/>
                      <a:pt x="173" y="190"/>
                      <a:pt x="191" y="185"/>
                    </a:cubicBezTo>
                    <a:cubicBezTo>
                      <a:pt x="209" y="181"/>
                      <a:pt x="239" y="167"/>
                      <a:pt x="265" y="154"/>
                    </a:cubicBezTo>
                    <a:cubicBezTo>
                      <a:pt x="291" y="142"/>
                      <a:pt x="313" y="130"/>
                      <a:pt x="313" y="130"/>
                    </a:cubicBezTo>
                    <a:cubicBezTo>
                      <a:pt x="314" y="130"/>
                      <a:pt x="314" y="129"/>
                      <a:pt x="314" y="128"/>
                    </a:cubicBezTo>
                    <a:cubicBezTo>
                      <a:pt x="306" y="106"/>
                      <a:pt x="306" y="106"/>
                      <a:pt x="306" y="106"/>
                    </a:cubicBezTo>
                    <a:cubicBezTo>
                      <a:pt x="306" y="106"/>
                      <a:pt x="306" y="106"/>
                      <a:pt x="305" y="105"/>
                    </a:cubicBezTo>
                    <a:cubicBezTo>
                      <a:pt x="305" y="105"/>
                      <a:pt x="304" y="105"/>
                      <a:pt x="304" y="105"/>
                    </a:cubicBezTo>
                    <a:cubicBezTo>
                      <a:pt x="286" y="112"/>
                      <a:pt x="267" y="118"/>
                      <a:pt x="248" y="121"/>
                    </a:cubicBezTo>
                    <a:cubicBezTo>
                      <a:pt x="248" y="123"/>
                      <a:pt x="248" y="123"/>
                      <a:pt x="248" y="123"/>
                    </a:cubicBezTo>
                    <a:cubicBezTo>
                      <a:pt x="248" y="121"/>
                      <a:pt x="248" y="121"/>
                      <a:pt x="248" y="121"/>
                    </a:cubicBezTo>
                    <a:cubicBezTo>
                      <a:pt x="235" y="123"/>
                      <a:pt x="210" y="129"/>
                      <a:pt x="188" y="134"/>
                    </a:cubicBezTo>
                    <a:cubicBezTo>
                      <a:pt x="167" y="139"/>
                      <a:pt x="148" y="145"/>
                      <a:pt x="148" y="145"/>
                    </a:cubicBezTo>
                    <a:cubicBezTo>
                      <a:pt x="148" y="146"/>
                      <a:pt x="148" y="146"/>
                      <a:pt x="148" y="146"/>
                    </a:cubicBezTo>
                    <a:cubicBezTo>
                      <a:pt x="150" y="145"/>
                      <a:pt x="150" y="145"/>
                      <a:pt x="150" y="145"/>
                    </a:cubicBezTo>
                    <a:cubicBezTo>
                      <a:pt x="125" y="113"/>
                      <a:pt x="125" y="113"/>
                      <a:pt x="125" y="113"/>
                    </a:cubicBezTo>
                    <a:cubicBezTo>
                      <a:pt x="113" y="96"/>
                      <a:pt x="95" y="72"/>
                      <a:pt x="81" y="52"/>
                    </a:cubicBezTo>
                    <a:cubicBezTo>
                      <a:pt x="74" y="42"/>
                      <a:pt x="68" y="32"/>
                      <a:pt x="63" y="26"/>
                    </a:cubicBezTo>
                    <a:cubicBezTo>
                      <a:pt x="58" y="19"/>
                      <a:pt x="56" y="15"/>
                      <a:pt x="56" y="15"/>
                    </a:cubicBezTo>
                    <a:cubicBezTo>
                      <a:pt x="56" y="15"/>
                      <a:pt x="56" y="15"/>
                      <a:pt x="56" y="15"/>
                    </a:cubicBezTo>
                    <a:cubicBezTo>
                      <a:pt x="54" y="16"/>
                      <a:pt x="54" y="16"/>
                      <a:pt x="54" y="16"/>
                    </a:cubicBezTo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5" name="Google Shape;385;p34"/>
              <p:cNvSpPr/>
              <p:nvPr/>
            </p:nvSpPr>
            <p:spPr>
              <a:xfrm>
                <a:off x="5360282" y="2302034"/>
                <a:ext cx="527080" cy="323476"/>
              </a:xfrm>
              <a:custGeom>
                <a:rect b="b" l="l" r="r" t="t"/>
                <a:pathLst>
                  <a:path extrusionOk="0" h="193" w="314">
                    <a:moveTo>
                      <a:pt x="54" y="16"/>
                    </a:moveTo>
                    <a:cubicBezTo>
                      <a:pt x="52" y="17"/>
                      <a:pt x="52" y="17"/>
                      <a:pt x="52" y="17"/>
                    </a:cubicBezTo>
                    <a:cubicBezTo>
                      <a:pt x="52" y="17"/>
                      <a:pt x="97" y="82"/>
                      <a:pt x="122" y="115"/>
                    </a:cubicBezTo>
                    <a:cubicBezTo>
                      <a:pt x="147" y="148"/>
                      <a:pt x="147" y="148"/>
                      <a:pt x="147" y="148"/>
                    </a:cubicBezTo>
                    <a:cubicBezTo>
                      <a:pt x="147" y="148"/>
                      <a:pt x="148" y="149"/>
                      <a:pt x="149" y="148"/>
                    </a:cubicBezTo>
                    <a:cubicBezTo>
                      <a:pt x="149" y="148"/>
                      <a:pt x="153" y="147"/>
                      <a:pt x="161" y="145"/>
                    </a:cubicBezTo>
                    <a:cubicBezTo>
                      <a:pt x="172" y="142"/>
                      <a:pt x="189" y="138"/>
                      <a:pt x="206" y="134"/>
                    </a:cubicBezTo>
                    <a:cubicBezTo>
                      <a:pt x="223" y="130"/>
                      <a:pt x="239" y="126"/>
                      <a:pt x="248" y="125"/>
                    </a:cubicBezTo>
                    <a:cubicBezTo>
                      <a:pt x="249" y="125"/>
                      <a:pt x="249" y="125"/>
                      <a:pt x="249" y="125"/>
                    </a:cubicBezTo>
                    <a:cubicBezTo>
                      <a:pt x="268" y="121"/>
                      <a:pt x="287" y="116"/>
                      <a:pt x="305" y="109"/>
                    </a:cubicBezTo>
                    <a:cubicBezTo>
                      <a:pt x="304" y="107"/>
                      <a:pt x="304" y="107"/>
                      <a:pt x="304" y="107"/>
                    </a:cubicBezTo>
                    <a:cubicBezTo>
                      <a:pt x="302" y="108"/>
                      <a:pt x="302" y="108"/>
                      <a:pt x="302" y="108"/>
                    </a:cubicBezTo>
                    <a:cubicBezTo>
                      <a:pt x="310" y="129"/>
                      <a:pt x="310" y="129"/>
                      <a:pt x="310" y="129"/>
                    </a:cubicBezTo>
                    <a:cubicBezTo>
                      <a:pt x="312" y="128"/>
                      <a:pt x="312" y="128"/>
                      <a:pt x="312" y="128"/>
                    </a:cubicBezTo>
                    <a:cubicBezTo>
                      <a:pt x="311" y="127"/>
                      <a:pt x="311" y="127"/>
                      <a:pt x="311" y="127"/>
                    </a:cubicBezTo>
                    <a:cubicBezTo>
                      <a:pt x="311" y="127"/>
                      <a:pt x="310" y="127"/>
                      <a:pt x="307" y="129"/>
                    </a:cubicBezTo>
                    <a:cubicBezTo>
                      <a:pt x="299" y="133"/>
                      <a:pt x="277" y="144"/>
                      <a:pt x="253" y="156"/>
                    </a:cubicBezTo>
                    <a:cubicBezTo>
                      <a:pt x="230" y="167"/>
                      <a:pt x="205" y="178"/>
                      <a:pt x="190" y="182"/>
                    </a:cubicBezTo>
                    <a:cubicBezTo>
                      <a:pt x="172" y="186"/>
                      <a:pt x="156" y="189"/>
                      <a:pt x="142" y="189"/>
                    </a:cubicBezTo>
                    <a:cubicBezTo>
                      <a:pt x="130" y="189"/>
                      <a:pt x="120" y="187"/>
                      <a:pt x="112" y="183"/>
                    </a:cubicBezTo>
                    <a:cubicBezTo>
                      <a:pt x="108" y="181"/>
                      <a:pt x="100" y="174"/>
                      <a:pt x="90" y="165"/>
                    </a:cubicBezTo>
                    <a:cubicBezTo>
                      <a:pt x="76" y="152"/>
                      <a:pt x="58" y="133"/>
                      <a:pt x="42" y="115"/>
                    </a:cubicBezTo>
                    <a:cubicBezTo>
                      <a:pt x="35" y="107"/>
                      <a:pt x="27" y="98"/>
                      <a:pt x="22" y="91"/>
                    </a:cubicBezTo>
                    <a:cubicBezTo>
                      <a:pt x="16" y="83"/>
                      <a:pt x="12" y="77"/>
                      <a:pt x="10" y="73"/>
                    </a:cubicBezTo>
                    <a:cubicBezTo>
                      <a:pt x="6" y="63"/>
                      <a:pt x="4" y="52"/>
                      <a:pt x="4" y="42"/>
                    </a:cubicBezTo>
                    <a:cubicBezTo>
                      <a:pt x="4" y="34"/>
                      <a:pt x="5" y="26"/>
                      <a:pt x="7" y="20"/>
                    </a:cubicBezTo>
                    <a:cubicBezTo>
                      <a:pt x="9" y="13"/>
                      <a:pt x="12" y="9"/>
                      <a:pt x="16" y="7"/>
                    </a:cubicBezTo>
                    <a:cubicBezTo>
                      <a:pt x="19" y="5"/>
                      <a:pt x="23" y="4"/>
                      <a:pt x="26" y="4"/>
                    </a:cubicBezTo>
                    <a:cubicBezTo>
                      <a:pt x="36" y="4"/>
                      <a:pt x="47" y="11"/>
                      <a:pt x="52" y="17"/>
                    </a:cubicBezTo>
                    <a:cubicBezTo>
                      <a:pt x="54" y="16"/>
                      <a:pt x="54" y="16"/>
                      <a:pt x="54" y="16"/>
                    </a:cubicBezTo>
                    <a:cubicBezTo>
                      <a:pt x="52" y="17"/>
                      <a:pt x="52" y="17"/>
                      <a:pt x="52" y="17"/>
                    </a:cubicBezTo>
                    <a:cubicBezTo>
                      <a:pt x="54" y="16"/>
                      <a:pt x="54" y="16"/>
                      <a:pt x="54" y="16"/>
                    </a:cubicBezTo>
                    <a:cubicBezTo>
                      <a:pt x="56" y="15"/>
                      <a:pt x="56" y="15"/>
                      <a:pt x="56" y="15"/>
                    </a:cubicBezTo>
                    <a:cubicBezTo>
                      <a:pt x="49" y="7"/>
                      <a:pt x="38" y="0"/>
                      <a:pt x="26" y="0"/>
                    </a:cubicBezTo>
                    <a:cubicBezTo>
                      <a:pt x="22" y="0"/>
                      <a:pt x="18" y="1"/>
                      <a:pt x="14" y="3"/>
                    </a:cubicBezTo>
                    <a:cubicBezTo>
                      <a:pt x="9" y="6"/>
                      <a:pt x="6" y="12"/>
                      <a:pt x="3" y="18"/>
                    </a:cubicBezTo>
                    <a:cubicBezTo>
                      <a:pt x="1" y="25"/>
                      <a:pt x="0" y="33"/>
                      <a:pt x="0" y="42"/>
                    </a:cubicBezTo>
                    <a:cubicBezTo>
                      <a:pt x="0" y="53"/>
                      <a:pt x="2" y="64"/>
                      <a:pt x="6" y="74"/>
                    </a:cubicBezTo>
                    <a:cubicBezTo>
                      <a:pt x="9" y="81"/>
                      <a:pt x="16" y="90"/>
                      <a:pt x="25" y="101"/>
                    </a:cubicBezTo>
                    <a:cubicBezTo>
                      <a:pt x="38" y="117"/>
                      <a:pt x="56" y="137"/>
                      <a:pt x="72" y="153"/>
                    </a:cubicBezTo>
                    <a:cubicBezTo>
                      <a:pt x="80" y="161"/>
                      <a:pt x="88" y="168"/>
                      <a:pt x="95" y="174"/>
                    </a:cubicBezTo>
                    <a:cubicBezTo>
                      <a:pt x="101" y="180"/>
                      <a:pt x="107" y="184"/>
                      <a:pt x="110" y="186"/>
                    </a:cubicBezTo>
                    <a:cubicBezTo>
                      <a:pt x="119" y="191"/>
                      <a:pt x="130" y="193"/>
                      <a:pt x="142" y="193"/>
                    </a:cubicBezTo>
                    <a:cubicBezTo>
                      <a:pt x="156" y="193"/>
                      <a:pt x="173" y="190"/>
                      <a:pt x="191" y="185"/>
                    </a:cubicBezTo>
                    <a:cubicBezTo>
                      <a:pt x="209" y="181"/>
                      <a:pt x="239" y="167"/>
                      <a:pt x="265" y="154"/>
                    </a:cubicBezTo>
                    <a:cubicBezTo>
                      <a:pt x="291" y="142"/>
                      <a:pt x="313" y="130"/>
                      <a:pt x="313" y="130"/>
                    </a:cubicBezTo>
                    <a:cubicBezTo>
                      <a:pt x="314" y="130"/>
                      <a:pt x="314" y="129"/>
                      <a:pt x="314" y="128"/>
                    </a:cubicBezTo>
                    <a:cubicBezTo>
                      <a:pt x="306" y="106"/>
                      <a:pt x="306" y="106"/>
                      <a:pt x="306" y="106"/>
                    </a:cubicBezTo>
                    <a:cubicBezTo>
                      <a:pt x="306" y="106"/>
                      <a:pt x="306" y="106"/>
                      <a:pt x="305" y="105"/>
                    </a:cubicBezTo>
                    <a:cubicBezTo>
                      <a:pt x="305" y="105"/>
                      <a:pt x="304" y="105"/>
                      <a:pt x="304" y="105"/>
                    </a:cubicBezTo>
                    <a:cubicBezTo>
                      <a:pt x="286" y="112"/>
                      <a:pt x="267" y="118"/>
                      <a:pt x="248" y="121"/>
                    </a:cubicBezTo>
                    <a:cubicBezTo>
                      <a:pt x="248" y="123"/>
                      <a:pt x="248" y="123"/>
                      <a:pt x="248" y="123"/>
                    </a:cubicBezTo>
                    <a:cubicBezTo>
                      <a:pt x="248" y="121"/>
                      <a:pt x="248" y="121"/>
                      <a:pt x="248" y="121"/>
                    </a:cubicBezTo>
                    <a:cubicBezTo>
                      <a:pt x="235" y="123"/>
                      <a:pt x="210" y="129"/>
                      <a:pt x="188" y="134"/>
                    </a:cubicBezTo>
                    <a:cubicBezTo>
                      <a:pt x="167" y="139"/>
                      <a:pt x="148" y="145"/>
                      <a:pt x="148" y="145"/>
                    </a:cubicBezTo>
                    <a:cubicBezTo>
                      <a:pt x="148" y="146"/>
                      <a:pt x="148" y="146"/>
                      <a:pt x="148" y="146"/>
                    </a:cubicBezTo>
                    <a:cubicBezTo>
                      <a:pt x="150" y="145"/>
                      <a:pt x="150" y="145"/>
                      <a:pt x="150" y="145"/>
                    </a:cubicBezTo>
                    <a:cubicBezTo>
                      <a:pt x="125" y="113"/>
                      <a:pt x="125" y="113"/>
                      <a:pt x="125" y="113"/>
                    </a:cubicBezTo>
                    <a:cubicBezTo>
                      <a:pt x="113" y="96"/>
                      <a:pt x="95" y="72"/>
                      <a:pt x="81" y="52"/>
                    </a:cubicBezTo>
                    <a:cubicBezTo>
                      <a:pt x="74" y="42"/>
                      <a:pt x="68" y="32"/>
                      <a:pt x="63" y="26"/>
                    </a:cubicBezTo>
                    <a:cubicBezTo>
                      <a:pt x="58" y="19"/>
                      <a:pt x="56" y="15"/>
                      <a:pt x="56" y="15"/>
                    </a:cubicBezTo>
                    <a:cubicBezTo>
                      <a:pt x="56" y="15"/>
                      <a:pt x="56" y="15"/>
                      <a:pt x="56" y="15"/>
                    </a:cubicBezTo>
                    <a:cubicBezTo>
                      <a:pt x="54" y="16"/>
                      <a:pt x="54" y="16"/>
                      <a:pt x="54" y="16"/>
                    </a:cubicBezTo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6" name="Google Shape;386;p34"/>
              <p:cNvSpPr/>
              <p:nvPr/>
            </p:nvSpPr>
            <p:spPr>
              <a:xfrm>
                <a:off x="5937603" y="2392819"/>
                <a:ext cx="117227" cy="93429"/>
              </a:xfrm>
              <a:custGeom>
                <a:rect b="b" l="l" r="r" t="t"/>
                <a:pathLst>
                  <a:path extrusionOk="0" h="56" w="70">
                    <a:moveTo>
                      <a:pt x="0" y="31"/>
                    </a:moveTo>
                    <a:cubicBezTo>
                      <a:pt x="0" y="31"/>
                      <a:pt x="15" y="16"/>
                      <a:pt x="23" y="8"/>
                    </a:cubicBezTo>
                    <a:cubicBezTo>
                      <a:pt x="31" y="0"/>
                      <a:pt x="55" y="4"/>
                      <a:pt x="62" y="23"/>
                    </a:cubicBezTo>
                    <a:cubicBezTo>
                      <a:pt x="70" y="42"/>
                      <a:pt x="56" y="45"/>
                      <a:pt x="40" y="52"/>
                    </a:cubicBezTo>
                    <a:cubicBezTo>
                      <a:pt x="31" y="56"/>
                      <a:pt x="20" y="55"/>
                      <a:pt x="12" y="49"/>
                    </a:cubicBez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7" name="Google Shape;387;p34"/>
              <p:cNvSpPr/>
              <p:nvPr/>
            </p:nvSpPr>
            <p:spPr>
              <a:xfrm>
                <a:off x="5937603" y="2392819"/>
                <a:ext cx="117227" cy="93429"/>
              </a:xfrm>
              <a:custGeom>
                <a:rect b="b" l="l" r="r" t="t"/>
                <a:pathLst>
                  <a:path extrusionOk="0" h="56" w="70">
                    <a:moveTo>
                      <a:pt x="0" y="31"/>
                    </a:moveTo>
                    <a:cubicBezTo>
                      <a:pt x="0" y="31"/>
                      <a:pt x="15" y="16"/>
                      <a:pt x="23" y="8"/>
                    </a:cubicBezTo>
                    <a:cubicBezTo>
                      <a:pt x="31" y="0"/>
                      <a:pt x="55" y="4"/>
                      <a:pt x="62" y="23"/>
                    </a:cubicBezTo>
                    <a:cubicBezTo>
                      <a:pt x="70" y="42"/>
                      <a:pt x="56" y="45"/>
                      <a:pt x="40" y="52"/>
                    </a:cubicBezTo>
                    <a:cubicBezTo>
                      <a:pt x="31" y="56"/>
                      <a:pt x="20" y="55"/>
                      <a:pt x="12" y="49"/>
                    </a:cubicBezTo>
                    <a:lnTo>
                      <a:pt x="0" y="31"/>
                    </a:lnTo>
                    <a:close/>
                  </a:path>
                </a:pathLst>
              </a:custGeom>
              <a:noFill/>
              <a:ln cap="rnd" cmpd="sng" w="11100">
                <a:solidFill>
                  <a:srgbClr val="26323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8" name="Google Shape;388;p34"/>
              <p:cNvSpPr/>
              <p:nvPr/>
            </p:nvSpPr>
            <p:spPr>
              <a:xfrm>
                <a:off x="6014284" y="2374310"/>
                <a:ext cx="66987" cy="106650"/>
              </a:xfrm>
              <a:custGeom>
                <a:rect b="b" l="l" r="r" t="t"/>
                <a:pathLst>
                  <a:path extrusionOk="0" h="64" w="40">
                    <a:moveTo>
                      <a:pt x="14" y="6"/>
                    </a:moveTo>
                    <a:cubicBezTo>
                      <a:pt x="14" y="6"/>
                      <a:pt x="38" y="25"/>
                      <a:pt x="39" y="37"/>
                    </a:cubicBezTo>
                    <a:cubicBezTo>
                      <a:pt x="40" y="50"/>
                      <a:pt x="27" y="64"/>
                      <a:pt x="18" y="50"/>
                    </a:cubicBezTo>
                    <a:cubicBezTo>
                      <a:pt x="10" y="39"/>
                      <a:pt x="4" y="27"/>
                      <a:pt x="1" y="15"/>
                    </a:cubicBezTo>
                    <a:cubicBezTo>
                      <a:pt x="0" y="7"/>
                      <a:pt x="6" y="0"/>
                      <a:pt x="14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9" name="Google Shape;389;p34"/>
              <p:cNvSpPr/>
              <p:nvPr/>
            </p:nvSpPr>
            <p:spPr>
              <a:xfrm>
                <a:off x="6014284" y="2374310"/>
                <a:ext cx="66987" cy="106650"/>
              </a:xfrm>
              <a:custGeom>
                <a:rect b="b" l="l" r="r" t="t"/>
                <a:pathLst>
                  <a:path extrusionOk="0" h="64" w="40">
                    <a:moveTo>
                      <a:pt x="14" y="6"/>
                    </a:moveTo>
                    <a:cubicBezTo>
                      <a:pt x="14" y="6"/>
                      <a:pt x="38" y="25"/>
                      <a:pt x="39" y="37"/>
                    </a:cubicBezTo>
                    <a:cubicBezTo>
                      <a:pt x="40" y="50"/>
                      <a:pt x="27" y="64"/>
                      <a:pt x="18" y="50"/>
                    </a:cubicBezTo>
                    <a:cubicBezTo>
                      <a:pt x="10" y="39"/>
                      <a:pt x="4" y="27"/>
                      <a:pt x="1" y="15"/>
                    </a:cubicBezTo>
                    <a:cubicBezTo>
                      <a:pt x="0" y="7"/>
                      <a:pt x="6" y="0"/>
                      <a:pt x="14" y="6"/>
                    </a:cubicBezTo>
                    <a:close/>
                  </a:path>
                </a:pathLst>
              </a:custGeom>
              <a:noFill/>
              <a:ln cap="rnd" cmpd="sng" w="11100">
                <a:solidFill>
                  <a:srgbClr val="26323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0" name="Google Shape;390;p34"/>
              <p:cNvSpPr/>
              <p:nvPr/>
            </p:nvSpPr>
            <p:spPr>
              <a:xfrm>
                <a:off x="5958756" y="2359325"/>
                <a:ext cx="81089" cy="98717"/>
              </a:xfrm>
              <a:custGeom>
                <a:rect b="b" l="l" r="r" t="t"/>
                <a:pathLst>
                  <a:path extrusionOk="0" h="59" w="48">
                    <a:moveTo>
                      <a:pt x="0" y="43"/>
                    </a:moveTo>
                    <a:cubicBezTo>
                      <a:pt x="0" y="43"/>
                      <a:pt x="18" y="25"/>
                      <a:pt x="29" y="13"/>
                    </a:cubicBezTo>
                    <a:cubicBezTo>
                      <a:pt x="41" y="0"/>
                      <a:pt x="48" y="2"/>
                      <a:pt x="47" y="15"/>
                    </a:cubicBezTo>
                    <a:cubicBezTo>
                      <a:pt x="46" y="27"/>
                      <a:pt x="32" y="34"/>
                      <a:pt x="32" y="34"/>
                    </a:cubicBezTo>
                    <a:cubicBezTo>
                      <a:pt x="32" y="34"/>
                      <a:pt x="29" y="55"/>
                      <a:pt x="14" y="59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1" name="Google Shape;391;p34"/>
              <p:cNvSpPr/>
              <p:nvPr/>
            </p:nvSpPr>
            <p:spPr>
              <a:xfrm>
                <a:off x="5958756" y="2359325"/>
                <a:ext cx="81089" cy="98717"/>
              </a:xfrm>
              <a:custGeom>
                <a:rect b="b" l="l" r="r" t="t"/>
                <a:pathLst>
                  <a:path extrusionOk="0" h="59" w="48">
                    <a:moveTo>
                      <a:pt x="0" y="43"/>
                    </a:moveTo>
                    <a:cubicBezTo>
                      <a:pt x="0" y="43"/>
                      <a:pt x="18" y="25"/>
                      <a:pt x="29" y="13"/>
                    </a:cubicBezTo>
                    <a:cubicBezTo>
                      <a:pt x="41" y="0"/>
                      <a:pt x="48" y="2"/>
                      <a:pt x="47" y="15"/>
                    </a:cubicBezTo>
                    <a:cubicBezTo>
                      <a:pt x="46" y="27"/>
                      <a:pt x="32" y="34"/>
                      <a:pt x="32" y="34"/>
                    </a:cubicBezTo>
                    <a:cubicBezTo>
                      <a:pt x="32" y="34"/>
                      <a:pt x="29" y="55"/>
                      <a:pt x="14" y="59"/>
                    </a:cubicBezTo>
                  </a:path>
                </a:pathLst>
              </a:custGeom>
              <a:noFill/>
              <a:ln cap="rnd" cmpd="sng" w="11100">
                <a:solidFill>
                  <a:srgbClr val="26323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2" name="Google Shape;392;p34"/>
              <p:cNvSpPr/>
              <p:nvPr/>
            </p:nvSpPr>
            <p:spPr>
              <a:xfrm>
                <a:off x="5870616" y="2430720"/>
                <a:ext cx="137499" cy="85497"/>
              </a:xfrm>
              <a:custGeom>
                <a:rect b="b" l="l" r="r" t="t"/>
                <a:pathLst>
                  <a:path extrusionOk="0" h="51" w="82">
                    <a:moveTo>
                      <a:pt x="0" y="30"/>
                    </a:moveTo>
                    <a:cubicBezTo>
                      <a:pt x="7" y="20"/>
                      <a:pt x="16" y="12"/>
                      <a:pt x="26" y="7"/>
                    </a:cubicBezTo>
                    <a:cubicBezTo>
                      <a:pt x="42" y="0"/>
                      <a:pt x="51" y="0"/>
                      <a:pt x="59" y="8"/>
                    </a:cubicBezTo>
                    <a:cubicBezTo>
                      <a:pt x="67" y="16"/>
                      <a:pt x="82" y="21"/>
                      <a:pt x="80" y="29"/>
                    </a:cubicBezTo>
                    <a:cubicBezTo>
                      <a:pt x="78" y="37"/>
                      <a:pt x="70" y="34"/>
                      <a:pt x="67" y="32"/>
                    </a:cubicBezTo>
                    <a:cubicBezTo>
                      <a:pt x="61" y="31"/>
                      <a:pt x="55" y="31"/>
                      <a:pt x="49" y="30"/>
                    </a:cubicBezTo>
                    <a:cubicBezTo>
                      <a:pt x="44" y="37"/>
                      <a:pt x="38" y="43"/>
                      <a:pt x="31" y="47"/>
                    </a:cubicBezTo>
                    <a:cubicBezTo>
                      <a:pt x="23" y="49"/>
                      <a:pt x="16" y="51"/>
                      <a:pt x="8" y="51"/>
                    </a:cubicBezTo>
                    <a:cubicBezTo>
                      <a:pt x="0" y="30"/>
                      <a:pt x="0" y="30"/>
                      <a:pt x="0" y="3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3" name="Google Shape;393;p34"/>
              <p:cNvSpPr/>
              <p:nvPr/>
            </p:nvSpPr>
            <p:spPr>
              <a:xfrm>
                <a:off x="5867090" y="2430720"/>
                <a:ext cx="141025" cy="90785"/>
              </a:xfrm>
              <a:custGeom>
                <a:rect b="b" l="l" r="r" t="t"/>
                <a:pathLst>
                  <a:path extrusionOk="0" h="54" w="84">
                    <a:moveTo>
                      <a:pt x="2" y="30"/>
                    </a:moveTo>
                    <a:cubicBezTo>
                      <a:pt x="4" y="31"/>
                      <a:pt x="4" y="31"/>
                      <a:pt x="4" y="31"/>
                    </a:cubicBezTo>
                    <a:cubicBezTo>
                      <a:pt x="10" y="21"/>
                      <a:pt x="19" y="14"/>
                      <a:pt x="29" y="8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9" y="8"/>
                      <a:pt x="29" y="8"/>
                      <a:pt x="29" y="8"/>
                    </a:cubicBezTo>
                    <a:cubicBezTo>
                      <a:pt x="36" y="5"/>
                      <a:pt x="42" y="4"/>
                      <a:pt x="47" y="4"/>
                    </a:cubicBezTo>
                    <a:cubicBezTo>
                      <a:pt x="52" y="4"/>
                      <a:pt x="55" y="5"/>
                      <a:pt x="59" y="9"/>
                    </a:cubicBezTo>
                    <a:cubicBezTo>
                      <a:pt x="63" y="13"/>
                      <a:pt x="69" y="16"/>
                      <a:pt x="73" y="19"/>
                    </a:cubicBezTo>
                    <a:cubicBezTo>
                      <a:pt x="75" y="21"/>
                      <a:pt x="77" y="22"/>
                      <a:pt x="78" y="24"/>
                    </a:cubicBezTo>
                    <a:cubicBezTo>
                      <a:pt x="80" y="25"/>
                      <a:pt x="80" y="26"/>
                      <a:pt x="80" y="28"/>
                    </a:cubicBezTo>
                    <a:cubicBezTo>
                      <a:pt x="80" y="29"/>
                      <a:pt x="80" y="29"/>
                      <a:pt x="80" y="29"/>
                    </a:cubicBezTo>
                    <a:cubicBezTo>
                      <a:pt x="80" y="30"/>
                      <a:pt x="79" y="31"/>
                      <a:pt x="78" y="31"/>
                    </a:cubicBezTo>
                    <a:cubicBezTo>
                      <a:pt x="78" y="32"/>
                      <a:pt x="77" y="32"/>
                      <a:pt x="76" y="32"/>
                    </a:cubicBezTo>
                    <a:cubicBezTo>
                      <a:pt x="74" y="32"/>
                      <a:pt x="71" y="31"/>
                      <a:pt x="69" y="31"/>
                    </a:cubicBezTo>
                    <a:cubicBezTo>
                      <a:pt x="69" y="30"/>
                      <a:pt x="69" y="30"/>
                      <a:pt x="69" y="30"/>
                    </a:cubicBezTo>
                    <a:cubicBezTo>
                      <a:pt x="63" y="29"/>
                      <a:pt x="57" y="29"/>
                      <a:pt x="51" y="28"/>
                    </a:cubicBezTo>
                    <a:cubicBezTo>
                      <a:pt x="50" y="28"/>
                      <a:pt x="49" y="28"/>
                      <a:pt x="49" y="29"/>
                    </a:cubicBezTo>
                    <a:cubicBezTo>
                      <a:pt x="44" y="35"/>
                      <a:pt x="38" y="41"/>
                      <a:pt x="32" y="45"/>
                    </a:cubicBezTo>
                    <a:cubicBezTo>
                      <a:pt x="33" y="47"/>
                      <a:pt x="33" y="47"/>
                      <a:pt x="33" y="47"/>
                    </a:cubicBezTo>
                    <a:cubicBezTo>
                      <a:pt x="32" y="45"/>
                      <a:pt x="32" y="45"/>
                      <a:pt x="32" y="45"/>
                    </a:cubicBezTo>
                    <a:cubicBezTo>
                      <a:pt x="25" y="47"/>
                      <a:pt x="18" y="49"/>
                      <a:pt x="10" y="49"/>
                    </a:cubicBezTo>
                    <a:cubicBezTo>
                      <a:pt x="10" y="51"/>
                      <a:pt x="10" y="51"/>
                      <a:pt x="10" y="51"/>
                    </a:cubicBezTo>
                    <a:cubicBezTo>
                      <a:pt x="12" y="51"/>
                      <a:pt x="12" y="51"/>
                      <a:pt x="12" y="51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2" y="30"/>
                      <a:pt x="2" y="30"/>
                      <a:pt x="2" y="30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2" y="30"/>
                      <a:pt x="2" y="30"/>
                      <a:pt x="2" y="3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8" y="52"/>
                      <a:pt x="8" y="52"/>
                      <a:pt x="8" y="52"/>
                    </a:cubicBezTo>
                    <a:cubicBezTo>
                      <a:pt x="9" y="53"/>
                      <a:pt x="9" y="54"/>
                      <a:pt x="10" y="53"/>
                    </a:cubicBezTo>
                    <a:cubicBezTo>
                      <a:pt x="18" y="53"/>
                      <a:pt x="26" y="51"/>
                      <a:pt x="33" y="49"/>
                    </a:cubicBezTo>
                    <a:cubicBezTo>
                      <a:pt x="34" y="49"/>
                      <a:pt x="34" y="49"/>
                      <a:pt x="34" y="49"/>
                    </a:cubicBezTo>
                    <a:cubicBezTo>
                      <a:pt x="41" y="44"/>
                      <a:pt x="47" y="38"/>
                      <a:pt x="52" y="31"/>
                    </a:cubicBezTo>
                    <a:cubicBezTo>
                      <a:pt x="51" y="30"/>
                      <a:pt x="51" y="30"/>
                      <a:pt x="51" y="30"/>
                    </a:cubicBezTo>
                    <a:cubicBezTo>
                      <a:pt x="50" y="32"/>
                      <a:pt x="50" y="32"/>
                      <a:pt x="50" y="32"/>
                    </a:cubicBezTo>
                    <a:cubicBezTo>
                      <a:pt x="56" y="33"/>
                      <a:pt x="62" y="33"/>
                      <a:pt x="68" y="34"/>
                    </a:cubicBezTo>
                    <a:cubicBezTo>
                      <a:pt x="69" y="32"/>
                      <a:pt x="69" y="32"/>
                      <a:pt x="69" y="32"/>
                    </a:cubicBezTo>
                    <a:cubicBezTo>
                      <a:pt x="68" y="34"/>
                      <a:pt x="68" y="34"/>
                      <a:pt x="68" y="34"/>
                    </a:cubicBezTo>
                    <a:cubicBezTo>
                      <a:pt x="69" y="35"/>
                      <a:pt x="72" y="36"/>
                      <a:pt x="76" y="36"/>
                    </a:cubicBezTo>
                    <a:cubicBezTo>
                      <a:pt x="77" y="36"/>
                      <a:pt x="79" y="36"/>
                      <a:pt x="81" y="35"/>
                    </a:cubicBezTo>
                    <a:cubicBezTo>
                      <a:pt x="82" y="34"/>
                      <a:pt x="83" y="32"/>
                      <a:pt x="84" y="30"/>
                    </a:cubicBezTo>
                    <a:cubicBezTo>
                      <a:pt x="84" y="29"/>
                      <a:pt x="84" y="28"/>
                      <a:pt x="84" y="28"/>
                    </a:cubicBezTo>
                    <a:cubicBezTo>
                      <a:pt x="84" y="25"/>
                      <a:pt x="83" y="23"/>
                      <a:pt x="81" y="21"/>
                    </a:cubicBezTo>
                    <a:cubicBezTo>
                      <a:pt x="79" y="18"/>
                      <a:pt x="75" y="16"/>
                      <a:pt x="72" y="14"/>
                    </a:cubicBezTo>
                    <a:cubicBezTo>
                      <a:pt x="68" y="11"/>
                      <a:pt x="65" y="9"/>
                      <a:pt x="62" y="6"/>
                    </a:cubicBezTo>
                    <a:cubicBezTo>
                      <a:pt x="58" y="2"/>
                      <a:pt x="53" y="0"/>
                      <a:pt x="47" y="0"/>
                    </a:cubicBezTo>
                    <a:cubicBezTo>
                      <a:pt x="41" y="0"/>
                      <a:pt x="35" y="1"/>
                      <a:pt x="27" y="5"/>
                    </a:cubicBezTo>
                    <a:cubicBezTo>
                      <a:pt x="27" y="5"/>
                      <a:pt x="27" y="5"/>
                      <a:pt x="27" y="5"/>
                    </a:cubicBezTo>
                    <a:cubicBezTo>
                      <a:pt x="16" y="10"/>
                      <a:pt x="7" y="19"/>
                      <a:pt x="1" y="29"/>
                    </a:cubicBezTo>
                    <a:cubicBezTo>
                      <a:pt x="0" y="30"/>
                      <a:pt x="0" y="30"/>
                      <a:pt x="0" y="31"/>
                    </a:cubicBezTo>
                    <a:cubicBezTo>
                      <a:pt x="2" y="30"/>
                      <a:pt x="2" y="30"/>
                      <a:pt x="2" y="30"/>
                    </a:cubicBezTo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4" name="Google Shape;394;p34"/>
              <p:cNvSpPr/>
              <p:nvPr/>
            </p:nvSpPr>
            <p:spPr>
              <a:xfrm>
                <a:off x="4889612" y="3498983"/>
                <a:ext cx="1651753" cy="432770"/>
              </a:xfrm>
              <a:custGeom>
                <a:rect b="b" l="l" r="r" t="t"/>
                <a:pathLst>
                  <a:path extrusionOk="0" h="491" w="1874">
                    <a:moveTo>
                      <a:pt x="399" y="120"/>
                    </a:moveTo>
                    <a:lnTo>
                      <a:pt x="0" y="179"/>
                    </a:lnTo>
                    <a:lnTo>
                      <a:pt x="1874" y="491"/>
                    </a:lnTo>
                    <a:lnTo>
                      <a:pt x="1775" y="0"/>
                    </a:lnTo>
                    <a:lnTo>
                      <a:pt x="399" y="120"/>
                    </a:lnTo>
                    <a:close/>
                  </a:path>
                </a:pathLst>
              </a:custGeom>
              <a:solidFill>
                <a:srgbClr val="92E3A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5" name="Google Shape;395;p34"/>
              <p:cNvSpPr/>
              <p:nvPr/>
            </p:nvSpPr>
            <p:spPr>
              <a:xfrm>
                <a:off x="4889612" y="3498983"/>
                <a:ext cx="1651753" cy="432770"/>
              </a:xfrm>
              <a:custGeom>
                <a:rect b="b" l="l" r="r" t="t"/>
                <a:pathLst>
                  <a:path extrusionOk="0" h="491" w="1874">
                    <a:moveTo>
                      <a:pt x="399" y="120"/>
                    </a:moveTo>
                    <a:lnTo>
                      <a:pt x="0" y="179"/>
                    </a:lnTo>
                    <a:lnTo>
                      <a:pt x="1874" y="491"/>
                    </a:lnTo>
                    <a:lnTo>
                      <a:pt x="1775" y="0"/>
                    </a:lnTo>
                    <a:lnTo>
                      <a:pt x="399" y="12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6" name="Google Shape;396;p34"/>
              <p:cNvSpPr/>
              <p:nvPr/>
            </p:nvSpPr>
            <p:spPr>
              <a:xfrm>
                <a:off x="4889612" y="3498983"/>
                <a:ext cx="1651753" cy="432770"/>
              </a:xfrm>
              <a:custGeom>
                <a:rect b="b" l="l" r="r" t="t"/>
                <a:pathLst>
                  <a:path extrusionOk="0" h="491" w="1874">
                    <a:moveTo>
                      <a:pt x="1775" y="0"/>
                    </a:moveTo>
                    <a:lnTo>
                      <a:pt x="1691" y="8"/>
                    </a:lnTo>
                    <a:lnTo>
                      <a:pt x="1714" y="59"/>
                    </a:lnTo>
                    <a:lnTo>
                      <a:pt x="118" y="162"/>
                    </a:lnTo>
                    <a:lnTo>
                      <a:pt x="0" y="179"/>
                    </a:lnTo>
                    <a:lnTo>
                      <a:pt x="1874" y="491"/>
                    </a:lnTo>
                    <a:lnTo>
                      <a:pt x="1775" y="0"/>
                    </a:lnTo>
                    <a:close/>
                  </a:path>
                </a:pathLst>
              </a:custGeom>
              <a:solidFill>
                <a:srgbClr val="BEEECB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7" name="Google Shape;397;p34"/>
              <p:cNvSpPr/>
              <p:nvPr/>
            </p:nvSpPr>
            <p:spPr>
              <a:xfrm>
                <a:off x="4889612" y="3498983"/>
                <a:ext cx="1651753" cy="432770"/>
              </a:xfrm>
              <a:custGeom>
                <a:rect b="b" l="l" r="r" t="t"/>
                <a:pathLst>
                  <a:path extrusionOk="0" h="491" w="1874">
                    <a:moveTo>
                      <a:pt x="1775" y="0"/>
                    </a:moveTo>
                    <a:lnTo>
                      <a:pt x="1691" y="8"/>
                    </a:lnTo>
                    <a:lnTo>
                      <a:pt x="1714" y="59"/>
                    </a:lnTo>
                    <a:lnTo>
                      <a:pt x="118" y="162"/>
                    </a:lnTo>
                    <a:lnTo>
                      <a:pt x="0" y="179"/>
                    </a:lnTo>
                    <a:lnTo>
                      <a:pt x="1874" y="491"/>
                    </a:lnTo>
                    <a:lnTo>
                      <a:pt x="177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8" name="Google Shape;398;p34"/>
              <p:cNvSpPr/>
              <p:nvPr/>
            </p:nvSpPr>
            <p:spPr>
              <a:xfrm>
                <a:off x="4951311" y="2461569"/>
                <a:ext cx="1449030" cy="1181966"/>
              </a:xfrm>
              <a:custGeom>
                <a:rect b="b" l="l" r="r" t="t"/>
                <a:pathLst>
                  <a:path extrusionOk="0" h="705" w="864">
                    <a:moveTo>
                      <a:pt x="569" y="0"/>
                    </a:moveTo>
                    <a:cubicBezTo>
                      <a:pt x="569" y="0"/>
                      <a:pt x="328" y="549"/>
                      <a:pt x="0" y="705"/>
                    </a:cubicBezTo>
                    <a:cubicBezTo>
                      <a:pt x="864" y="650"/>
                      <a:pt x="864" y="650"/>
                      <a:pt x="864" y="650"/>
                    </a:cubicBezTo>
                    <a:cubicBezTo>
                      <a:pt x="569" y="0"/>
                      <a:pt x="569" y="0"/>
                      <a:pt x="569" y="0"/>
                    </a:cubicBezTo>
                  </a:path>
                </a:pathLst>
              </a:custGeom>
              <a:solidFill>
                <a:srgbClr val="92E3A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9" name="Google Shape;399;p34"/>
              <p:cNvSpPr/>
              <p:nvPr/>
            </p:nvSpPr>
            <p:spPr>
              <a:xfrm>
                <a:off x="4968058" y="2469502"/>
                <a:ext cx="1426995" cy="1170506"/>
              </a:xfrm>
              <a:custGeom>
                <a:rect b="b" l="l" r="r" t="t"/>
                <a:pathLst>
                  <a:path extrusionOk="0" h="698" w="851">
                    <a:moveTo>
                      <a:pt x="559" y="0"/>
                    </a:moveTo>
                    <a:cubicBezTo>
                      <a:pt x="548" y="24"/>
                      <a:pt x="490" y="149"/>
                      <a:pt x="399" y="290"/>
                    </a:cubicBezTo>
                    <a:cubicBezTo>
                      <a:pt x="299" y="444"/>
                      <a:pt x="160" y="617"/>
                      <a:pt x="0" y="698"/>
                    </a:cubicBezTo>
                    <a:cubicBezTo>
                      <a:pt x="851" y="643"/>
                      <a:pt x="851" y="643"/>
                      <a:pt x="851" y="643"/>
                    </a:cubicBezTo>
                    <a:cubicBezTo>
                      <a:pt x="559" y="0"/>
                      <a:pt x="559" y="0"/>
                      <a:pt x="559" y="0"/>
                    </a:cubicBezTo>
                  </a:path>
                </a:pathLst>
              </a:custGeom>
              <a:solidFill>
                <a:srgbClr val="497154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0" name="Google Shape;400;p34"/>
              <p:cNvSpPr/>
              <p:nvPr/>
            </p:nvSpPr>
            <p:spPr>
              <a:xfrm>
                <a:off x="4951311" y="2461569"/>
                <a:ext cx="1449030" cy="1181966"/>
              </a:xfrm>
              <a:custGeom>
                <a:rect b="b" l="l" r="r" t="t"/>
                <a:pathLst>
                  <a:path extrusionOk="0" h="705" w="864">
                    <a:moveTo>
                      <a:pt x="10" y="703"/>
                    </a:moveTo>
                    <a:cubicBezTo>
                      <a:pt x="170" y="622"/>
                      <a:pt x="309" y="449"/>
                      <a:pt x="409" y="295"/>
                    </a:cubicBezTo>
                    <a:cubicBezTo>
                      <a:pt x="500" y="154"/>
                      <a:pt x="558" y="29"/>
                      <a:pt x="569" y="5"/>
                    </a:cubicBezTo>
                    <a:cubicBezTo>
                      <a:pt x="861" y="648"/>
                      <a:pt x="861" y="648"/>
                      <a:pt x="861" y="648"/>
                    </a:cubicBezTo>
                    <a:cubicBezTo>
                      <a:pt x="10" y="703"/>
                      <a:pt x="10" y="703"/>
                      <a:pt x="10" y="703"/>
                    </a:cubicBezTo>
                    <a:moveTo>
                      <a:pt x="569" y="0"/>
                    </a:moveTo>
                    <a:cubicBezTo>
                      <a:pt x="569" y="0"/>
                      <a:pt x="565" y="10"/>
                      <a:pt x="556" y="28"/>
                    </a:cubicBezTo>
                    <a:cubicBezTo>
                      <a:pt x="555" y="29"/>
                      <a:pt x="555" y="31"/>
                      <a:pt x="554" y="33"/>
                    </a:cubicBezTo>
                    <a:cubicBezTo>
                      <a:pt x="528" y="88"/>
                      <a:pt x="468" y="204"/>
                      <a:pt x="385" y="327"/>
                    </a:cubicBezTo>
                    <a:cubicBezTo>
                      <a:pt x="381" y="334"/>
                      <a:pt x="376" y="341"/>
                      <a:pt x="371" y="349"/>
                    </a:cubicBezTo>
                    <a:cubicBezTo>
                      <a:pt x="338" y="396"/>
                      <a:pt x="302" y="444"/>
                      <a:pt x="263" y="490"/>
                    </a:cubicBezTo>
                    <a:cubicBezTo>
                      <a:pt x="261" y="491"/>
                      <a:pt x="260" y="493"/>
                      <a:pt x="259" y="494"/>
                    </a:cubicBezTo>
                    <a:cubicBezTo>
                      <a:pt x="255" y="499"/>
                      <a:pt x="251" y="503"/>
                      <a:pt x="247" y="508"/>
                    </a:cubicBezTo>
                    <a:cubicBezTo>
                      <a:pt x="245" y="510"/>
                      <a:pt x="242" y="513"/>
                      <a:pt x="240" y="515"/>
                    </a:cubicBezTo>
                    <a:cubicBezTo>
                      <a:pt x="221" y="536"/>
                      <a:pt x="202" y="556"/>
                      <a:pt x="182" y="575"/>
                    </a:cubicBezTo>
                    <a:cubicBezTo>
                      <a:pt x="180" y="576"/>
                      <a:pt x="179" y="578"/>
                      <a:pt x="178" y="579"/>
                    </a:cubicBezTo>
                    <a:cubicBezTo>
                      <a:pt x="122" y="631"/>
                      <a:pt x="63" y="675"/>
                      <a:pt x="0" y="705"/>
                    </a:cubicBezTo>
                    <a:cubicBezTo>
                      <a:pt x="864" y="650"/>
                      <a:pt x="864" y="650"/>
                      <a:pt x="864" y="650"/>
                    </a:cubicBezTo>
                    <a:cubicBezTo>
                      <a:pt x="852" y="623"/>
                      <a:pt x="852" y="623"/>
                      <a:pt x="852" y="623"/>
                    </a:cubicBezTo>
                    <a:cubicBezTo>
                      <a:pt x="744" y="385"/>
                      <a:pt x="744" y="385"/>
                      <a:pt x="744" y="385"/>
                    </a:cubicBezTo>
                    <a:cubicBezTo>
                      <a:pt x="582" y="29"/>
                      <a:pt x="582" y="29"/>
                      <a:pt x="582" y="29"/>
                    </a:cubicBezTo>
                    <a:cubicBezTo>
                      <a:pt x="580" y="25"/>
                      <a:pt x="580" y="25"/>
                      <a:pt x="580" y="25"/>
                    </a:cubicBezTo>
                    <a:cubicBezTo>
                      <a:pt x="569" y="0"/>
                      <a:pt x="569" y="0"/>
                      <a:pt x="569" y="0"/>
                    </a:cubicBezTo>
                  </a:path>
                </a:pathLst>
              </a:custGeom>
              <a:solidFill>
                <a:srgbClr val="5C8A7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1" name="Google Shape;401;p34"/>
              <p:cNvSpPr/>
              <p:nvPr/>
            </p:nvSpPr>
            <p:spPr>
              <a:xfrm>
                <a:off x="4951311" y="2461569"/>
                <a:ext cx="1449030" cy="1181966"/>
              </a:xfrm>
              <a:custGeom>
                <a:rect b="b" l="l" r="r" t="t"/>
                <a:pathLst>
                  <a:path extrusionOk="0" h="705" w="864">
                    <a:moveTo>
                      <a:pt x="569" y="0"/>
                    </a:moveTo>
                    <a:cubicBezTo>
                      <a:pt x="569" y="0"/>
                      <a:pt x="328" y="549"/>
                      <a:pt x="0" y="705"/>
                    </a:cubicBezTo>
                    <a:cubicBezTo>
                      <a:pt x="864" y="650"/>
                      <a:pt x="864" y="650"/>
                      <a:pt x="864" y="650"/>
                    </a:cubicBezTo>
                    <a:lnTo>
                      <a:pt x="569" y="0"/>
                    </a:lnTo>
                    <a:close/>
                  </a:path>
                </a:pathLst>
              </a:custGeom>
              <a:noFill/>
              <a:ln cap="rnd" cmpd="sng" w="11100">
                <a:solidFill>
                  <a:srgbClr val="26323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402" name="Google Shape;402;p34"/>
              <p:cNvCxnSpPr/>
              <p:nvPr/>
            </p:nvCxnSpPr>
            <p:spPr>
              <a:xfrm>
                <a:off x="5905872" y="2395463"/>
                <a:ext cx="0" cy="1432200"/>
              </a:xfrm>
              <a:prstGeom prst="straightConnector1">
                <a:avLst/>
              </a:prstGeom>
              <a:noFill/>
              <a:ln cap="rnd" cmpd="sng" w="23800">
                <a:solidFill>
                  <a:srgbClr val="263238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403" name="Google Shape;403;p34"/>
              <p:cNvCxnSpPr/>
              <p:nvPr/>
            </p:nvCxnSpPr>
            <p:spPr>
              <a:xfrm rot="10800000">
                <a:off x="6924776" y="2341598"/>
                <a:ext cx="0" cy="75900"/>
              </a:xfrm>
              <a:prstGeom prst="straightConnector1">
                <a:avLst/>
              </a:prstGeom>
              <a:noFill/>
              <a:ln cap="rnd" cmpd="sng" w="23800">
                <a:solidFill>
                  <a:srgbClr val="263238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sp>
            <p:nvSpPr>
              <p:cNvPr id="404" name="Google Shape;404;p34"/>
              <p:cNvSpPr/>
              <p:nvPr/>
            </p:nvSpPr>
            <p:spPr>
              <a:xfrm>
                <a:off x="5905872" y="2395463"/>
                <a:ext cx="1916174" cy="1549511"/>
              </a:xfrm>
              <a:custGeom>
                <a:rect b="b" l="l" r="r" t="t"/>
                <a:pathLst>
                  <a:path extrusionOk="0" h="924" w="1143">
                    <a:moveTo>
                      <a:pt x="0" y="39"/>
                    </a:moveTo>
                    <a:cubicBezTo>
                      <a:pt x="0" y="39"/>
                      <a:pt x="117" y="404"/>
                      <a:pt x="187" y="585"/>
                    </a:cubicBezTo>
                    <a:cubicBezTo>
                      <a:pt x="268" y="792"/>
                      <a:pt x="365" y="924"/>
                      <a:pt x="365" y="924"/>
                    </a:cubicBezTo>
                    <a:cubicBezTo>
                      <a:pt x="1143" y="747"/>
                      <a:pt x="1143" y="747"/>
                      <a:pt x="1143" y="747"/>
                    </a:cubicBezTo>
                    <a:cubicBezTo>
                      <a:pt x="1143" y="747"/>
                      <a:pt x="639" y="163"/>
                      <a:pt x="611" y="0"/>
                    </a:cubicBezTo>
                    <a:cubicBezTo>
                      <a:pt x="611" y="0"/>
                      <a:pt x="252" y="67"/>
                      <a:pt x="0" y="3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5" name="Google Shape;405;p34"/>
              <p:cNvSpPr/>
              <p:nvPr/>
            </p:nvSpPr>
            <p:spPr>
              <a:xfrm>
                <a:off x="5905872" y="2395463"/>
                <a:ext cx="1916174" cy="1549511"/>
              </a:xfrm>
              <a:custGeom>
                <a:rect b="b" l="l" r="r" t="t"/>
                <a:pathLst>
                  <a:path extrusionOk="0" h="924" w="1143">
                    <a:moveTo>
                      <a:pt x="0" y="39"/>
                    </a:moveTo>
                    <a:cubicBezTo>
                      <a:pt x="0" y="39"/>
                      <a:pt x="117" y="404"/>
                      <a:pt x="187" y="585"/>
                    </a:cubicBezTo>
                    <a:cubicBezTo>
                      <a:pt x="268" y="792"/>
                      <a:pt x="365" y="924"/>
                      <a:pt x="365" y="924"/>
                    </a:cubicBezTo>
                    <a:cubicBezTo>
                      <a:pt x="1143" y="747"/>
                      <a:pt x="1143" y="747"/>
                      <a:pt x="1143" y="747"/>
                    </a:cubicBezTo>
                    <a:cubicBezTo>
                      <a:pt x="1143" y="747"/>
                      <a:pt x="639" y="163"/>
                      <a:pt x="611" y="0"/>
                    </a:cubicBezTo>
                    <a:cubicBezTo>
                      <a:pt x="611" y="0"/>
                      <a:pt x="252" y="67"/>
                      <a:pt x="0" y="39"/>
                    </a:cubicBezTo>
                    <a:close/>
                  </a:path>
                </a:pathLst>
              </a:custGeom>
              <a:noFill/>
              <a:ln cap="rnd" cmpd="sng" w="11100">
                <a:solidFill>
                  <a:srgbClr val="26323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6" name="Google Shape;406;p34"/>
              <p:cNvSpPr/>
              <p:nvPr/>
            </p:nvSpPr>
            <p:spPr>
              <a:xfrm>
                <a:off x="6848093" y="2820301"/>
                <a:ext cx="11459" cy="19391"/>
              </a:xfrm>
              <a:custGeom>
                <a:rect b="b" l="l" r="r" t="t"/>
                <a:pathLst>
                  <a:path extrusionOk="0" h="12" w="7">
                    <a:moveTo>
                      <a:pt x="7" y="0"/>
                    </a:moveTo>
                    <a:cubicBezTo>
                      <a:pt x="5" y="4"/>
                      <a:pt x="2" y="8"/>
                      <a:pt x="0" y="12"/>
                    </a:cubicBezTo>
                  </a:path>
                </a:pathLst>
              </a:custGeom>
              <a:noFill/>
              <a:ln cap="rnd" cmpd="sng" w="11100">
                <a:solidFill>
                  <a:srgbClr val="26323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7" name="Google Shape;407;p34"/>
              <p:cNvSpPr/>
              <p:nvPr/>
            </p:nvSpPr>
            <p:spPr>
              <a:xfrm>
                <a:off x="6871010" y="2516216"/>
                <a:ext cx="55529" cy="274998"/>
              </a:xfrm>
              <a:custGeom>
                <a:rect b="b" l="l" r="r" t="t"/>
                <a:pathLst>
                  <a:path extrusionOk="0" h="164" w="33">
                    <a:moveTo>
                      <a:pt x="33" y="0"/>
                    </a:moveTo>
                    <a:cubicBezTo>
                      <a:pt x="33" y="0"/>
                      <a:pt x="33" y="86"/>
                      <a:pt x="0" y="164"/>
                    </a:cubicBezTo>
                  </a:path>
                </a:pathLst>
              </a:custGeom>
              <a:noFill/>
              <a:ln cap="rnd" cmpd="sng" w="11100">
                <a:solidFill>
                  <a:srgbClr val="26323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8" name="Google Shape;408;p34"/>
              <p:cNvSpPr/>
              <p:nvPr/>
            </p:nvSpPr>
            <p:spPr>
              <a:xfrm>
                <a:off x="6839279" y="2437771"/>
                <a:ext cx="74038" cy="237980"/>
              </a:xfrm>
              <a:custGeom>
                <a:rect b="b" l="l" r="r" t="t"/>
                <a:pathLst>
                  <a:path extrusionOk="0" h="142" w="44">
                    <a:moveTo>
                      <a:pt x="44" y="0"/>
                    </a:moveTo>
                    <a:cubicBezTo>
                      <a:pt x="44" y="0"/>
                      <a:pt x="31" y="88"/>
                      <a:pt x="0" y="142"/>
                    </a:cubicBezTo>
                  </a:path>
                </a:pathLst>
              </a:custGeom>
              <a:noFill/>
              <a:ln cap="rnd" cmpd="sng" w="11100">
                <a:solidFill>
                  <a:srgbClr val="26323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9" name="Google Shape;409;p34"/>
              <p:cNvSpPr/>
              <p:nvPr/>
            </p:nvSpPr>
            <p:spPr>
              <a:xfrm>
                <a:off x="5969333" y="2516216"/>
                <a:ext cx="150720" cy="137499"/>
              </a:xfrm>
              <a:custGeom>
                <a:rect b="b" l="l" r="r" t="t"/>
                <a:pathLst>
                  <a:path extrusionOk="0" h="82" w="90">
                    <a:moveTo>
                      <a:pt x="0" y="0"/>
                    </a:moveTo>
                    <a:cubicBezTo>
                      <a:pt x="21" y="36"/>
                      <a:pt x="52" y="64"/>
                      <a:pt x="90" y="82"/>
                    </a:cubicBezTo>
                  </a:path>
                </a:pathLst>
              </a:custGeom>
              <a:noFill/>
              <a:ln cap="rnd" cmpd="sng" w="11100">
                <a:solidFill>
                  <a:srgbClr val="26323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0" name="Google Shape;410;p34"/>
              <p:cNvSpPr/>
              <p:nvPr/>
            </p:nvSpPr>
            <p:spPr>
              <a:xfrm>
                <a:off x="5964045" y="2547065"/>
                <a:ext cx="133973" cy="197435"/>
              </a:xfrm>
              <a:custGeom>
                <a:rect b="b" l="l" r="r" t="t"/>
                <a:pathLst>
                  <a:path extrusionOk="0" h="118" w="80">
                    <a:moveTo>
                      <a:pt x="0" y="0"/>
                    </a:moveTo>
                    <a:cubicBezTo>
                      <a:pt x="0" y="0"/>
                      <a:pt x="23" y="72"/>
                      <a:pt x="80" y="118"/>
                    </a:cubicBezTo>
                  </a:path>
                </a:pathLst>
              </a:custGeom>
              <a:noFill/>
              <a:ln cap="rnd" cmpd="sng" w="11100">
                <a:solidFill>
                  <a:srgbClr val="26323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411" name="Google Shape;411;p34"/>
              <p:cNvCxnSpPr/>
              <p:nvPr/>
            </p:nvCxnSpPr>
            <p:spPr>
              <a:xfrm>
                <a:off x="6517567" y="3944974"/>
                <a:ext cx="55500" cy="87300"/>
              </a:xfrm>
              <a:prstGeom prst="straightConnector1">
                <a:avLst/>
              </a:prstGeom>
              <a:noFill/>
              <a:ln cap="rnd" cmpd="sng" w="11100">
                <a:solidFill>
                  <a:srgbClr val="263238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412" name="Google Shape;412;p34"/>
              <p:cNvCxnSpPr/>
              <p:nvPr/>
            </p:nvCxnSpPr>
            <p:spPr>
              <a:xfrm>
                <a:off x="7822045" y="3647941"/>
                <a:ext cx="75900" cy="35400"/>
              </a:xfrm>
              <a:prstGeom prst="straightConnector1">
                <a:avLst/>
              </a:prstGeom>
              <a:noFill/>
              <a:ln cap="rnd" cmpd="sng" w="11100">
                <a:solidFill>
                  <a:srgbClr val="263238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413" name="Google Shape;413;p34"/>
              <p:cNvCxnSpPr/>
              <p:nvPr/>
            </p:nvCxnSpPr>
            <p:spPr>
              <a:xfrm rot="10800000">
                <a:off x="7902253" y="3632858"/>
                <a:ext cx="0" cy="75900"/>
              </a:xfrm>
              <a:prstGeom prst="straightConnector1">
                <a:avLst/>
              </a:prstGeom>
              <a:noFill/>
              <a:ln cap="rnd" cmpd="sng" w="23800">
                <a:solidFill>
                  <a:srgbClr val="263238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414" name="Google Shape;414;p34"/>
              <p:cNvCxnSpPr/>
              <p:nvPr/>
            </p:nvCxnSpPr>
            <p:spPr>
              <a:xfrm rot="10800000">
                <a:off x="6577502" y="3978369"/>
                <a:ext cx="0" cy="75900"/>
              </a:xfrm>
              <a:prstGeom prst="straightConnector1">
                <a:avLst/>
              </a:prstGeom>
              <a:noFill/>
              <a:ln cap="rnd" cmpd="sng" w="23800">
                <a:solidFill>
                  <a:srgbClr val="263238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sp>
            <p:nvSpPr>
              <p:cNvPr id="415" name="Google Shape;415;p34"/>
              <p:cNvSpPr/>
              <p:nvPr/>
            </p:nvSpPr>
            <p:spPr>
              <a:xfrm>
                <a:off x="7094005" y="3913244"/>
                <a:ext cx="1415400" cy="293400"/>
              </a:xfrm>
              <a:prstGeom prst="ellipse">
                <a:avLst/>
              </a:prstGeom>
              <a:solidFill>
                <a:srgbClr val="92E3A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6" name="Google Shape;416;p34"/>
              <p:cNvSpPr/>
              <p:nvPr/>
            </p:nvSpPr>
            <p:spPr>
              <a:xfrm>
                <a:off x="7436871" y="2941053"/>
                <a:ext cx="21154" cy="256490"/>
              </a:xfrm>
              <a:custGeom>
                <a:rect b="b" l="l" r="r" t="t"/>
                <a:pathLst>
                  <a:path extrusionOk="0" h="153" w="13">
                    <a:moveTo>
                      <a:pt x="13" y="0"/>
                    </a:moveTo>
                    <a:cubicBezTo>
                      <a:pt x="13" y="16"/>
                      <a:pt x="0" y="16"/>
                      <a:pt x="0" y="31"/>
                    </a:cubicBezTo>
                    <a:cubicBezTo>
                      <a:pt x="0" y="46"/>
                      <a:pt x="13" y="46"/>
                      <a:pt x="13" y="62"/>
                    </a:cubicBezTo>
                    <a:cubicBezTo>
                      <a:pt x="13" y="77"/>
                      <a:pt x="0" y="77"/>
                      <a:pt x="0" y="92"/>
                    </a:cubicBezTo>
                    <a:cubicBezTo>
                      <a:pt x="0" y="107"/>
                      <a:pt x="13" y="107"/>
                      <a:pt x="13" y="123"/>
                    </a:cubicBezTo>
                    <a:cubicBezTo>
                      <a:pt x="13" y="138"/>
                      <a:pt x="0" y="138"/>
                      <a:pt x="0" y="153"/>
                    </a:cubicBezTo>
                  </a:path>
                </a:pathLst>
              </a:custGeom>
              <a:noFill/>
              <a:ln cap="rnd" cmpd="sng" w="11100">
                <a:solidFill>
                  <a:srgbClr val="26323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7" name="Google Shape;417;p34"/>
              <p:cNvSpPr/>
              <p:nvPr/>
            </p:nvSpPr>
            <p:spPr>
              <a:xfrm>
                <a:off x="7533826" y="2941053"/>
                <a:ext cx="23798" cy="256490"/>
              </a:xfrm>
              <a:custGeom>
                <a:rect b="b" l="l" r="r" t="t"/>
                <a:pathLst>
                  <a:path extrusionOk="0" h="153" w="14">
                    <a:moveTo>
                      <a:pt x="14" y="0"/>
                    </a:moveTo>
                    <a:cubicBezTo>
                      <a:pt x="14" y="16"/>
                      <a:pt x="0" y="16"/>
                      <a:pt x="0" y="31"/>
                    </a:cubicBezTo>
                    <a:cubicBezTo>
                      <a:pt x="0" y="46"/>
                      <a:pt x="14" y="46"/>
                      <a:pt x="14" y="62"/>
                    </a:cubicBezTo>
                    <a:cubicBezTo>
                      <a:pt x="14" y="77"/>
                      <a:pt x="0" y="77"/>
                      <a:pt x="0" y="92"/>
                    </a:cubicBezTo>
                    <a:cubicBezTo>
                      <a:pt x="0" y="107"/>
                      <a:pt x="14" y="107"/>
                      <a:pt x="14" y="123"/>
                    </a:cubicBezTo>
                    <a:cubicBezTo>
                      <a:pt x="14" y="138"/>
                      <a:pt x="0" y="138"/>
                      <a:pt x="0" y="153"/>
                    </a:cubicBezTo>
                  </a:path>
                </a:pathLst>
              </a:custGeom>
              <a:noFill/>
              <a:ln cap="rnd" cmpd="sng" w="11100">
                <a:solidFill>
                  <a:srgbClr val="26323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8" name="Google Shape;418;p34"/>
              <p:cNvSpPr/>
              <p:nvPr/>
            </p:nvSpPr>
            <p:spPr>
              <a:xfrm>
                <a:off x="7632543" y="2941053"/>
                <a:ext cx="22035" cy="256490"/>
              </a:xfrm>
              <a:custGeom>
                <a:rect b="b" l="l" r="r" t="t"/>
                <a:pathLst>
                  <a:path extrusionOk="0" h="153" w="13">
                    <a:moveTo>
                      <a:pt x="13" y="0"/>
                    </a:moveTo>
                    <a:cubicBezTo>
                      <a:pt x="13" y="16"/>
                      <a:pt x="0" y="16"/>
                      <a:pt x="0" y="31"/>
                    </a:cubicBezTo>
                    <a:cubicBezTo>
                      <a:pt x="0" y="46"/>
                      <a:pt x="13" y="46"/>
                      <a:pt x="13" y="62"/>
                    </a:cubicBezTo>
                    <a:cubicBezTo>
                      <a:pt x="13" y="77"/>
                      <a:pt x="0" y="77"/>
                      <a:pt x="0" y="92"/>
                    </a:cubicBezTo>
                    <a:cubicBezTo>
                      <a:pt x="0" y="107"/>
                      <a:pt x="13" y="107"/>
                      <a:pt x="13" y="123"/>
                    </a:cubicBezTo>
                    <a:cubicBezTo>
                      <a:pt x="13" y="138"/>
                      <a:pt x="0" y="138"/>
                      <a:pt x="0" y="153"/>
                    </a:cubicBezTo>
                  </a:path>
                </a:pathLst>
              </a:custGeom>
              <a:noFill/>
              <a:ln cap="rnd" cmpd="sng" w="11100">
                <a:solidFill>
                  <a:srgbClr val="26323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419" name="Google Shape;419;p34"/>
              <p:cNvCxnSpPr/>
              <p:nvPr/>
            </p:nvCxnSpPr>
            <p:spPr>
              <a:xfrm flipH="1">
                <a:off x="7317062" y="3556274"/>
                <a:ext cx="139200" cy="576600"/>
              </a:xfrm>
              <a:prstGeom prst="straightConnector1">
                <a:avLst/>
              </a:prstGeom>
              <a:noFill/>
              <a:ln cap="rnd" cmpd="sng" w="36500">
                <a:solidFill>
                  <a:srgbClr val="263238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420" name="Google Shape;420;p34"/>
              <p:cNvCxnSpPr/>
              <p:nvPr/>
            </p:nvCxnSpPr>
            <p:spPr>
              <a:xfrm>
                <a:off x="7688072" y="3556274"/>
                <a:ext cx="164100" cy="568200"/>
              </a:xfrm>
              <a:prstGeom prst="straightConnector1">
                <a:avLst/>
              </a:prstGeom>
              <a:noFill/>
              <a:ln cap="rnd" cmpd="sng" w="36500">
                <a:solidFill>
                  <a:srgbClr val="263238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421" name="Google Shape;421;p34"/>
              <p:cNvCxnSpPr/>
              <p:nvPr/>
            </p:nvCxnSpPr>
            <p:spPr>
              <a:xfrm>
                <a:off x="7587592" y="3545697"/>
                <a:ext cx="0" cy="511800"/>
              </a:xfrm>
              <a:prstGeom prst="straightConnector1">
                <a:avLst/>
              </a:prstGeom>
              <a:noFill/>
              <a:ln cap="rnd" cmpd="sng" w="36500">
                <a:solidFill>
                  <a:srgbClr val="263238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sp>
            <p:nvSpPr>
              <p:cNvPr id="422" name="Google Shape;422;p34"/>
              <p:cNvSpPr/>
              <p:nvPr/>
            </p:nvSpPr>
            <p:spPr>
              <a:xfrm>
                <a:off x="7290558" y="3279513"/>
                <a:ext cx="605525" cy="308492"/>
              </a:xfrm>
              <a:custGeom>
                <a:rect b="b" l="l" r="r" t="t"/>
                <a:pathLst>
                  <a:path extrusionOk="0" h="184" w="361">
                    <a:moveTo>
                      <a:pt x="35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10"/>
                      <a:pt x="54" y="155"/>
                      <a:pt x="54" y="155"/>
                    </a:cubicBezTo>
                    <a:cubicBezTo>
                      <a:pt x="55" y="155"/>
                      <a:pt x="55" y="155"/>
                      <a:pt x="55" y="155"/>
                    </a:cubicBezTo>
                    <a:cubicBezTo>
                      <a:pt x="64" y="172"/>
                      <a:pt x="115" y="184"/>
                      <a:pt x="177" y="184"/>
                    </a:cubicBezTo>
                    <a:cubicBezTo>
                      <a:pt x="238" y="184"/>
                      <a:pt x="289" y="172"/>
                      <a:pt x="299" y="155"/>
                    </a:cubicBezTo>
                    <a:cubicBezTo>
                      <a:pt x="300" y="155"/>
                      <a:pt x="300" y="155"/>
                      <a:pt x="300" y="155"/>
                    </a:cubicBezTo>
                    <a:cubicBezTo>
                      <a:pt x="361" y="102"/>
                      <a:pt x="354" y="0"/>
                      <a:pt x="354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3" name="Google Shape;423;p34"/>
              <p:cNvSpPr/>
              <p:nvPr/>
            </p:nvSpPr>
            <p:spPr>
              <a:xfrm>
                <a:off x="7290558" y="3279513"/>
                <a:ext cx="605525" cy="308492"/>
              </a:xfrm>
              <a:custGeom>
                <a:rect b="b" l="l" r="r" t="t"/>
                <a:pathLst>
                  <a:path extrusionOk="0" h="184" w="361">
                    <a:moveTo>
                      <a:pt x="35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10"/>
                      <a:pt x="54" y="155"/>
                      <a:pt x="54" y="155"/>
                    </a:cubicBezTo>
                    <a:cubicBezTo>
                      <a:pt x="55" y="155"/>
                      <a:pt x="55" y="155"/>
                      <a:pt x="55" y="155"/>
                    </a:cubicBezTo>
                    <a:cubicBezTo>
                      <a:pt x="64" y="172"/>
                      <a:pt x="115" y="184"/>
                      <a:pt x="177" y="184"/>
                    </a:cubicBezTo>
                    <a:cubicBezTo>
                      <a:pt x="238" y="184"/>
                      <a:pt x="289" y="172"/>
                      <a:pt x="299" y="155"/>
                    </a:cubicBezTo>
                    <a:cubicBezTo>
                      <a:pt x="300" y="155"/>
                      <a:pt x="300" y="155"/>
                      <a:pt x="300" y="155"/>
                    </a:cubicBezTo>
                    <a:cubicBezTo>
                      <a:pt x="361" y="102"/>
                      <a:pt x="354" y="0"/>
                      <a:pt x="354" y="0"/>
                    </a:cubicBezTo>
                    <a:close/>
                  </a:path>
                </a:pathLst>
              </a:custGeom>
              <a:noFill/>
              <a:ln cap="rnd" cmpd="sng" w="11100">
                <a:solidFill>
                  <a:srgbClr val="26323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4" name="Google Shape;424;p34"/>
              <p:cNvSpPr/>
              <p:nvPr/>
            </p:nvSpPr>
            <p:spPr>
              <a:xfrm>
                <a:off x="7290558" y="3237206"/>
                <a:ext cx="594066" cy="83734"/>
              </a:xfrm>
              <a:custGeom>
                <a:rect b="b" l="l" r="r" t="t"/>
                <a:pathLst>
                  <a:path extrusionOk="0" h="50" w="354">
                    <a:moveTo>
                      <a:pt x="354" y="25"/>
                    </a:moveTo>
                    <a:cubicBezTo>
                      <a:pt x="354" y="39"/>
                      <a:pt x="275" y="50"/>
                      <a:pt x="177" y="50"/>
                    </a:cubicBezTo>
                    <a:cubicBezTo>
                      <a:pt x="79" y="50"/>
                      <a:pt x="0" y="39"/>
                      <a:pt x="0" y="25"/>
                    </a:cubicBezTo>
                    <a:cubicBezTo>
                      <a:pt x="0" y="11"/>
                      <a:pt x="79" y="0"/>
                      <a:pt x="177" y="0"/>
                    </a:cubicBezTo>
                    <a:cubicBezTo>
                      <a:pt x="275" y="0"/>
                      <a:pt x="354" y="12"/>
                      <a:pt x="354" y="25"/>
                    </a:cubicBezTo>
                    <a:close/>
                  </a:path>
                </a:pathLst>
              </a:custGeom>
              <a:solidFill>
                <a:srgbClr val="92E3A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5" name="Google Shape;425;p34"/>
              <p:cNvSpPr/>
              <p:nvPr/>
            </p:nvSpPr>
            <p:spPr>
              <a:xfrm>
                <a:off x="7290558" y="3237206"/>
                <a:ext cx="594066" cy="83734"/>
              </a:xfrm>
              <a:custGeom>
                <a:rect b="b" l="l" r="r" t="t"/>
                <a:pathLst>
                  <a:path extrusionOk="0" h="50" w="354">
                    <a:moveTo>
                      <a:pt x="354" y="25"/>
                    </a:moveTo>
                    <a:cubicBezTo>
                      <a:pt x="354" y="39"/>
                      <a:pt x="275" y="50"/>
                      <a:pt x="177" y="50"/>
                    </a:cubicBezTo>
                    <a:cubicBezTo>
                      <a:pt x="79" y="50"/>
                      <a:pt x="0" y="39"/>
                      <a:pt x="0" y="25"/>
                    </a:cubicBezTo>
                    <a:cubicBezTo>
                      <a:pt x="0" y="11"/>
                      <a:pt x="79" y="0"/>
                      <a:pt x="177" y="0"/>
                    </a:cubicBezTo>
                    <a:cubicBezTo>
                      <a:pt x="275" y="0"/>
                      <a:pt x="354" y="12"/>
                      <a:pt x="354" y="25"/>
                    </a:cubicBezTo>
                    <a:close/>
                  </a:path>
                </a:pathLst>
              </a:custGeom>
              <a:noFill/>
              <a:ln cap="rnd" cmpd="sng" w="11100">
                <a:solidFill>
                  <a:srgbClr val="26323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6" name="Google Shape;426;p34"/>
              <p:cNvSpPr/>
              <p:nvPr/>
            </p:nvSpPr>
            <p:spPr>
              <a:xfrm>
                <a:off x="7421006" y="3237206"/>
                <a:ext cx="137499" cy="79326"/>
              </a:xfrm>
              <a:custGeom>
                <a:rect b="b" l="l" r="r" t="t"/>
                <a:pathLst>
                  <a:path extrusionOk="0" h="90" w="156">
                    <a:moveTo>
                      <a:pt x="156" y="0"/>
                    </a:moveTo>
                    <a:lnTo>
                      <a:pt x="136" y="0"/>
                    </a:lnTo>
                    <a:lnTo>
                      <a:pt x="0" y="88"/>
                    </a:lnTo>
                    <a:lnTo>
                      <a:pt x="19" y="9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rgbClr val="22222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7" name="Google Shape;427;p34"/>
              <p:cNvSpPr/>
              <p:nvPr/>
            </p:nvSpPr>
            <p:spPr>
              <a:xfrm>
                <a:off x="7465076" y="3237206"/>
                <a:ext cx="142788" cy="82852"/>
              </a:xfrm>
              <a:custGeom>
                <a:rect b="b" l="l" r="r" t="t"/>
                <a:pathLst>
                  <a:path extrusionOk="0" h="94" w="162">
                    <a:moveTo>
                      <a:pt x="162" y="0"/>
                    </a:moveTo>
                    <a:lnTo>
                      <a:pt x="143" y="0"/>
                    </a:lnTo>
                    <a:lnTo>
                      <a:pt x="0" y="92"/>
                    </a:lnTo>
                    <a:lnTo>
                      <a:pt x="19" y="94"/>
                    </a:lnTo>
                    <a:lnTo>
                      <a:pt x="162" y="0"/>
                    </a:lnTo>
                    <a:close/>
                  </a:path>
                </a:pathLst>
              </a:custGeom>
              <a:solidFill>
                <a:srgbClr val="22222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8" name="Google Shape;428;p34"/>
              <p:cNvSpPr/>
              <p:nvPr/>
            </p:nvSpPr>
            <p:spPr>
              <a:xfrm>
                <a:off x="7342561" y="3242494"/>
                <a:ext cx="111939" cy="63461"/>
              </a:xfrm>
              <a:custGeom>
                <a:rect b="b" l="l" r="r" t="t"/>
                <a:pathLst>
                  <a:path extrusionOk="0" h="72" w="127">
                    <a:moveTo>
                      <a:pt x="127" y="0"/>
                    </a:moveTo>
                    <a:lnTo>
                      <a:pt x="105" y="0"/>
                    </a:lnTo>
                    <a:lnTo>
                      <a:pt x="0" y="70"/>
                    </a:lnTo>
                    <a:lnTo>
                      <a:pt x="15" y="72"/>
                    </a:lnTo>
                    <a:lnTo>
                      <a:pt x="127" y="0"/>
                    </a:lnTo>
                    <a:close/>
                  </a:path>
                </a:pathLst>
              </a:custGeom>
              <a:solidFill>
                <a:srgbClr val="22222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9" name="Google Shape;429;p34"/>
              <p:cNvSpPr/>
              <p:nvPr/>
            </p:nvSpPr>
            <p:spPr>
              <a:xfrm>
                <a:off x="7381343" y="3238968"/>
                <a:ext cx="126922" cy="74038"/>
              </a:xfrm>
              <a:custGeom>
                <a:rect b="b" l="l" r="r" t="t"/>
                <a:pathLst>
                  <a:path extrusionOk="0" h="84" w="144">
                    <a:moveTo>
                      <a:pt x="144" y="0"/>
                    </a:moveTo>
                    <a:lnTo>
                      <a:pt x="123" y="0"/>
                    </a:lnTo>
                    <a:lnTo>
                      <a:pt x="0" y="80"/>
                    </a:lnTo>
                    <a:lnTo>
                      <a:pt x="17" y="84"/>
                    </a:lnTo>
                    <a:lnTo>
                      <a:pt x="144" y="0"/>
                    </a:lnTo>
                    <a:close/>
                  </a:path>
                </a:pathLst>
              </a:custGeom>
              <a:solidFill>
                <a:srgbClr val="22222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0" name="Google Shape;430;p34"/>
              <p:cNvSpPr/>
              <p:nvPr/>
            </p:nvSpPr>
            <p:spPr>
              <a:xfrm>
                <a:off x="7307305" y="3247782"/>
                <a:ext cx="92548" cy="50240"/>
              </a:xfrm>
              <a:custGeom>
                <a:rect b="b" l="l" r="r" t="t"/>
                <a:pathLst>
                  <a:path extrusionOk="0" h="30" w="55">
                    <a:moveTo>
                      <a:pt x="0" y="28"/>
                    </a:moveTo>
                    <a:cubicBezTo>
                      <a:pt x="2" y="29"/>
                      <a:pt x="5" y="30"/>
                      <a:pt x="7" y="30"/>
                    </a:cubicBezTo>
                    <a:cubicBezTo>
                      <a:pt x="55" y="0"/>
                      <a:pt x="55" y="0"/>
                      <a:pt x="55" y="0"/>
                    </a:cubicBezTo>
                    <a:cubicBezTo>
                      <a:pt x="50" y="0"/>
                      <a:pt x="45" y="1"/>
                      <a:pt x="41" y="1"/>
                    </a:cubicBez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22222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1" name="Google Shape;431;p34"/>
              <p:cNvSpPr/>
              <p:nvPr/>
            </p:nvSpPr>
            <p:spPr>
              <a:xfrm>
                <a:off x="7510028" y="3237206"/>
                <a:ext cx="144550" cy="83734"/>
              </a:xfrm>
              <a:custGeom>
                <a:rect b="b" l="l" r="r" t="t"/>
                <a:pathLst>
                  <a:path extrusionOk="0" h="95" w="164">
                    <a:moveTo>
                      <a:pt x="164" y="2"/>
                    </a:moveTo>
                    <a:lnTo>
                      <a:pt x="145" y="0"/>
                    </a:lnTo>
                    <a:lnTo>
                      <a:pt x="0" y="95"/>
                    </a:lnTo>
                    <a:lnTo>
                      <a:pt x="19" y="95"/>
                    </a:lnTo>
                    <a:lnTo>
                      <a:pt x="164" y="2"/>
                    </a:lnTo>
                    <a:close/>
                  </a:path>
                </a:pathLst>
              </a:custGeom>
              <a:solidFill>
                <a:srgbClr val="22222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2" name="Google Shape;432;p34"/>
              <p:cNvSpPr/>
              <p:nvPr/>
            </p:nvSpPr>
            <p:spPr>
              <a:xfrm>
                <a:off x="7708344" y="3252190"/>
                <a:ext cx="117227" cy="66106"/>
              </a:xfrm>
              <a:custGeom>
                <a:rect b="b" l="l" r="r" t="t"/>
                <a:pathLst>
                  <a:path extrusionOk="0" h="75" w="133">
                    <a:moveTo>
                      <a:pt x="133" y="2"/>
                    </a:moveTo>
                    <a:lnTo>
                      <a:pt x="116" y="0"/>
                    </a:lnTo>
                    <a:lnTo>
                      <a:pt x="0" y="75"/>
                    </a:lnTo>
                    <a:lnTo>
                      <a:pt x="23" y="73"/>
                    </a:lnTo>
                    <a:lnTo>
                      <a:pt x="133" y="2"/>
                    </a:lnTo>
                    <a:close/>
                  </a:path>
                </a:pathLst>
              </a:custGeom>
              <a:solidFill>
                <a:srgbClr val="22222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3" name="Google Shape;433;p34"/>
              <p:cNvSpPr/>
              <p:nvPr/>
            </p:nvSpPr>
            <p:spPr>
              <a:xfrm>
                <a:off x="7763873" y="3259241"/>
                <a:ext cx="96954" cy="53766"/>
              </a:xfrm>
              <a:custGeom>
                <a:rect b="b" l="l" r="r" t="t"/>
                <a:pathLst>
                  <a:path extrusionOk="0" h="32" w="58">
                    <a:moveTo>
                      <a:pt x="58" y="2"/>
                    </a:moveTo>
                    <a:cubicBezTo>
                      <a:pt x="56" y="2"/>
                      <a:pt x="53" y="1"/>
                      <a:pt x="50" y="0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14" y="31"/>
                      <a:pt x="14" y="31"/>
                      <a:pt x="14" y="31"/>
                    </a:cubicBezTo>
                    <a:lnTo>
                      <a:pt x="58" y="2"/>
                    </a:lnTo>
                    <a:close/>
                  </a:path>
                </a:pathLst>
              </a:custGeom>
              <a:solidFill>
                <a:srgbClr val="22222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4" name="Google Shape;434;p34"/>
              <p:cNvSpPr/>
              <p:nvPr/>
            </p:nvSpPr>
            <p:spPr>
              <a:xfrm>
                <a:off x="7557624" y="3238968"/>
                <a:ext cx="143669" cy="81971"/>
              </a:xfrm>
              <a:custGeom>
                <a:rect b="b" l="l" r="r" t="t"/>
                <a:pathLst>
                  <a:path extrusionOk="0" h="93" w="163">
                    <a:moveTo>
                      <a:pt x="163" y="2"/>
                    </a:moveTo>
                    <a:lnTo>
                      <a:pt x="144" y="0"/>
                    </a:lnTo>
                    <a:lnTo>
                      <a:pt x="0" y="93"/>
                    </a:lnTo>
                    <a:lnTo>
                      <a:pt x="20" y="93"/>
                    </a:lnTo>
                    <a:lnTo>
                      <a:pt x="163" y="2"/>
                    </a:lnTo>
                    <a:close/>
                  </a:path>
                </a:pathLst>
              </a:custGeom>
              <a:solidFill>
                <a:srgbClr val="22222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5" name="Google Shape;435;p34"/>
              <p:cNvSpPr/>
              <p:nvPr/>
            </p:nvSpPr>
            <p:spPr>
              <a:xfrm>
                <a:off x="7656341" y="3246020"/>
                <a:ext cx="130448" cy="74920"/>
              </a:xfrm>
              <a:custGeom>
                <a:rect b="b" l="l" r="r" t="t"/>
                <a:pathLst>
                  <a:path extrusionOk="0" h="85" w="148">
                    <a:moveTo>
                      <a:pt x="148" y="2"/>
                    </a:moveTo>
                    <a:lnTo>
                      <a:pt x="129" y="0"/>
                    </a:lnTo>
                    <a:lnTo>
                      <a:pt x="0" y="85"/>
                    </a:lnTo>
                    <a:lnTo>
                      <a:pt x="21" y="84"/>
                    </a:lnTo>
                    <a:lnTo>
                      <a:pt x="148" y="2"/>
                    </a:lnTo>
                    <a:close/>
                  </a:path>
                </a:pathLst>
              </a:custGeom>
              <a:solidFill>
                <a:srgbClr val="22222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6" name="Google Shape;436;p34"/>
              <p:cNvSpPr/>
              <p:nvPr/>
            </p:nvSpPr>
            <p:spPr>
              <a:xfrm>
                <a:off x="7606101" y="3242494"/>
                <a:ext cx="139262" cy="78445"/>
              </a:xfrm>
              <a:custGeom>
                <a:rect b="b" l="l" r="r" t="t"/>
                <a:pathLst>
                  <a:path extrusionOk="0" h="47" w="83">
                    <a:moveTo>
                      <a:pt x="83" y="1"/>
                    </a:moveTo>
                    <a:cubicBezTo>
                      <a:pt x="80" y="0"/>
                      <a:pt x="76" y="0"/>
                      <a:pt x="73" y="0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11" y="47"/>
                      <a:pt x="11" y="47"/>
                      <a:pt x="11" y="47"/>
                    </a:cubicBezTo>
                    <a:lnTo>
                      <a:pt x="83" y="1"/>
                    </a:lnTo>
                    <a:close/>
                  </a:path>
                </a:pathLst>
              </a:custGeom>
              <a:solidFill>
                <a:srgbClr val="22222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7" name="Google Shape;437;p34"/>
              <p:cNvSpPr/>
              <p:nvPr/>
            </p:nvSpPr>
            <p:spPr>
              <a:xfrm>
                <a:off x="7530300" y="3207238"/>
                <a:ext cx="213300" cy="68750"/>
              </a:xfrm>
              <a:custGeom>
                <a:rect b="b" l="l" r="r" t="t"/>
                <a:pathLst>
                  <a:path extrusionOk="0" h="41" w="127">
                    <a:moveTo>
                      <a:pt x="112" y="41"/>
                    </a:moveTo>
                    <a:cubicBezTo>
                      <a:pt x="110" y="41"/>
                      <a:pt x="109" y="41"/>
                      <a:pt x="107" y="40"/>
                    </a:cubicBezTo>
                    <a:cubicBezTo>
                      <a:pt x="71" y="28"/>
                      <a:pt x="17" y="33"/>
                      <a:pt x="16" y="33"/>
                    </a:cubicBezTo>
                    <a:cubicBezTo>
                      <a:pt x="9" y="34"/>
                      <a:pt x="2" y="29"/>
                      <a:pt x="1" y="21"/>
                    </a:cubicBezTo>
                    <a:cubicBezTo>
                      <a:pt x="0" y="14"/>
                      <a:pt x="6" y="7"/>
                      <a:pt x="13" y="6"/>
                    </a:cubicBezTo>
                    <a:cubicBezTo>
                      <a:pt x="16" y="6"/>
                      <a:pt x="74" y="0"/>
                      <a:pt x="116" y="15"/>
                    </a:cubicBezTo>
                    <a:cubicBezTo>
                      <a:pt x="123" y="17"/>
                      <a:pt x="127" y="25"/>
                      <a:pt x="124" y="32"/>
                    </a:cubicBezTo>
                    <a:cubicBezTo>
                      <a:pt x="124" y="32"/>
                      <a:pt x="124" y="32"/>
                      <a:pt x="124" y="32"/>
                    </a:cubicBezTo>
                    <a:cubicBezTo>
                      <a:pt x="122" y="37"/>
                      <a:pt x="117" y="41"/>
                      <a:pt x="112" y="4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8" name="Google Shape;438;p34"/>
              <p:cNvSpPr/>
              <p:nvPr/>
            </p:nvSpPr>
            <p:spPr>
              <a:xfrm>
                <a:off x="7530300" y="3207238"/>
                <a:ext cx="213300" cy="68750"/>
              </a:xfrm>
              <a:custGeom>
                <a:rect b="b" l="l" r="r" t="t"/>
                <a:pathLst>
                  <a:path extrusionOk="0" h="41" w="127">
                    <a:moveTo>
                      <a:pt x="112" y="41"/>
                    </a:moveTo>
                    <a:cubicBezTo>
                      <a:pt x="110" y="41"/>
                      <a:pt x="109" y="41"/>
                      <a:pt x="107" y="40"/>
                    </a:cubicBezTo>
                    <a:cubicBezTo>
                      <a:pt x="71" y="28"/>
                      <a:pt x="17" y="33"/>
                      <a:pt x="16" y="33"/>
                    </a:cubicBezTo>
                    <a:cubicBezTo>
                      <a:pt x="9" y="34"/>
                      <a:pt x="2" y="29"/>
                      <a:pt x="1" y="21"/>
                    </a:cubicBezTo>
                    <a:cubicBezTo>
                      <a:pt x="0" y="14"/>
                      <a:pt x="6" y="7"/>
                      <a:pt x="13" y="6"/>
                    </a:cubicBezTo>
                    <a:cubicBezTo>
                      <a:pt x="16" y="6"/>
                      <a:pt x="74" y="0"/>
                      <a:pt x="116" y="15"/>
                    </a:cubicBezTo>
                    <a:cubicBezTo>
                      <a:pt x="123" y="17"/>
                      <a:pt x="127" y="25"/>
                      <a:pt x="124" y="32"/>
                    </a:cubicBezTo>
                    <a:cubicBezTo>
                      <a:pt x="124" y="32"/>
                      <a:pt x="124" y="32"/>
                      <a:pt x="124" y="32"/>
                    </a:cubicBezTo>
                    <a:cubicBezTo>
                      <a:pt x="122" y="37"/>
                      <a:pt x="117" y="41"/>
                      <a:pt x="112" y="41"/>
                    </a:cubicBezTo>
                    <a:close/>
                  </a:path>
                </a:pathLst>
              </a:custGeom>
              <a:noFill/>
              <a:ln cap="rnd" cmpd="sng" w="11100">
                <a:solidFill>
                  <a:srgbClr val="26323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9" name="Google Shape;439;p34"/>
              <p:cNvSpPr/>
              <p:nvPr/>
            </p:nvSpPr>
            <p:spPr>
              <a:xfrm>
                <a:off x="7391038" y="3240731"/>
                <a:ext cx="211537" cy="68750"/>
              </a:xfrm>
              <a:custGeom>
                <a:rect b="b" l="l" r="r" t="t"/>
                <a:pathLst>
                  <a:path extrusionOk="0" h="41" w="126">
                    <a:moveTo>
                      <a:pt x="111" y="41"/>
                    </a:moveTo>
                    <a:cubicBezTo>
                      <a:pt x="110" y="41"/>
                      <a:pt x="108" y="41"/>
                      <a:pt x="107" y="40"/>
                    </a:cubicBezTo>
                    <a:cubicBezTo>
                      <a:pt x="71" y="28"/>
                      <a:pt x="16" y="34"/>
                      <a:pt x="16" y="34"/>
                    </a:cubicBezTo>
                    <a:cubicBezTo>
                      <a:pt x="8" y="34"/>
                      <a:pt x="2" y="29"/>
                      <a:pt x="1" y="21"/>
                    </a:cubicBezTo>
                    <a:cubicBezTo>
                      <a:pt x="0" y="14"/>
                      <a:pt x="5" y="7"/>
                      <a:pt x="13" y="7"/>
                    </a:cubicBezTo>
                    <a:cubicBezTo>
                      <a:pt x="15" y="7"/>
                      <a:pt x="74" y="0"/>
                      <a:pt x="116" y="15"/>
                    </a:cubicBezTo>
                    <a:cubicBezTo>
                      <a:pt x="123" y="17"/>
                      <a:pt x="126" y="25"/>
                      <a:pt x="124" y="32"/>
                    </a:cubicBezTo>
                    <a:cubicBezTo>
                      <a:pt x="122" y="37"/>
                      <a:pt x="117" y="41"/>
                      <a:pt x="111" y="4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0" name="Google Shape;440;p34"/>
              <p:cNvSpPr/>
              <p:nvPr/>
            </p:nvSpPr>
            <p:spPr>
              <a:xfrm>
                <a:off x="7391038" y="3240731"/>
                <a:ext cx="211537" cy="68750"/>
              </a:xfrm>
              <a:custGeom>
                <a:rect b="b" l="l" r="r" t="t"/>
                <a:pathLst>
                  <a:path extrusionOk="0" h="41" w="126">
                    <a:moveTo>
                      <a:pt x="111" y="41"/>
                    </a:moveTo>
                    <a:cubicBezTo>
                      <a:pt x="110" y="41"/>
                      <a:pt x="108" y="41"/>
                      <a:pt x="107" y="40"/>
                    </a:cubicBezTo>
                    <a:cubicBezTo>
                      <a:pt x="71" y="28"/>
                      <a:pt x="16" y="34"/>
                      <a:pt x="16" y="34"/>
                    </a:cubicBezTo>
                    <a:cubicBezTo>
                      <a:pt x="8" y="34"/>
                      <a:pt x="2" y="29"/>
                      <a:pt x="1" y="21"/>
                    </a:cubicBezTo>
                    <a:cubicBezTo>
                      <a:pt x="0" y="14"/>
                      <a:pt x="5" y="7"/>
                      <a:pt x="13" y="7"/>
                    </a:cubicBezTo>
                    <a:cubicBezTo>
                      <a:pt x="15" y="7"/>
                      <a:pt x="74" y="0"/>
                      <a:pt x="116" y="15"/>
                    </a:cubicBezTo>
                    <a:cubicBezTo>
                      <a:pt x="123" y="17"/>
                      <a:pt x="126" y="25"/>
                      <a:pt x="124" y="32"/>
                    </a:cubicBezTo>
                    <a:cubicBezTo>
                      <a:pt x="122" y="37"/>
                      <a:pt x="117" y="41"/>
                      <a:pt x="111" y="41"/>
                    </a:cubicBezTo>
                    <a:close/>
                  </a:path>
                </a:pathLst>
              </a:custGeom>
              <a:noFill/>
              <a:ln cap="rnd" cmpd="sng" w="11100">
                <a:solidFill>
                  <a:srgbClr val="26323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1" name="Google Shape;441;p34"/>
              <p:cNvSpPr/>
              <p:nvPr/>
            </p:nvSpPr>
            <p:spPr>
              <a:xfrm>
                <a:off x="7987749" y="3549223"/>
                <a:ext cx="222114" cy="531488"/>
              </a:xfrm>
              <a:custGeom>
                <a:rect b="b" l="l" r="r" t="t"/>
                <a:pathLst>
                  <a:path extrusionOk="0" h="317" w="132">
                    <a:moveTo>
                      <a:pt x="23" y="0"/>
                    </a:moveTo>
                    <a:cubicBezTo>
                      <a:pt x="23" y="0"/>
                      <a:pt x="85" y="247"/>
                      <a:pt x="87" y="254"/>
                    </a:cubicBezTo>
                    <a:cubicBezTo>
                      <a:pt x="89" y="260"/>
                      <a:pt x="65" y="274"/>
                      <a:pt x="33" y="287"/>
                    </a:cubicBezTo>
                    <a:cubicBezTo>
                      <a:pt x="2" y="299"/>
                      <a:pt x="0" y="306"/>
                      <a:pt x="19" y="313"/>
                    </a:cubicBezTo>
                    <a:cubicBezTo>
                      <a:pt x="30" y="317"/>
                      <a:pt x="51" y="313"/>
                      <a:pt x="70" y="309"/>
                    </a:cubicBezTo>
                    <a:cubicBezTo>
                      <a:pt x="85" y="305"/>
                      <a:pt x="99" y="302"/>
                      <a:pt x="104" y="303"/>
                    </a:cubicBezTo>
                    <a:cubicBezTo>
                      <a:pt x="116" y="305"/>
                      <a:pt x="127" y="310"/>
                      <a:pt x="129" y="296"/>
                    </a:cubicBezTo>
                    <a:cubicBezTo>
                      <a:pt x="132" y="281"/>
                      <a:pt x="118" y="240"/>
                      <a:pt x="118" y="226"/>
                    </a:cubicBezTo>
                    <a:cubicBezTo>
                      <a:pt x="118" y="211"/>
                      <a:pt x="111" y="101"/>
                      <a:pt x="107" y="55"/>
                    </a:cubicBezTo>
                    <a:cubicBezTo>
                      <a:pt x="102" y="8"/>
                      <a:pt x="101" y="4"/>
                      <a:pt x="101" y="4"/>
                    </a:cubicBezTo>
                    <a:cubicBezTo>
                      <a:pt x="23" y="0"/>
                      <a:pt x="23" y="0"/>
                      <a:pt x="23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2" name="Google Shape;442;p34"/>
              <p:cNvSpPr/>
              <p:nvPr/>
            </p:nvSpPr>
            <p:spPr>
              <a:xfrm>
                <a:off x="8033582" y="3550986"/>
                <a:ext cx="176281" cy="494469"/>
              </a:xfrm>
              <a:custGeom>
                <a:rect b="b" l="l" r="r" t="t"/>
                <a:pathLst>
                  <a:path extrusionOk="0" h="295" w="105">
                    <a:moveTo>
                      <a:pt x="92" y="225"/>
                    </a:moveTo>
                    <a:cubicBezTo>
                      <a:pt x="92" y="211"/>
                      <a:pt x="84" y="100"/>
                      <a:pt x="80" y="54"/>
                    </a:cubicBezTo>
                    <a:cubicBezTo>
                      <a:pt x="75" y="7"/>
                      <a:pt x="74" y="3"/>
                      <a:pt x="74" y="3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48" y="47"/>
                      <a:pt x="48" y="47"/>
                      <a:pt x="48" y="47"/>
                    </a:cubicBezTo>
                    <a:cubicBezTo>
                      <a:pt x="102" y="295"/>
                      <a:pt x="102" y="295"/>
                      <a:pt x="102" y="295"/>
                    </a:cubicBezTo>
                    <a:cubicBezTo>
                      <a:pt x="105" y="280"/>
                      <a:pt x="92" y="239"/>
                      <a:pt x="92" y="225"/>
                    </a:cubicBezTo>
                  </a:path>
                </a:pathLst>
              </a:custGeom>
              <a:solidFill>
                <a:srgbClr val="92E3A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3" name="Google Shape;443;p34"/>
              <p:cNvSpPr/>
              <p:nvPr/>
            </p:nvSpPr>
            <p:spPr>
              <a:xfrm>
                <a:off x="8035345" y="3580954"/>
                <a:ext cx="170993" cy="464501"/>
              </a:xfrm>
              <a:custGeom>
                <a:rect b="b" l="l" r="r" t="t"/>
                <a:pathLst>
                  <a:path extrusionOk="0" h="277" w="102">
                    <a:moveTo>
                      <a:pt x="0" y="0"/>
                    </a:moveTo>
                    <a:cubicBezTo>
                      <a:pt x="0" y="1"/>
                      <a:pt x="0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47" y="29"/>
                      <a:pt x="47" y="29"/>
                      <a:pt x="47" y="29"/>
                    </a:cubicBezTo>
                    <a:cubicBezTo>
                      <a:pt x="101" y="277"/>
                      <a:pt x="101" y="277"/>
                      <a:pt x="101" y="277"/>
                    </a:cubicBezTo>
                    <a:cubicBezTo>
                      <a:pt x="102" y="275"/>
                      <a:pt x="102" y="274"/>
                      <a:pt x="102" y="272"/>
                    </a:cubicBezTo>
                    <a:cubicBezTo>
                      <a:pt x="102" y="257"/>
                      <a:pt x="93" y="228"/>
                      <a:pt x="91" y="212"/>
                    </a:cubicBezTo>
                    <a:cubicBezTo>
                      <a:pt x="91" y="210"/>
                      <a:pt x="90" y="208"/>
                      <a:pt x="90" y="207"/>
                    </a:cubicBezTo>
                    <a:cubicBezTo>
                      <a:pt x="90" y="192"/>
                      <a:pt x="83" y="82"/>
                      <a:pt x="79" y="36"/>
                    </a:cubicBezTo>
                    <a:cubicBezTo>
                      <a:pt x="78" y="22"/>
                      <a:pt x="76" y="12"/>
                      <a:pt x="76" y="5"/>
                    </a:cubicBezTo>
                    <a:cubicBezTo>
                      <a:pt x="66" y="6"/>
                      <a:pt x="57" y="6"/>
                      <a:pt x="47" y="6"/>
                    </a:cubicBezTo>
                    <a:cubicBezTo>
                      <a:pt x="37" y="6"/>
                      <a:pt x="27" y="6"/>
                      <a:pt x="18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2" y="3"/>
                      <a:pt x="6" y="2"/>
                      <a:pt x="0" y="0"/>
                    </a:cubicBezTo>
                  </a:path>
                </a:pathLst>
              </a:custGeom>
              <a:solidFill>
                <a:srgbClr val="DFF7E5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4" name="Google Shape;444;p34"/>
              <p:cNvSpPr/>
              <p:nvPr/>
            </p:nvSpPr>
            <p:spPr>
              <a:xfrm>
                <a:off x="7987749" y="3549223"/>
                <a:ext cx="222114" cy="536777"/>
              </a:xfrm>
              <a:custGeom>
                <a:rect b="b" l="l" r="r" t="t"/>
                <a:pathLst>
                  <a:path extrusionOk="0" h="320" w="132">
                    <a:moveTo>
                      <a:pt x="23" y="0"/>
                    </a:moveTo>
                    <a:cubicBezTo>
                      <a:pt x="23" y="0"/>
                      <a:pt x="85" y="247"/>
                      <a:pt x="87" y="254"/>
                    </a:cubicBezTo>
                    <a:cubicBezTo>
                      <a:pt x="89" y="260"/>
                      <a:pt x="65" y="274"/>
                      <a:pt x="33" y="287"/>
                    </a:cubicBezTo>
                    <a:cubicBezTo>
                      <a:pt x="2" y="299"/>
                      <a:pt x="0" y="306"/>
                      <a:pt x="19" y="313"/>
                    </a:cubicBezTo>
                    <a:cubicBezTo>
                      <a:pt x="38" y="320"/>
                      <a:pt x="92" y="301"/>
                      <a:pt x="104" y="303"/>
                    </a:cubicBezTo>
                    <a:cubicBezTo>
                      <a:pt x="116" y="305"/>
                      <a:pt x="127" y="310"/>
                      <a:pt x="129" y="296"/>
                    </a:cubicBezTo>
                    <a:cubicBezTo>
                      <a:pt x="132" y="281"/>
                      <a:pt x="118" y="240"/>
                      <a:pt x="118" y="226"/>
                    </a:cubicBezTo>
                    <a:cubicBezTo>
                      <a:pt x="118" y="211"/>
                      <a:pt x="111" y="101"/>
                      <a:pt x="107" y="55"/>
                    </a:cubicBezTo>
                    <a:cubicBezTo>
                      <a:pt x="102" y="8"/>
                      <a:pt x="101" y="4"/>
                      <a:pt x="101" y="4"/>
                    </a:cubicBezTo>
                    <a:lnTo>
                      <a:pt x="23" y="0"/>
                    </a:lnTo>
                    <a:close/>
                  </a:path>
                </a:pathLst>
              </a:custGeom>
              <a:noFill/>
              <a:ln cap="rnd" cmpd="sng" w="11100">
                <a:solidFill>
                  <a:srgbClr val="26323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5" name="Google Shape;445;p34"/>
              <p:cNvSpPr/>
              <p:nvPr/>
            </p:nvSpPr>
            <p:spPr>
              <a:xfrm>
                <a:off x="7987749" y="3973179"/>
                <a:ext cx="218588" cy="112820"/>
              </a:xfrm>
              <a:custGeom>
                <a:rect b="b" l="l" r="r" t="t"/>
                <a:pathLst>
                  <a:path extrusionOk="0" h="67" w="130">
                    <a:moveTo>
                      <a:pt x="127" y="17"/>
                    </a:moveTo>
                    <a:cubicBezTo>
                      <a:pt x="114" y="20"/>
                      <a:pt x="97" y="23"/>
                      <a:pt x="97" y="23"/>
                    </a:cubicBezTo>
                    <a:cubicBezTo>
                      <a:pt x="97" y="9"/>
                      <a:pt x="97" y="9"/>
                      <a:pt x="97" y="9"/>
                    </a:cubicBezTo>
                    <a:cubicBezTo>
                      <a:pt x="97" y="0"/>
                      <a:pt x="87" y="0"/>
                      <a:pt x="87" y="0"/>
                    </a:cubicBezTo>
                    <a:cubicBezTo>
                      <a:pt x="89" y="7"/>
                      <a:pt x="65" y="21"/>
                      <a:pt x="33" y="34"/>
                    </a:cubicBezTo>
                    <a:cubicBezTo>
                      <a:pt x="2" y="46"/>
                      <a:pt x="0" y="52"/>
                      <a:pt x="19" y="60"/>
                    </a:cubicBezTo>
                    <a:cubicBezTo>
                      <a:pt x="38" y="67"/>
                      <a:pt x="92" y="48"/>
                      <a:pt x="104" y="50"/>
                    </a:cubicBezTo>
                    <a:cubicBezTo>
                      <a:pt x="116" y="51"/>
                      <a:pt x="126" y="57"/>
                      <a:pt x="129" y="42"/>
                    </a:cubicBezTo>
                    <a:cubicBezTo>
                      <a:pt x="130" y="34"/>
                      <a:pt x="129" y="25"/>
                      <a:pt x="127" y="17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6" name="Google Shape;446;p34"/>
              <p:cNvSpPr/>
              <p:nvPr/>
            </p:nvSpPr>
            <p:spPr>
              <a:xfrm>
                <a:off x="7987749" y="3973179"/>
                <a:ext cx="218588" cy="112820"/>
              </a:xfrm>
              <a:custGeom>
                <a:rect b="b" l="l" r="r" t="t"/>
                <a:pathLst>
                  <a:path extrusionOk="0" h="67" w="130">
                    <a:moveTo>
                      <a:pt x="127" y="17"/>
                    </a:moveTo>
                    <a:cubicBezTo>
                      <a:pt x="114" y="20"/>
                      <a:pt x="97" y="23"/>
                      <a:pt x="97" y="23"/>
                    </a:cubicBezTo>
                    <a:cubicBezTo>
                      <a:pt x="97" y="9"/>
                      <a:pt x="97" y="9"/>
                      <a:pt x="97" y="9"/>
                    </a:cubicBezTo>
                    <a:cubicBezTo>
                      <a:pt x="97" y="0"/>
                      <a:pt x="87" y="0"/>
                      <a:pt x="87" y="0"/>
                    </a:cubicBezTo>
                    <a:cubicBezTo>
                      <a:pt x="89" y="7"/>
                      <a:pt x="65" y="21"/>
                      <a:pt x="33" y="34"/>
                    </a:cubicBezTo>
                    <a:cubicBezTo>
                      <a:pt x="2" y="46"/>
                      <a:pt x="0" y="52"/>
                      <a:pt x="19" y="60"/>
                    </a:cubicBezTo>
                    <a:cubicBezTo>
                      <a:pt x="38" y="67"/>
                      <a:pt x="92" y="48"/>
                      <a:pt x="104" y="50"/>
                    </a:cubicBezTo>
                    <a:cubicBezTo>
                      <a:pt x="116" y="51"/>
                      <a:pt x="126" y="57"/>
                      <a:pt x="129" y="42"/>
                    </a:cubicBezTo>
                    <a:cubicBezTo>
                      <a:pt x="130" y="34"/>
                      <a:pt x="129" y="25"/>
                      <a:pt x="127" y="17"/>
                    </a:cubicBezTo>
                    <a:close/>
                  </a:path>
                </a:pathLst>
              </a:custGeom>
              <a:noFill/>
              <a:ln cap="rnd" cmpd="sng" w="11100">
                <a:solidFill>
                  <a:srgbClr val="26323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7" name="Google Shape;447;p34"/>
              <p:cNvSpPr/>
              <p:nvPr/>
            </p:nvSpPr>
            <p:spPr>
              <a:xfrm>
                <a:off x="8217796" y="3564207"/>
                <a:ext cx="187739" cy="543828"/>
              </a:xfrm>
              <a:custGeom>
                <a:rect b="b" l="l" r="r" t="t"/>
                <a:pathLst>
                  <a:path extrusionOk="0" h="324" w="112">
                    <a:moveTo>
                      <a:pt x="33" y="15"/>
                    </a:moveTo>
                    <a:cubicBezTo>
                      <a:pt x="51" y="102"/>
                      <a:pt x="79" y="183"/>
                      <a:pt x="65" y="273"/>
                    </a:cubicBezTo>
                    <a:cubicBezTo>
                      <a:pt x="61" y="301"/>
                      <a:pt x="59" y="295"/>
                      <a:pt x="54" y="289"/>
                    </a:cubicBezTo>
                    <a:cubicBezTo>
                      <a:pt x="51" y="285"/>
                      <a:pt x="47" y="281"/>
                      <a:pt x="41" y="285"/>
                    </a:cubicBezTo>
                    <a:cubicBezTo>
                      <a:pt x="26" y="296"/>
                      <a:pt x="0" y="307"/>
                      <a:pt x="2" y="315"/>
                    </a:cubicBezTo>
                    <a:cubicBezTo>
                      <a:pt x="5" y="324"/>
                      <a:pt x="93" y="305"/>
                      <a:pt x="100" y="301"/>
                    </a:cubicBezTo>
                    <a:cubicBezTo>
                      <a:pt x="107" y="298"/>
                      <a:pt x="111" y="289"/>
                      <a:pt x="112" y="271"/>
                    </a:cubicBezTo>
                    <a:cubicBezTo>
                      <a:pt x="112" y="252"/>
                      <a:pt x="112" y="20"/>
                      <a:pt x="112" y="10"/>
                    </a:cubicBezTo>
                    <a:cubicBezTo>
                      <a:pt x="111" y="0"/>
                      <a:pt x="33" y="15"/>
                      <a:pt x="33" y="15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8" name="Google Shape;448;p34"/>
              <p:cNvSpPr/>
              <p:nvPr/>
            </p:nvSpPr>
            <p:spPr>
              <a:xfrm>
                <a:off x="8360583" y="3574784"/>
                <a:ext cx="44952" cy="500639"/>
              </a:xfrm>
              <a:custGeom>
                <a:rect b="b" l="l" r="r" t="t"/>
                <a:pathLst>
                  <a:path extrusionOk="0" h="299" w="27">
                    <a:moveTo>
                      <a:pt x="5" y="1"/>
                    </a:moveTo>
                    <a:cubicBezTo>
                      <a:pt x="3" y="92"/>
                      <a:pt x="3" y="92"/>
                      <a:pt x="3" y="92"/>
                    </a:cubicBezTo>
                    <a:cubicBezTo>
                      <a:pt x="0" y="299"/>
                      <a:pt x="0" y="299"/>
                      <a:pt x="0" y="299"/>
                    </a:cubicBezTo>
                    <a:cubicBezTo>
                      <a:pt x="5" y="298"/>
                      <a:pt x="10" y="297"/>
                      <a:pt x="15" y="295"/>
                    </a:cubicBezTo>
                    <a:cubicBezTo>
                      <a:pt x="22" y="292"/>
                      <a:pt x="26" y="283"/>
                      <a:pt x="27" y="265"/>
                    </a:cubicBezTo>
                    <a:cubicBezTo>
                      <a:pt x="27" y="246"/>
                      <a:pt x="27" y="14"/>
                      <a:pt x="27" y="4"/>
                    </a:cubicBezTo>
                    <a:cubicBezTo>
                      <a:pt x="26" y="1"/>
                      <a:pt x="17" y="0"/>
                      <a:pt x="5" y="1"/>
                    </a:cubicBezTo>
                  </a:path>
                </a:pathLst>
              </a:custGeom>
              <a:solidFill>
                <a:srgbClr val="92E3A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9" name="Google Shape;449;p34"/>
              <p:cNvSpPr/>
              <p:nvPr/>
            </p:nvSpPr>
            <p:spPr>
              <a:xfrm>
                <a:off x="8360583" y="3859478"/>
                <a:ext cx="41426" cy="213300"/>
              </a:xfrm>
              <a:custGeom>
                <a:rect b="b" l="l" r="r" t="t"/>
                <a:pathLst>
                  <a:path extrusionOk="0" h="127" w="25">
                    <a:moveTo>
                      <a:pt x="2" y="0"/>
                    </a:moveTo>
                    <a:cubicBezTo>
                      <a:pt x="0" y="127"/>
                      <a:pt x="0" y="127"/>
                      <a:pt x="0" y="127"/>
                    </a:cubicBezTo>
                    <a:cubicBezTo>
                      <a:pt x="4" y="126"/>
                      <a:pt x="7" y="125"/>
                      <a:pt x="10" y="125"/>
                    </a:cubicBezTo>
                    <a:cubicBezTo>
                      <a:pt x="12" y="124"/>
                      <a:pt x="14" y="124"/>
                      <a:pt x="14" y="123"/>
                    </a:cubicBezTo>
                    <a:cubicBezTo>
                      <a:pt x="17" y="122"/>
                      <a:pt x="19" y="119"/>
                      <a:pt x="21" y="115"/>
                    </a:cubicBezTo>
                    <a:cubicBezTo>
                      <a:pt x="23" y="110"/>
                      <a:pt x="24" y="104"/>
                      <a:pt x="25" y="94"/>
                    </a:cubicBezTo>
                    <a:cubicBezTo>
                      <a:pt x="25" y="90"/>
                      <a:pt x="25" y="72"/>
                      <a:pt x="25" y="49"/>
                    </a:cubicBezTo>
                    <a:cubicBezTo>
                      <a:pt x="25" y="42"/>
                      <a:pt x="25" y="34"/>
                      <a:pt x="25" y="26"/>
                    </a:cubicBezTo>
                    <a:cubicBezTo>
                      <a:pt x="21" y="21"/>
                      <a:pt x="16" y="16"/>
                      <a:pt x="12" y="11"/>
                    </a:cubicBezTo>
                    <a:cubicBezTo>
                      <a:pt x="9" y="8"/>
                      <a:pt x="5" y="4"/>
                      <a:pt x="2" y="0"/>
                    </a:cubicBezTo>
                  </a:path>
                </a:pathLst>
              </a:custGeom>
              <a:solidFill>
                <a:srgbClr val="DFF7E5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0" name="Google Shape;450;p34"/>
              <p:cNvSpPr/>
              <p:nvPr/>
            </p:nvSpPr>
            <p:spPr>
              <a:xfrm>
                <a:off x="8217796" y="3573021"/>
                <a:ext cx="191265" cy="526200"/>
              </a:xfrm>
              <a:custGeom>
                <a:rect b="b" l="l" r="r" t="t"/>
                <a:pathLst>
                  <a:path extrusionOk="0" h="314" w="114">
                    <a:moveTo>
                      <a:pt x="33" y="10"/>
                    </a:moveTo>
                    <a:cubicBezTo>
                      <a:pt x="31" y="11"/>
                      <a:pt x="31" y="11"/>
                      <a:pt x="31" y="11"/>
                    </a:cubicBezTo>
                    <a:cubicBezTo>
                      <a:pt x="46" y="81"/>
                      <a:pt x="67" y="148"/>
                      <a:pt x="67" y="219"/>
                    </a:cubicBezTo>
                    <a:cubicBezTo>
                      <a:pt x="67" y="235"/>
                      <a:pt x="66" y="251"/>
                      <a:pt x="63" y="268"/>
                    </a:cubicBezTo>
                    <a:cubicBezTo>
                      <a:pt x="62" y="276"/>
                      <a:pt x="61" y="281"/>
                      <a:pt x="60" y="284"/>
                    </a:cubicBezTo>
                    <a:cubicBezTo>
                      <a:pt x="60" y="285"/>
                      <a:pt x="59" y="286"/>
                      <a:pt x="59" y="287"/>
                    </a:cubicBezTo>
                    <a:cubicBezTo>
                      <a:pt x="59" y="287"/>
                      <a:pt x="59" y="287"/>
                      <a:pt x="59" y="287"/>
                    </a:cubicBezTo>
                    <a:cubicBezTo>
                      <a:pt x="59" y="287"/>
                      <a:pt x="59" y="287"/>
                      <a:pt x="59" y="287"/>
                    </a:cubicBezTo>
                    <a:cubicBezTo>
                      <a:pt x="59" y="287"/>
                      <a:pt x="59" y="287"/>
                      <a:pt x="59" y="287"/>
                    </a:cubicBezTo>
                    <a:cubicBezTo>
                      <a:pt x="59" y="287"/>
                      <a:pt x="59" y="287"/>
                      <a:pt x="59" y="287"/>
                    </a:cubicBezTo>
                    <a:cubicBezTo>
                      <a:pt x="59" y="287"/>
                      <a:pt x="59" y="287"/>
                      <a:pt x="59" y="287"/>
                    </a:cubicBezTo>
                    <a:cubicBezTo>
                      <a:pt x="59" y="287"/>
                      <a:pt x="59" y="287"/>
                      <a:pt x="59" y="287"/>
                    </a:cubicBezTo>
                    <a:cubicBezTo>
                      <a:pt x="59" y="287"/>
                      <a:pt x="59" y="287"/>
                      <a:pt x="59" y="287"/>
                    </a:cubicBezTo>
                    <a:cubicBezTo>
                      <a:pt x="59" y="287"/>
                      <a:pt x="59" y="287"/>
                      <a:pt x="59" y="287"/>
                    </a:cubicBezTo>
                    <a:cubicBezTo>
                      <a:pt x="59" y="287"/>
                      <a:pt x="59" y="287"/>
                      <a:pt x="59" y="287"/>
                    </a:cubicBezTo>
                    <a:cubicBezTo>
                      <a:pt x="59" y="287"/>
                      <a:pt x="59" y="287"/>
                      <a:pt x="59" y="287"/>
                    </a:cubicBezTo>
                    <a:cubicBezTo>
                      <a:pt x="59" y="287"/>
                      <a:pt x="59" y="287"/>
                      <a:pt x="59" y="287"/>
                    </a:cubicBezTo>
                    <a:cubicBezTo>
                      <a:pt x="59" y="287"/>
                      <a:pt x="59" y="287"/>
                      <a:pt x="59" y="287"/>
                    </a:cubicBezTo>
                    <a:cubicBezTo>
                      <a:pt x="59" y="287"/>
                      <a:pt x="58" y="286"/>
                      <a:pt x="58" y="285"/>
                    </a:cubicBezTo>
                    <a:cubicBezTo>
                      <a:pt x="56" y="284"/>
                      <a:pt x="55" y="282"/>
                      <a:pt x="53" y="280"/>
                    </a:cubicBezTo>
                    <a:cubicBezTo>
                      <a:pt x="52" y="279"/>
                      <a:pt x="51" y="278"/>
                      <a:pt x="50" y="277"/>
                    </a:cubicBezTo>
                    <a:cubicBezTo>
                      <a:pt x="49" y="277"/>
                      <a:pt x="47" y="276"/>
                      <a:pt x="46" y="276"/>
                    </a:cubicBezTo>
                    <a:cubicBezTo>
                      <a:pt x="44" y="276"/>
                      <a:pt x="42" y="277"/>
                      <a:pt x="40" y="278"/>
                    </a:cubicBezTo>
                    <a:cubicBezTo>
                      <a:pt x="33" y="284"/>
                      <a:pt x="23" y="289"/>
                      <a:pt x="15" y="294"/>
                    </a:cubicBezTo>
                    <a:cubicBezTo>
                      <a:pt x="11" y="296"/>
                      <a:pt x="7" y="299"/>
                      <a:pt x="5" y="301"/>
                    </a:cubicBezTo>
                    <a:cubicBezTo>
                      <a:pt x="3" y="303"/>
                      <a:pt x="2" y="304"/>
                      <a:pt x="1" y="305"/>
                    </a:cubicBezTo>
                    <a:cubicBezTo>
                      <a:pt x="1" y="306"/>
                      <a:pt x="0" y="308"/>
                      <a:pt x="0" y="309"/>
                    </a:cubicBezTo>
                    <a:cubicBezTo>
                      <a:pt x="0" y="310"/>
                      <a:pt x="0" y="310"/>
                      <a:pt x="0" y="311"/>
                    </a:cubicBezTo>
                    <a:cubicBezTo>
                      <a:pt x="0" y="311"/>
                      <a:pt x="0" y="311"/>
                      <a:pt x="0" y="311"/>
                    </a:cubicBezTo>
                    <a:cubicBezTo>
                      <a:pt x="1" y="312"/>
                      <a:pt x="1" y="313"/>
                      <a:pt x="2" y="313"/>
                    </a:cubicBezTo>
                    <a:cubicBezTo>
                      <a:pt x="3" y="314"/>
                      <a:pt x="4" y="314"/>
                      <a:pt x="6" y="314"/>
                    </a:cubicBezTo>
                    <a:cubicBezTo>
                      <a:pt x="7" y="314"/>
                      <a:pt x="9" y="314"/>
                      <a:pt x="10" y="314"/>
                    </a:cubicBezTo>
                    <a:cubicBezTo>
                      <a:pt x="22" y="314"/>
                      <a:pt x="43" y="311"/>
                      <a:pt x="62" y="307"/>
                    </a:cubicBezTo>
                    <a:cubicBezTo>
                      <a:pt x="71" y="305"/>
                      <a:pt x="80" y="304"/>
                      <a:pt x="87" y="302"/>
                    </a:cubicBezTo>
                    <a:cubicBezTo>
                      <a:pt x="91" y="301"/>
                      <a:pt x="93" y="300"/>
                      <a:pt x="96" y="300"/>
                    </a:cubicBezTo>
                    <a:cubicBezTo>
                      <a:pt x="98" y="299"/>
                      <a:pt x="100" y="298"/>
                      <a:pt x="101" y="298"/>
                    </a:cubicBezTo>
                    <a:cubicBezTo>
                      <a:pt x="105" y="296"/>
                      <a:pt x="108" y="292"/>
                      <a:pt x="110" y="287"/>
                    </a:cubicBezTo>
                    <a:cubicBezTo>
                      <a:pt x="112" y="282"/>
                      <a:pt x="113" y="275"/>
                      <a:pt x="114" y="266"/>
                    </a:cubicBezTo>
                    <a:cubicBezTo>
                      <a:pt x="114" y="261"/>
                      <a:pt x="114" y="244"/>
                      <a:pt x="114" y="220"/>
                    </a:cubicBezTo>
                    <a:cubicBezTo>
                      <a:pt x="114" y="196"/>
                      <a:pt x="114" y="165"/>
                      <a:pt x="114" y="135"/>
                    </a:cubicBezTo>
                    <a:cubicBezTo>
                      <a:pt x="114" y="104"/>
                      <a:pt x="114" y="73"/>
                      <a:pt x="114" y="48"/>
                    </a:cubicBezTo>
                    <a:cubicBezTo>
                      <a:pt x="114" y="36"/>
                      <a:pt x="114" y="26"/>
                      <a:pt x="114" y="19"/>
                    </a:cubicBezTo>
                    <a:cubicBezTo>
                      <a:pt x="114" y="15"/>
                      <a:pt x="114" y="12"/>
                      <a:pt x="114" y="9"/>
                    </a:cubicBezTo>
                    <a:cubicBezTo>
                      <a:pt x="114" y="7"/>
                      <a:pt x="114" y="6"/>
                      <a:pt x="114" y="5"/>
                    </a:cubicBezTo>
                    <a:cubicBezTo>
                      <a:pt x="113" y="3"/>
                      <a:pt x="113" y="2"/>
                      <a:pt x="112" y="2"/>
                    </a:cubicBezTo>
                    <a:cubicBezTo>
                      <a:pt x="110" y="1"/>
                      <a:pt x="109" y="0"/>
                      <a:pt x="107" y="0"/>
                    </a:cubicBezTo>
                    <a:cubicBezTo>
                      <a:pt x="105" y="0"/>
                      <a:pt x="102" y="0"/>
                      <a:pt x="99" y="0"/>
                    </a:cubicBezTo>
                    <a:cubicBezTo>
                      <a:pt x="88" y="0"/>
                      <a:pt x="71" y="2"/>
                      <a:pt x="57" y="4"/>
                    </a:cubicBezTo>
                    <a:cubicBezTo>
                      <a:pt x="43" y="6"/>
                      <a:pt x="32" y="8"/>
                      <a:pt x="32" y="8"/>
                    </a:cubicBezTo>
                    <a:cubicBezTo>
                      <a:pt x="32" y="8"/>
                      <a:pt x="31" y="9"/>
                      <a:pt x="31" y="9"/>
                    </a:cubicBezTo>
                    <a:cubicBezTo>
                      <a:pt x="31" y="10"/>
                      <a:pt x="31" y="10"/>
                      <a:pt x="31" y="11"/>
                    </a:cubicBezTo>
                    <a:cubicBezTo>
                      <a:pt x="33" y="10"/>
                      <a:pt x="33" y="10"/>
                      <a:pt x="33" y="10"/>
                    </a:cubicBezTo>
                    <a:cubicBezTo>
                      <a:pt x="33" y="12"/>
                      <a:pt x="33" y="12"/>
                      <a:pt x="33" y="12"/>
                    </a:cubicBezTo>
                    <a:cubicBezTo>
                      <a:pt x="33" y="12"/>
                      <a:pt x="36" y="12"/>
                      <a:pt x="40" y="11"/>
                    </a:cubicBezTo>
                    <a:cubicBezTo>
                      <a:pt x="54" y="8"/>
                      <a:pt x="83" y="4"/>
                      <a:pt x="99" y="4"/>
                    </a:cubicBezTo>
                    <a:cubicBezTo>
                      <a:pt x="103" y="4"/>
                      <a:pt x="106" y="4"/>
                      <a:pt x="108" y="4"/>
                    </a:cubicBezTo>
                    <a:cubicBezTo>
                      <a:pt x="108" y="5"/>
                      <a:pt x="109" y="5"/>
                      <a:pt x="109" y="5"/>
                    </a:cubicBezTo>
                    <a:cubicBezTo>
                      <a:pt x="110" y="5"/>
                      <a:pt x="110" y="5"/>
                      <a:pt x="110" y="5"/>
                    </a:cubicBezTo>
                    <a:cubicBezTo>
                      <a:pt x="110" y="5"/>
                      <a:pt x="110" y="5"/>
                      <a:pt x="110" y="5"/>
                    </a:cubicBezTo>
                    <a:cubicBezTo>
                      <a:pt x="110" y="5"/>
                      <a:pt x="110" y="5"/>
                      <a:pt x="110" y="5"/>
                    </a:cubicBezTo>
                    <a:cubicBezTo>
                      <a:pt x="110" y="5"/>
                      <a:pt x="110" y="5"/>
                      <a:pt x="110" y="5"/>
                    </a:cubicBezTo>
                    <a:cubicBezTo>
                      <a:pt x="110" y="5"/>
                      <a:pt x="110" y="5"/>
                      <a:pt x="110" y="5"/>
                    </a:cubicBezTo>
                    <a:cubicBezTo>
                      <a:pt x="110" y="5"/>
                      <a:pt x="110" y="5"/>
                      <a:pt x="110" y="5"/>
                    </a:cubicBezTo>
                    <a:cubicBezTo>
                      <a:pt x="110" y="6"/>
                      <a:pt x="110" y="7"/>
                      <a:pt x="110" y="9"/>
                    </a:cubicBezTo>
                    <a:cubicBezTo>
                      <a:pt x="110" y="26"/>
                      <a:pt x="110" y="80"/>
                      <a:pt x="110" y="135"/>
                    </a:cubicBezTo>
                    <a:cubicBezTo>
                      <a:pt x="110" y="165"/>
                      <a:pt x="110" y="196"/>
                      <a:pt x="110" y="220"/>
                    </a:cubicBezTo>
                    <a:cubicBezTo>
                      <a:pt x="110" y="243"/>
                      <a:pt x="110" y="261"/>
                      <a:pt x="110" y="265"/>
                    </a:cubicBezTo>
                    <a:cubicBezTo>
                      <a:pt x="109" y="275"/>
                      <a:pt x="108" y="281"/>
                      <a:pt x="106" y="286"/>
                    </a:cubicBezTo>
                    <a:cubicBezTo>
                      <a:pt x="104" y="290"/>
                      <a:pt x="102" y="293"/>
                      <a:pt x="99" y="294"/>
                    </a:cubicBezTo>
                    <a:cubicBezTo>
                      <a:pt x="99" y="295"/>
                      <a:pt x="97" y="295"/>
                      <a:pt x="95" y="296"/>
                    </a:cubicBezTo>
                    <a:cubicBezTo>
                      <a:pt x="87" y="298"/>
                      <a:pt x="71" y="302"/>
                      <a:pt x="54" y="305"/>
                    </a:cubicBezTo>
                    <a:cubicBezTo>
                      <a:pt x="37" y="308"/>
                      <a:pt x="20" y="310"/>
                      <a:pt x="10" y="310"/>
                    </a:cubicBezTo>
                    <a:cubicBezTo>
                      <a:pt x="8" y="310"/>
                      <a:pt x="6" y="310"/>
                      <a:pt x="5" y="310"/>
                    </a:cubicBezTo>
                    <a:cubicBezTo>
                      <a:pt x="5" y="310"/>
                      <a:pt x="4" y="310"/>
                      <a:pt x="4" y="310"/>
                    </a:cubicBezTo>
                    <a:cubicBezTo>
                      <a:pt x="4" y="310"/>
                      <a:pt x="4" y="310"/>
                      <a:pt x="4" y="310"/>
                    </a:cubicBezTo>
                    <a:cubicBezTo>
                      <a:pt x="4" y="310"/>
                      <a:pt x="4" y="310"/>
                      <a:pt x="4" y="310"/>
                    </a:cubicBezTo>
                    <a:cubicBezTo>
                      <a:pt x="4" y="310"/>
                      <a:pt x="4" y="310"/>
                      <a:pt x="4" y="310"/>
                    </a:cubicBezTo>
                    <a:cubicBezTo>
                      <a:pt x="4" y="310"/>
                      <a:pt x="4" y="310"/>
                      <a:pt x="4" y="310"/>
                    </a:cubicBezTo>
                    <a:cubicBezTo>
                      <a:pt x="4" y="310"/>
                      <a:pt x="4" y="310"/>
                      <a:pt x="4" y="310"/>
                    </a:cubicBezTo>
                    <a:cubicBezTo>
                      <a:pt x="4" y="310"/>
                      <a:pt x="4" y="310"/>
                      <a:pt x="4" y="310"/>
                    </a:cubicBezTo>
                    <a:cubicBezTo>
                      <a:pt x="4" y="310"/>
                      <a:pt x="4" y="310"/>
                      <a:pt x="4" y="310"/>
                    </a:cubicBezTo>
                    <a:cubicBezTo>
                      <a:pt x="4" y="310"/>
                      <a:pt x="4" y="310"/>
                      <a:pt x="4" y="310"/>
                    </a:cubicBezTo>
                    <a:cubicBezTo>
                      <a:pt x="4" y="309"/>
                      <a:pt x="4" y="309"/>
                      <a:pt x="4" y="309"/>
                    </a:cubicBezTo>
                    <a:cubicBezTo>
                      <a:pt x="4" y="309"/>
                      <a:pt x="4" y="308"/>
                      <a:pt x="5" y="307"/>
                    </a:cubicBezTo>
                    <a:cubicBezTo>
                      <a:pt x="6" y="306"/>
                      <a:pt x="8" y="304"/>
                      <a:pt x="10" y="302"/>
                    </a:cubicBezTo>
                    <a:cubicBezTo>
                      <a:pt x="19" y="296"/>
                      <a:pt x="32" y="289"/>
                      <a:pt x="42" y="282"/>
                    </a:cubicBezTo>
                    <a:cubicBezTo>
                      <a:pt x="44" y="280"/>
                      <a:pt x="45" y="280"/>
                      <a:pt x="46" y="280"/>
                    </a:cubicBezTo>
                    <a:cubicBezTo>
                      <a:pt x="47" y="280"/>
                      <a:pt x="48" y="280"/>
                      <a:pt x="49" y="281"/>
                    </a:cubicBezTo>
                    <a:cubicBezTo>
                      <a:pt x="50" y="283"/>
                      <a:pt x="52" y="285"/>
                      <a:pt x="54" y="287"/>
                    </a:cubicBezTo>
                    <a:cubicBezTo>
                      <a:pt x="54" y="288"/>
                      <a:pt x="55" y="289"/>
                      <a:pt x="56" y="289"/>
                    </a:cubicBezTo>
                    <a:cubicBezTo>
                      <a:pt x="56" y="290"/>
                      <a:pt x="57" y="290"/>
                      <a:pt x="57" y="290"/>
                    </a:cubicBezTo>
                    <a:cubicBezTo>
                      <a:pt x="58" y="291"/>
                      <a:pt x="58" y="291"/>
                      <a:pt x="59" y="291"/>
                    </a:cubicBezTo>
                    <a:cubicBezTo>
                      <a:pt x="60" y="291"/>
                      <a:pt x="60" y="291"/>
                      <a:pt x="61" y="290"/>
                    </a:cubicBezTo>
                    <a:cubicBezTo>
                      <a:pt x="62" y="290"/>
                      <a:pt x="62" y="289"/>
                      <a:pt x="63" y="288"/>
                    </a:cubicBezTo>
                    <a:cubicBezTo>
                      <a:pt x="65" y="285"/>
                      <a:pt x="66" y="279"/>
                      <a:pt x="67" y="268"/>
                    </a:cubicBezTo>
                    <a:cubicBezTo>
                      <a:pt x="70" y="252"/>
                      <a:pt x="71" y="235"/>
                      <a:pt x="71" y="219"/>
                    </a:cubicBezTo>
                    <a:cubicBezTo>
                      <a:pt x="71" y="148"/>
                      <a:pt x="50" y="80"/>
                      <a:pt x="35" y="10"/>
                    </a:cubicBezTo>
                    <a:cubicBezTo>
                      <a:pt x="33" y="10"/>
                      <a:pt x="33" y="10"/>
                      <a:pt x="33" y="10"/>
                    </a:cubicBezTo>
                    <a:cubicBezTo>
                      <a:pt x="33" y="12"/>
                      <a:pt x="33" y="12"/>
                      <a:pt x="33" y="12"/>
                    </a:cubicBezTo>
                    <a:cubicBezTo>
                      <a:pt x="33" y="10"/>
                      <a:pt x="33" y="10"/>
                      <a:pt x="33" y="10"/>
                    </a:cubicBezTo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1" name="Google Shape;451;p34"/>
              <p:cNvSpPr/>
              <p:nvPr/>
            </p:nvSpPr>
            <p:spPr>
              <a:xfrm>
                <a:off x="8217796" y="3985519"/>
                <a:ext cx="187739" cy="120753"/>
              </a:xfrm>
              <a:custGeom>
                <a:rect b="b" l="l" r="r" t="t"/>
                <a:pathLst>
                  <a:path extrusionOk="0" h="72" w="112">
                    <a:moveTo>
                      <a:pt x="85" y="21"/>
                    </a:moveTo>
                    <a:cubicBezTo>
                      <a:pt x="82" y="15"/>
                      <a:pt x="79" y="9"/>
                      <a:pt x="75" y="4"/>
                    </a:cubicBezTo>
                    <a:cubicBezTo>
                      <a:pt x="71" y="0"/>
                      <a:pt x="68" y="2"/>
                      <a:pt x="66" y="5"/>
                    </a:cubicBezTo>
                    <a:cubicBezTo>
                      <a:pt x="65" y="7"/>
                      <a:pt x="64" y="9"/>
                      <a:pt x="62" y="11"/>
                    </a:cubicBezTo>
                    <a:cubicBezTo>
                      <a:pt x="57" y="20"/>
                      <a:pt x="49" y="28"/>
                      <a:pt x="41" y="34"/>
                    </a:cubicBezTo>
                    <a:cubicBezTo>
                      <a:pt x="27" y="45"/>
                      <a:pt x="0" y="56"/>
                      <a:pt x="2" y="64"/>
                    </a:cubicBezTo>
                    <a:cubicBezTo>
                      <a:pt x="5" y="72"/>
                      <a:pt x="93" y="53"/>
                      <a:pt x="100" y="50"/>
                    </a:cubicBezTo>
                    <a:cubicBezTo>
                      <a:pt x="107" y="46"/>
                      <a:pt x="111" y="38"/>
                      <a:pt x="112" y="19"/>
                    </a:cubicBezTo>
                    <a:cubicBezTo>
                      <a:pt x="112" y="18"/>
                      <a:pt x="112" y="15"/>
                      <a:pt x="112" y="11"/>
                    </a:cubicBezTo>
                    <a:lnTo>
                      <a:pt x="85" y="21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2" name="Google Shape;452;p34"/>
              <p:cNvSpPr/>
              <p:nvPr/>
            </p:nvSpPr>
            <p:spPr>
              <a:xfrm>
                <a:off x="8217796" y="3985519"/>
                <a:ext cx="187739" cy="120753"/>
              </a:xfrm>
              <a:custGeom>
                <a:rect b="b" l="l" r="r" t="t"/>
                <a:pathLst>
                  <a:path extrusionOk="0" h="72" w="112">
                    <a:moveTo>
                      <a:pt x="85" y="21"/>
                    </a:moveTo>
                    <a:cubicBezTo>
                      <a:pt x="82" y="15"/>
                      <a:pt x="79" y="9"/>
                      <a:pt x="75" y="4"/>
                    </a:cubicBezTo>
                    <a:cubicBezTo>
                      <a:pt x="71" y="0"/>
                      <a:pt x="68" y="2"/>
                      <a:pt x="66" y="5"/>
                    </a:cubicBezTo>
                    <a:cubicBezTo>
                      <a:pt x="65" y="7"/>
                      <a:pt x="64" y="9"/>
                      <a:pt x="62" y="11"/>
                    </a:cubicBezTo>
                    <a:cubicBezTo>
                      <a:pt x="57" y="20"/>
                      <a:pt x="49" y="28"/>
                      <a:pt x="41" y="34"/>
                    </a:cubicBezTo>
                    <a:cubicBezTo>
                      <a:pt x="27" y="45"/>
                      <a:pt x="0" y="56"/>
                      <a:pt x="2" y="64"/>
                    </a:cubicBezTo>
                    <a:cubicBezTo>
                      <a:pt x="5" y="72"/>
                      <a:pt x="93" y="53"/>
                      <a:pt x="100" y="50"/>
                    </a:cubicBezTo>
                    <a:cubicBezTo>
                      <a:pt x="107" y="46"/>
                      <a:pt x="111" y="38"/>
                      <a:pt x="112" y="19"/>
                    </a:cubicBezTo>
                    <a:cubicBezTo>
                      <a:pt x="112" y="18"/>
                      <a:pt x="112" y="15"/>
                      <a:pt x="112" y="11"/>
                    </a:cubicBezTo>
                    <a:lnTo>
                      <a:pt x="85" y="21"/>
                    </a:lnTo>
                    <a:close/>
                  </a:path>
                </a:pathLst>
              </a:custGeom>
              <a:noFill/>
              <a:ln cap="rnd" cmpd="sng" w="11100">
                <a:solidFill>
                  <a:srgbClr val="26323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3" name="Google Shape;453;p34"/>
              <p:cNvSpPr/>
              <p:nvPr/>
            </p:nvSpPr>
            <p:spPr>
              <a:xfrm>
                <a:off x="7937509" y="2965733"/>
                <a:ext cx="549997" cy="654003"/>
              </a:xfrm>
              <a:custGeom>
                <a:rect b="b" l="l" r="r" t="t"/>
                <a:pathLst>
                  <a:path extrusionOk="0" h="390" w="328">
                    <a:moveTo>
                      <a:pt x="12" y="0"/>
                    </a:moveTo>
                    <a:cubicBezTo>
                      <a:pt x="8" y="3"/>
                      <a:pt x="0" y="342"/>
                      <a:pt x="0" y="342"/>
                    </a:cubicBezTo>
                    <a:cubicBezTo>
                      <a:pt x="24" y="355"/>
                      <a:pt x="49" y="364"/>
                      <a:pt x="76" y="370"/>
                    </a:cubicBezTo>
                    <a:cubicBezTo>
                      <a:pt x="102" y="373"/>
                      <a:pt x="129" y="372"/>
                      <a:pt x="155" y="366"/>
                    </a:cubicBezTo>
                    <a:cubicBezTo>
                      <a:pt x="161" y="385"/>
                      <a:pt x="161" y="385"/>
                      <a:pt x="161" y="385"/>
                    </a:cubicBezTo>
                    <a:cubicBezTo>
                      <a:pt x="187" y="389"/>
                      <a:pt x="213" y="390"/>
                      <a:pt x="239" y="387"/>
                    </a:cubicBezTo>
                    <a:cubicBezTo>
                      <a:pt x="282" y="381"/>
                      <a:pt x="328" y="356"/>
                      <a:pt x="328" y="356"/>
                    </a:cubicBezTo>
                    <a:cubicBezTo>
                      <a:pt x="268" y="19"/>
                      <a:pt x="268" y="19"/>
                      <a:pt x="268" y="1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4" name="Google Shape;454;p34"/>
              <p:cNvSpPr/>
              <p:nvPr/>
            </p:nvSpPr>
            <p:spPr>
              <a:xfrm>
                <a:off x="7934865" y="2962207"/>
                <a:ext cx="556166" cy="659292"/>
              </a:xfrm>
              <a:custGeom>
                <a:rect b="b" l="l" r="r" t="t"/>
                <a:pathLst>
                  <a:path extrusionOk="0" h="393" w="332">
                    <a:moveTo>
                      <a:pt x="14" y="2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4"/>
                      <a:pt x="11" y="6"/>
                      <a:pt x="11" y="9"/>
                    </a:cubicBezTo>
                    <a:cubicBezTo>
                      <a:pt x="9" y="34"/>
                      <a:pt x="6" y="118"/>
                      <a:pt x="4" y="195"/>
                    </a:cubicBezTo>
                    <a:cubicBezTo>
                      <a:pt x="2" y="273"/>
                      <a:pt x="0" y="344"/>
                      <a:pt x="0" y="344"/>
                    </a:cubicBezTo>
                    <a:cubicBezTo>
                      <a:pt x="0" y="345"/>
                      <a:pt x="0" y="345"/>
                      <a:pt x="1" y="346"/>
                    </a:cubicBezTo>
                    <a:cubicBezTo>
                      <a:pt x="25" y="359"/>
                      <a:pt x="51" y="368"/>
                      <a:pt x="78" y="374"/>
                    </a:cubicBezTo>
                    <a:cubicBezTo>
                      <a:pt x="78" y="374"/>
                      <a:pt x="78" y="374"/>
                      <a:pt x="78" y="374"/>
                    </a:cubicBezTo>
                    <a:cubicBezTo>
                      <a:pt x="87" y="375"/>
                      <a:pt x="97" y="375"/>
                      <a:pt x="107" y="375"/>
                    </a:cubicBezTo>
                    <a:cubicBezTo>
                      <a:pt x="124" y="375"/>
                      <a:pt x="141" y="374"/>
                      <a:pt x="157" y="370"/>
                    </a:cubicBezTo>
                    <a:cubicBezTo>
                      <a:pt x="157" y="368"/>
                      <a:pt x="157" y="368"/>
                      <a:pt x="157" y="368"/>
                    </a:cubicBezTo>
                    <a:cubicBezTo>
                      <a:pt x="155" y="369"/>
                      <a:pt x="155" y="369"/>
                      <a:pt x="155" y="369"/>
                    </a:cubicBezTo>
                    <a:cubicBezTo>
                      <a:pt x="161" y="387"/>
                      <a:pt x="161" y="387"/>
                      <a:pt x="161" y="387"/>
                    </a:cubicBezTo>
                    <a:cubicBezTo>
                      <a:pt x="161" y="388"/>
                      <a:pt x="162" y="389"/>
                      <a:pt x="163" y="389"/>
                    </a:cubicBezTo>
                    <a:cubicBezTo>
                      <a:pt x="178" y="391"/>
                      <a:pt x="193" y="393"/>
                      <a:pt x="208" y="393"/>
                    </a:cubicBezTo>
                    <a:cubicBezTo>
                      <a:pt x="219" y="393"/>
                      <a:pt x="230" y="392"/>
                      <a:pt x="241" y="391"/>
                    </a:cubicBezTo>
                    <a:cubicBezTo>
                      <a:pt x="285" y="385"/>
                      <a:pt x="330" y="360"/>
                      <a:pt x="331" y="360"/>
                    </a:cubicBezTo>
                    <a:cubicBezTo>
                      <a:pt x="331" y="360"/>
                      <a:pt x="332" y="359"/>
                      <a:pt x="332" y="358"/>
                    </a:cubicBezTo>
                    <a:cubicBezTo>
                      <a:pt x="272" y="20"/>
                      <a:pt x="272" y="20"/>
                      <a:pt x="272" y="20"/>
                    </a:cubicBezTo>
                    <a:cubicBezTo>
                      <a:pt x="272" y="19"/>
                      <a:pt x="271" y="19"/>
                      <a:pt x="270" y="19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3" y="0"/>
                      <a:pt x="13" y="0"/>
                      <a:pt x="12" y="0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268" y="23"/>
                      <a:pt x="268" y="23"/>
                      <a:pt x="268" y="23"/>
                    </a:cubicBezTo>
                    <a:cubicBezTo>
                      <a:pt x="328" y="359"/>
                      <a:pt x="328" y="359"/>
                      <a:pt x="328" y="359"/>
                    </a:cubicBezTo>
                    <a:cubicBezTo>
                      <a:pt x="330" y="358"/>
                      <a:pt x="330" y="358"/>
                      <a:pt x="330" y="358"/>
                    </a:cubicBezTo>
                    <a:cubicBezTo>
                      <a:pt x="329" y="356"/>
                      <a:pt x="329" y="356"/>
                      <a:pt x="329" y="356"/>
                    </a:cubicBezTo>
                    <a:cubicBezTo>
                      <a:pt x="329" y="356"/>
                      <a:pt x="328" y="357"/>
                      <a:pt x="327" y="357"/>
                    </a:cubicBezTo>
                    <a:cubicBezTo>
                      <a:pt x="317" y="362"/>
                      <a:pt x="278" y="382"/>
                      <a:pt x="241" y="387"/>
                    </a:cubicBezTo>
                    <a:cubicBezTo>
                      <a:pt x="230" y="388"/>
                      <a:pt x="219" y="389"/>
                      <a:pt x="208" y="389"/>
                    </a:cubicBezTo>
                    <a:cubicBezTo>
                      <a:pt x="193" y="389"/>
                      <a:pt x="178" y="387"/>
                      <a:pt x="163" y="385"/>
                    </a:cubicBezTo>
                    <a:cubicBezTo>
                      <a:pt x="163" y="387"/>
                      <a:pt x="163" y="387"/>
                      <a:pt x="163" y="387"/>
                    </a:cubicBezTo>
                    <a:cubicBezTo>
                      <a:pt x="165" y="386"/>
                      <a:pt x="165" y="386"/>
                      <a:pt x="165" y="386"/>
                    </a:cubicBezTo>
                    <a:cubicBezTo>
                      <a:pt x="159" y="367"/>
                      <a:pt x="159" y="367"/>
                      <a:pt x="159" y="367"/>
                    </a:cubicBezTo>
                    <a:cubicBezTo>
                      <a:pt x="158" y="366"/>
                      <a:pt x="157" y="366"/>
                      <a:pt x="156" y="366"/>
                    </a:cubicBezTo>
                    <a:cubicBezTo>
                      <a:pt x="140" y="370"/>
                      <a:pt x="124" y="371"/>
                      <a:pt x="107" y="371"/>
                    </a:cubicBezTo>
                    <a:cubicBezTo>
                      <a:pt x="97" y="371"/>
                      <a:pt x="88" y="371"/>
                      <a:pt x="78" y="370"/>
                    </a:cubicBezTo>
                    <a:cubicBezTo>
                      <a:pt x="78" y="372"/>
                      <a:pt x="78" y="372"/>
                      <a:pt x="78" y="372"/>
                    </a:cubicBezTo>
                    <a:cubicBezTo>
                      <a:pt x="78" y="370"/>
                      <a:pt x="78" y="370"/>
                      <a:pt x="78" y="370"/>
                    </a:cubicBezTo>
                    <a:cubicBezTo>
                      <a:pt x="52" y="364"/>
                      <a:pt x="27" y="355"/>
                      <a:pt x="3" y="342"/>
                    </a:cubicBezTo>
                    <a:cubicBezTo>
                      <a:pt x="2" y="344"/>
                      <a:pt x="2" y="344"/>
                      <a:pt x="2" y="344"/>
                    </a:cubicBezTo>
                    <a:cubicBezTo>
                      <a:pt x="4" y="344"/>
                      <a:pt x="4" y="344"/>
                      <a:pt x="4" y="344"/>
                    </a:cubicBezTo>
                    <a:cubicBezTo>
                      <a:pt x="4" y="344"/>
                      <a:pt x="4" y="339"/>
                      <a:pt x="4" y="329"/>
                    </a:cubicBezTo>
                    <a:cubicBezTo>
                      <a:pt x="5" y="297"/>
                      <a:pt x="7" y="216"/>
                      <a:pt x="9" y="142"/>
                    </a:cubicBezTo>
                    <a:cubicBezTo>
                      <a:pt x="10" y="105"/>
                      <a:pt x="12" y="71"/>
                      <a:pt x="13" y="45"/>
                    </a:cubicBezTo>
                    <a:cubicBezTo>
                      <a:pt x="13" y="32"/>
                      <a:pt x="14" y="22"/>
                      <a:pt x="14" y="14"/>
                    </a:cubicBezTo>
                    <a:cubicBezTo>
                      <a:pt x="14" y="10"/>
                      <a:pt x="15" y="8"/>
                      <a:pt x="15" y="6"/>
                    </a:cubicBezTo>
                    <a:cubicBezTo>
                      <a:pt x="15" y="5"/>
                      <a:pt x="15" y="4"/>
                      <a:pt x="15" y="3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2"/>
                      <a:pt x="14" y="2"/>
                      <a:pt x="14" y="2"/>
                    </a:cubicBezTo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5" name="Google Shape;455;p34"/>
              <p:cNvSpPr/>
              <p:nvPr/>
            </p:nvSpPr>
            <p:spPr>
              <a:xfrm>
                <a:off x="7545284" y="2937528"/>
                <a:ext cx="208012" cy="118990"/>
              </a:xfrm>
              <a:custGeom>
                <a:rect b="b" l="l" r="r" t="t"/>
                <a:pathLst>
                  <a:path extrusionOk="0" h="71" w="124">
                    <a:moveTo>
                      <a:pt x="90" y="46"/>
                    </a:moveTo>
                    <a:cubicBezTo>
                      <a:pt x="24" y="71"/>
                      <a:pt x="24" y="71"/>
                      <a:pt x="24" y="71"/>
                    </a:cubicBezTo>
                    <a:cubicBezTo>
                      <a:pt x="24" y="71"/>
                      <a:pt x="20" y="69"/>
                      <a:pt x="25" y="64"/>
                    </a:cubicBezTo>
                    <a:cubicBezTo>
                      <a:pt x="31" y="60"/>
                      <a:pt x="91" y="29"/>
                      <a:pt x="91" y="29"/>
                    </a:cubicBezTo>
                    <a:cubicBezTo>
                      <a:pt x="2" y="47"/>
                      <a:pt x="2" y="47"/>
                      <a:pt x="2" y="47"/>
                    </a:cubicBezTo>
                    <a:cubicBezTo>
                      <a:pt x="2" y="47"/>
                      <a:pt x="0" y="44"/>
                      <a:pt x="6" y="39"/>
                    </a:cubicBezTo>
                    <a:cubicBezTo>
                      <a:pt x="13" y="35"/>
                      <a:pt x="92" y="11"/>
                      <a:pt x="92" y="11"/>
                    </a:cubicBezTo>
                    <a:cubicBezTo>
                      <a:pt x="92" y="11"/>
                      <a:pt x="124" y="0"/>
                      <a:pt x="123" y="13"/>
                    </a:cubicBezTo>
                    <a:cubicBezTo>
                      <a:pt x="122" y="27"/>
                      <a:pt x="90" y="46"/>
                      <a:pt x="90" y="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6" name="Google Shape;456;p34"/>
              <p:cNvSpPr/>
              <p:nvPr/>
            </p:nvSpPr>
            <p:spPr>
              <a:xfrm>
                <a:off x="7545284" y="2937528"/>
                <a:ext cx="208012" cy="118990"/>
              </a:xfrm>
              <a:custGeom>
                <a:rect b="b" l="l" r="r" t="t"/>
                <a:pathLst>
                  <a:path extrusionOk="0" h="71" w="124">
                    <a:moveTo>
                      <a:pt x="90" y="46"/>
                    </a:moveTo>
                    <a:cubicBezTo>
                      <a:pt x="24" y="71"/>
                      <a:pt x="24" y="71"/>
                      <a:pt x="24" y="71"/>
                    </a:cubicBezTo>
                    <a:cubicBezTo>
                      <a:pt x="24" y="71"/>
                      <a:pt x="20" y="69"/>
                      <a:pt x="25" y="64"/>
                    </a:cubicBezTo>
                    <a:cubicBezTo>
                      <a:pt x="31" y="60"/>
                      <a:pt x="91" y="29"/>
                      <a:pt x="91" y="29"/>
                    </a:cubicBezTo>
                    <a:cubicBezTo>
                      <a:pt x="2" y="47"/>
                      <a:pt x="2" y="47"/>
                      <a:pt x="2" y="47"/>
                    </a:cubicBezTo>
                    <a:cubicBezTo>
                      <a:pt x="2" y="47"/>
                      <a:pt x="0" y="44"/>
                      <a:pt x="6" y="39"/>
                    </a:cubicBezTo>
                    <a:cubicBezTo>
                      <a:pt x="13" y="35"/>
                      <a:pt x="92" y="11"/>
                      <a:pt x="92" y="11"/>
                    </a:cubicBezTo>
                    <a:cubicBezTo>
                      <a:pt x="92" y="11"/>
                      <a:pt x="124" y="0"/>
                      <a:pt x="123" y="13"/>
                    </a:cubicBezTo>
                    <a:cubicBezTo>
                      <a:pt x="122" y="27"/>
                      <a:pt x="90" y="46"/>
                      <a:pt x="90" y="46"/>
                    </a:cubicBezTo>
                    <a:close/>
                  </a:path>
                </a:pathLst>
              </a:custGeom>
              <a:noFill/>
              <a:ln cap="rnd" cmpd="sng" w="11100">
                <a:solidFill>
                  <a:srgbClr val="26323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7" name="Google Shape;457;p34"/>
              <p:cNvSpPr/>
              <p:nvPr/>
            </p:nvSpPr>
            <p:spPr>
              <a:xfrm>
                <a:off x="7617559" y="2729516"/>
                <a:ext cx="347274" cy="297033"/>
              </a:xfrm>
              <a:custGeom>
                <a:rect b="b" l="l" r="r" t="t"/>
                <a:pathLst>
                  <a:path extrusionOk="0" h="177" w="207">
                    <a:moveTo>
                      <a:pt x="200" y="0"/>
                    </a:moveTo>
                    <a:cubicBezTo>
                      <a:pt x="65" y="104"/>
                      <a:pt x="65" y="104"/>
                      <a:pt x="65" y="104"/>
                    </a:cubicBezTo>
                    <a:cubicBezTo>
                      <a:pt x="65" y="104"/>
                      <a:pt x="36" y="111"/>
                      <a:pt x="25" y="119"/>
                    </a:cubicBezTo>
                    <a:cubicBezTo>
                      <a:pt x="15" y="128"/>
                      <a:pt x="0" y="151"/>
                      <a:pt x="0" y="151"/>
                    </a:cubicBezTo>
                    <a:cubicBezTo>
                      <a:pt x="34" y="141"/>
                      <a:pt x="34" y="141"/>
                      <a:pt x="34" y="141"/>
                    </a:cubicBezTo>
                    <a:cubicBezTo>
                      <a:pt x="49" y="135"/>
                      <a:pt x="49" y="135"/>
                      <a:pt x="49" y="135"/>
                    </a:cubicBezTo>
                    <a:cubicBezTo>
                      <a:pt x="47" y="146"/>
                      <a:pt x="44" y="157"/>
                      <a:pt x="40" y="168"/>
                    </a:cubicBezTo>
                    <a:cubicBezTo>
                      <a:pt x="35" y="177"/>
                      <a:pt x="51" y="171"/>
                      <a:pt x="57" y="163"/>
                    </a:cubicBezTo>
                    <a:cubicBezTo>
                      <a:pt x="63" y="155"/>
                      <a:pt x="75" y="120"/>
                      <a:pt x="75" y="120"/>
                    </a:cubicBezTo>
                    <a:cubicBezTo>
                      <a:pt x="207" y="71"/>
                      <a:pt x="207" y="71"/>
                      <a:pt x="207" y="71"/>
                    </a:cubicBez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8" name="Google Shape;458;p34"/>
              <p:cNvSpPr/>
              <p:nvPr/>
            </p:nvSpPr>
            <p:spPr>
              <a:xfrm>
                <a:off x="7617559" y="2729516"/>
                <a:ext cx="347274" cy="297033"/>
              </a:xfrm>
              <a:custGeom>
                <a:rect b="b" l="l" r="r" t="t"/>
                <a:pathLst>
                  <a:path extrusionOk="0" h="177" w="207">
                    <a:moveTo>
                      <a:pt x="200" y="0"/>
                    </a:moveTo>
                    <a:cubicBezTo>
                      <a:pt x="65" y="104"/>
                      <a:pt x="65" y="104"/>
                      <a:pt x="65" y="104"/>
                    </a:cubicBezTo>
                    <a:cubicBezTo>
                      <a:pt x="65" y="104"/>
                      <a:pt x="36" y="111"/>
                      <a:pt x="25" y="119"/>
                    </a:cubicBezTo>
                    <a:cubicBezTo>
                      <a:pt x="15" y="128"/>
                      <a:pt x="0" y="151"/>
                      <a:pt x="0" y="151"/>
                    </a:cubicBezTo>
                    <a:cubicBezTo>
                      <a:pt x="34" y="141"/>
                      <a:pt x="34" y="141"/>
                      <a:pt x="34" y="141"/>
                    </a:cubicBezTo>
                    <a:cubicBezTo>
                      <a:pt x="49" y="135"/>
                      <a:pt x="49" y="135"/>
                      <a:pt x="49" y="135"/>
                    </a:cubicBezTo>
                    <a:cubicBezTo>
                      <a:pt x="47" y="146"/>
                      <a:pt x="44" y="157"/>
                      <a:pt x="40" y="168"/>
                    </a:cubicBezTo>
                    <a:cubicBezTo>
                      <a:pt x="35" y="177"/>
                      <a:pt x="51" y="171"/>
                      <a:pt x="57" y="163"/>
                    </a:cubicBezTo>
                    <a:cubicBezTo>
                      <a:pt x="63" y="155"/>
                      <a:pt x="75" y="120"/>
                      <a:pt x="75" y="120"/>
                    </a:cubicBezTo>
                    <a:cubicBezTo>
                      <a:pt x="207" y="71"/>
                      <a:pt x="207" y="71"/>
                      <a:pt x="207" y="71"/>
                    </a:cubicBezTo>
                    <a:lnTo>
                      <a:pt x="200" y="0"/>
                    </a:lnTo>
                    <a:close/>
                  </a:path>
                </a:pathLst>
              </a:custGeom>
              <a:noFill/>
              <a:ln cap="rnd" cmpd="sng" w="11100">
                <a:solidFill>
                  <a:srgbClr val="26323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9" name="Google Shape;459;p34"/>
              <p:cNvSpPr/>
              <p:nvPr/>
            </p:nvSpPr>
            <p:spPr>
              <a:xfrm>
                <a:off x="7933102" y="2303797"/>
                <a:ext cx="483010" cy="734212"/>
              </a:xfrm>
              <a:custGeom>
                <a:rect b="b" l="l" r="r" t="t"/>
                <a:pathLst>
                  <a:path extrusionOk="0" h="438" w="288">
                    <a:moveTo>
                      <a:pt x="116" y="4"/>
                    </a:moveTo>
                    <a:cubicBezTo>
                      <a:pt x="116" y="4"/>
                      <a:pt x="32" y="31"/>
                      <a:pt x="16" y="39"/>
                    </a:cubicBezTo>
                    <a:cubicBezTo>
                      <a:pt x="0" y="47"/>
                      <a:pt x="0" y="102"/>
                      <a:pt x="0" y="123"/>
                    </a:cubicBezTo>
                    <a:cubicBezTo>
                      <a:pt x="0" y="145"/>
                      <a:pt x="10" y="286"/>
                      <a:pt x="10" y="330"/>
                    </a:cubicBezTo>
                    <a:cubicBezTo>
                      <a:pt x="10" y="375"/>
                      <a:pt x="3" y="398"/>
                      <a:pt x="16" y="409"/>
                    </a:cubicBezTo>
                    <a:cubicBezTo>
                      <a:pt x="28" y="421"/>
                      <a:pt x="105" y="438"/>
                      <a:pt x="164" y="435"/>
                    </a:cubicBezTo>
                    <a:cubicBezTo>
                      <a:pt x="223" y="433"/>
                      <a:pt x="269" y="418"/>
                      <a:pt x="274" y="406"/>
                    </a:cubicBezTo>
                    <a:cubicBezTo>
                      <a:pt x="278" y="393"/>
                      <a:pt x="286" y="112"/>
                      <a:pt x="287" y="82"/>
                    </a:cubicBezTo>
                    <a:cubicBezTo>
                      <a:pt x="288" y="53"/>
                      <a:pt x="286" y="38"/>
                      <a:pt x="269" y="30"/>
                    </a:cubicBezTo>
                    <a:cubicBezTo>
                      <a:pt x="252" y="22"/>
                      <a:pt x="183" y="8"/>
                      <a:pt x="162" y="4"/>
                    </a:cubicBezTo>
                    <a:cubicBezTo>
                      <a:pt x="142" y="1"/>
                      <a:pt x="125" y="0"/>
                      <a:pt x="116" y="4"/>
                    </a:cubicBezTo>
                  </a:path>
                </a:pathLst>
              </a:custGeom>
              <a:solidFill>
                <a:srgbClr val="92E3A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0" name="Google Shape;460;p34"/>
              <p:cNvSpPr/>
              <p:nvPr/>
            </p:nvSpPr>
            <p:spPr>
              <a:xfrm>
                <a:off x="7929577" y="2302034"/>
                <a:ext cx="488298" cy="735975"/>
              </a:xfrm>
              <a:custGeom>
                <a:rect b="b" l="l" r="r" t="t"/>
                <a:pathLst>
                  <a:path extrusionOk="0" h="439" w="291">
                    <a:moveTo>
                      <a:pt x="118" y="5"/>
                    </a:moveTo>
                    <a:cubicBezTo>
                      <a:pt x="117" y="3"/>
                      <a:pt x="117" y="3"/>
                      <a:pt x="117" y="3"/>
                    </a:cubicBezTo>
                    <a:cubicBezTo>
                      <a:pt x="117" y="3"/>
                      <a:pt x="96" y="10"/>
                      <a:pt x="73" y="18"/>
                    </a:cubicBezTo>
                    <a:cubicBezTo>
                      <a:pt x="62" y="22"/>
                      <a:pt x="50" y="26"/>
                      <a:pt x="40" y="30"/>
                    </a:cubicBezTo>
                    <a:cubicBezTo>
                      <a:pt x="30" y="33"/>
                      <a:pt x="22" y="36"/>
                      <a:pt x="17" y="38"/>
                    </a:cubicBezTo>
                    <a:cubicBezTo>
                      <a:pt x="13" y="41"/>
                      <a:pt x="10" y="46"/>
                      <a:pt x="7" y="53"/>
                    </a:cubicBezTo>
                    <a:cubicBezTo>
                      <a:pt x="4" y="63"/>
                      <a:pt x="2" y="77"/>
                      <a:pt x="1" y="90"/>
                    </a:cubicBezTo>
                    <a:cubicBezTo>
                      <a:pt x="0" y="103"/>
                      <a:pt x="0" y="116"/>
                      <a:pt x="0" y="124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0" y="135"/>
                      <a:pt x="3" y="176"/>
                      <a:pt x="5" y="219"/>
                    </a:cubicBezTo>
                    <a:cubicBezTo>
                      <a:pt x="8" y="263"/>
                      <a:pt x="10" y="309"/>
                      <a:pt x="10" y="331"/>
                    </a:cubicBezTo>
                    <a:cubicBezTo>
                      <a:pt x="10" y="355"/>
                      <a:pt x="8" y="372"/>
                      <a:pt x="8" y="385"/>
                    </a:cubicBezTo>
                    <a:cubicBezTo>
                      <a:pt x="8" y="391"/>
                      <a:pt x="9" y="396"/>
                      <a:pt x="10" y="401"/>
                    </a:cubicBezTo>
                    <a:cubicBezTo>
                      <a:pt x="11" y="405"/>
                      <a:pt x="13" y="409"/>
                      <a:pt x="16" y="412"/>
                    </a:cubicBezTo>
                    <a:cubicBezTo>
                      <a:pt x="18" y="413"/>
                      <a:pt x="21" y="415"/>
                      <a:pt x="24" y="416"/>
                    </a:cubicBezTo>
                    <a:cubicBezTo>
                      <a:pt x="35" y="422"/>
                      <a:pt x="55" y="427"/>
                      <a:pt x="78" y="431"/>
                    </a:cubicBezTo>
                    <a:cubicBezTo>
                      <a:pt x="101" y="436"/>
                      <a:pt x="128" y="439"/>
                      <a:pt x="153" y="439"/>
                    </a:cubicBezTo>
                    <a:cubicBezTo>
                      <a:pt x="158" y="439"/>
                      <a:pt x="162" y="438"/>
                      <a:pt x="166" y="438"/>
                    </a:cubicBezTo>
                    <a:cubicBezTo>
                      <a:pt x="196" y="437"/>
                      <a:pt x="222" y="433"/>
                      <a:pt x="242" y="427"/>
                    </a:cubicBezTo>
                    <a:cubicBezTo>
                      <a:pt x="252" y="424"/>
                      <a:pt x="260" y="421"/>
                      <a:pt x="266" y="418"/>
                    </a:cubicBezTo>
                    <a:cubicBezTo>
                      <a:pt x="269" y="416"/>
                      <a:pt x="271" y="415"/>
                      <a:pt x="273" y="413"/>
                    </a:cubicBezTo>
                    <a:cubicBezTo>
                      <a:pt x="275" y="411"/>
                      <a:pt x="277" y="409"/>
                      <a:pt x="277" y="407"/>
                    </a:cubicBezTo>
                    <a:cubicBezTo>
                      <a:pt x="278" y="407"/>
                      <a:pt x="278" y="406"/>
                      <a:pt x="278" y="405"/>
                    </a:cubicBezTo>
                    <a:cubicBezTo>
                      <a:pt x="279" y="401"/>
                      <a:pt x="279" y="394"/>
                      <a:pt x="280" y="384"/>
                    </a:cubicBezTo>
                    <a:cubicBezTo>
                      <a:pt x="284" y="314"/>
                      <a:pt x="290" y="108"/>
                      <a:pt x="291" y="83"/>
                    </a:cubicBezTo>
                    <a:cubicBezTo>
                      <a:pt x="291" y="79"/>
                      <a:pt x="291" y="76"/>
                      <a:pt x="291" y="72"/>
                    </a:cubicBezTo>
                    <a:cubicBezTo>
                      <a:pt x="291" y="61"/>
                      <a:pt x="290" y="52"/>
                      <a:pt x="288" y="45"/>
                    </a:cubicBezTo>
                    <a:cubicBezTo>
                      <a:pt x="285" y="38"/>
                      <a:pt x="280" y="33"/>
                      <a:pt x="272" y="30"/>
                    </a:cubicBezTo>
                    <a:cubicBezTo>
                      <a:pt x="267" y="27"/>
                      <a:pt x="260" y="25"/>
                      <a:pt x="251" y="22"/>
                    </a:cubicBezTo>
                    <a:cubicBezTo>
                      <a:pt x="223" y="15"/>
                      <a:pt x="180" y="6"/>
                      <a:pt x="165" y="3"/>
                    </a:cubicBezTo>
                    <a:cubicBezTo>
                      <a:pt x="154" y="1"/>
                      <a:pt x="144" y="0"/>
                      <a:pt x="135" y="0"/>
                    </a:cubicBezTo>
                    <a:cubicBezTo>
                      <a:pt x="128" y="0"/>
                      <a:pt x="122" y="1"/>
                      <a:pt x="117" y="4"/>
                    </a:cubicBezTo>
                    <a:cubicBezTo>
                      <a:pt x="118" y="5"/>
                      <a:pt x="118" y="5"/>
                      <a:pt x="118" y="5"/>
                    </a:cubicBezTo>
                    <a:cubicBezTo>
                      <a:pt x="117" y="3"/>
                      <a:pt x="117" y="3"/>
                      <a:pt x="117" y="3"/>
                    </a:cubicBezTo>
                    <a:cubicBezTo>
                      <a:pt x="118" y="5"/>
                      <a:pt x="118" y="5"/>
                      <a:pt x="118" y="5"/>
                    </a:cubicBezTo>
                    <a:cubicBezTo>
                      <a:pt x="119" y="7"/>
                      <a:pt x="119" y="7"/>
                      <a:pt x="119" y="7"/>
                    </a:cubicBezTo>
                    <a:cubicBezTo>
                      <a:pt x="122" y="5"/>
                      <a:pt x="128" y="4"/>
                      <a:pt x="135" y="4"/>
                    </a:cubicBezTo>
                    <a:cubicBezTo>
                      <a:pt x="143" y="4"/>
                      <a:pt x="153" y="5"/>
                      <a:pt x="164" y="7"/>
                    </a:cubicBezTo>
                    <a:cubicBezTo>
                      <a:pt x="174" y="9"/>
                      <a:pt x="197" y="14"/>
                      <a:pt x="219" y="19"/>
                    </a:cubicBezTo>
                    <a:cubicBezTo>
                      <a:pt x="230" y="21"/>
                      <a:pt x="240" y="24"/>
                      <a:pt x="250" y="26"/>
                    </a:cubicBezTo>
                    <a:cubicBezTo>
                      <a:pt x="259" y="29"/>
                      <a:pt x="266" y="31"/>
                      <a:pt x="270" y="33"/>
                    </a:cubicBezTo>
                    <a:cubicBezTo>
                      <a:pt x="277" y="37"/>
                      <a:pt x="281" y="41"/>
                      <a:pt x="284" y="47"/>
                    </a:cubicBezTo>
                    <a:cubicBezTo>
                      <a:pt x="286" y="53"/>
                      <a:pt x="287" y="61"/>
                      <a:pt x="287" y="72"/>
                    </a:cubicBezTo>
                    <a:cubicBezTo>
                      <a:pt x="287" y="76"/>
                      <a:pt x="287" y="79"/>
                      <a:pt x="287" y="83"/>
                    </a:cubicBezTo>
                    <a:cubicBezTo>
                      <a:pt x="286" y="98"/>
                      <a:pt x="284" y="176"/>
                      <a:pt x="282" y="251"/>
                    </a:cubicBezTo>
                    <a:cubicBezTo>
                      <a:pt x="280" y="289"/>
                      <a:pt x="279" y="326"/>
                      <a:pt x="277" y="355"/>
                    </a:cubicBezTo>
                    <a:cubicBezTo>
                      <a:pt x="277" y="369"/>
                      <a:pt x="276" y="381"/>
                      <a:pt x="275" y="390"/>
                    </a:cubicBezTo>
                    <a:cubicBezTo>
                      <a:pt x="275" y="395"/>
                      <a:pt x="275" y="398"/>
                      <a:pt x="274" y="401"/>
                    </a:cubicBezTo>
                    <a:cubicBezTo>
                      <a:pt x="274" y="402"/>
                      <a:pt x="274" y="404"/>
                      <a:pt x="274" y="404"/>
                    </a:cubicBezTo>
                    <a:cubicBezTo>
                      <a:pt x="274" y="405"/>
                      <a:pt x="274" y="406"/>
                      <a:pt x="274" y="406"/>
                    </a:cubicBezTo>
                    <a:cubicBezTo>
                      <a:pt x="273" y="407"/>
                      <a:pt x="272" y="408"/>
                      <a:pt x="271" y="410"/>
                    </a:cubicBezTo>
                    <a:cubicBezTo>
                      <a:pt x="268" y="412"/>
                      <a:pt x="263" y="415"/>
                      <a:pt x="257" y="418"/>
                    </a:cubicBezTo>
                    <a:cubicBezTo>
                      <a:pt x="238" y="426"/>
                      <a:pt x="205" y="432"/>
                      <a:pt x="166" y="434"/>
                    </a:cubicBezTo>
                    <a:cubicBezTo>
                      <a:pt x="162" y="434"/>
                      <a:pt x="158" y="435"/>
                      <a:pt x="153" y="435"/>
                    </a:cubicBezTo>
                    <a:cubicBezTo>
                      <a:pt x="125" y="435"/>
                      <a:pt x="94" y="431"/>
                      <a:pt x="69" y="425"/>
                    </a:cubicBezTo>
                    <a:cubicBezTo>
                      <a:pt x="56" y="423"/>
                      <a:pt x="45" y="420"/>
                      <a:pt x="36" y="417"/>
                    </a:cubicBezTo>
                    <a:cubicBezTo>
                      <a:pt x="32" y="416"/>
                      <a:pt x="28" y="414"/>
                      <a:pt x="25" y="413"/>
                    </a:cubicBezTo>
                    <a:cubicBezTo>
                      <a:pt x="22" y="411"/>
                      <a:pt x="20" y="410"/>
                      <a:pt x="19" y="409"/>
                    </a:cubicBezTo>
                    <a:cubicBezTo>
                      <a:pt x="16" y="406"/>
                      <a:pt x="15" y="403"/>
                      <a:pt x="14" y="399"/>
                    </a:cubicBezTo>
                    <a:cubicBezTo>
                      <a:pt x="13" y="396"/>
                      <a:pt x="12" y="391"/>
                      <a:pt x="12" y="385"/>
                    </a:cubicBezTo>
                    <a:cubicBezTo>
                      <a:pt x="12" y="372"/>
                      <a:pt x="14" y="355"/>
                      <a:pt x="14" y="331"/>
                    </a:cubicBezTo>
                    <a:cubicBezTo>
                      <a:pt x="14" y="309"/>
                      <a:pt x="12" y="263"/>
                      <a:pt x="9" y="219"/>
                    </a:cubicBezTo>
                    <a:cubicBezTo>
                      <a:pt x="7" y="176"/>
                      <a:pt x="4" y="135"/>
                      <a:pt x="4" y="124"/>
                    </a:cubicBezTo>
                    <a:cubicBezTo>
                      <a:pt x="4" y="124"/>
                      <a:pt x="4" y="124"/>
                      <a:pt x="4" y="124"/>
                    </a:cubicBezTo>
                    <a:cubicBezTo>
                      <a:pt x="4" y="113"/>
                      <a:pt x="4" y="94"/>
                      <a:pt x="6" y="77"/>
                    </a:cubicBezTo>
                    <a:cubicBezTo>
                      <a:pt x="7" y="69"/>
                      <a:pt x="9" y="61"/>
                      <a:pt x="11" y="54"/>
                    </a:cubicBezTo>
                    <a:cubicBezTo>
                      <a:pt x="13" y="48"/>
                      <a:pt x="16" y="44"/>
                      <a:pt x="19" y="42"/>
                    </a:cubicBezTo>
                    <a:cubicBezTo>
                      <a:pt x="23" y="40"/>
                      <a:pt x="31" y="37"/>
                      <a:pt x="41" y="33"/>
                    </a:cubicBezTo>
                    <a:cubicBezTo>
                      <a:pt x="56" y="28"/>
                      <a:pt x="76" y="21"/>
                      <a:pt x="91" y="16"/>
                    </a:cubicBezTo>
                    <a:cubicBezTo>
                      <a:pt x="99" y="14"/>
                      <a:pt x="106" y="11"/>
                      <a:pt x="111" y="10"/>
                    </a:cubicBezTo>
                    <a:cubicBezTo>
                      <a:pt x="115" y="8"/>
                      <a:pt x="118" y="7"/>
                      <a:pt x="118" y="7"/>
                    </a:cubicBezTo>
                    <a:cubicBezTo>
                      <a:pt x="119" y="7"/>
                      <a:pt x="119" y="7"/>
                      <a:pt x="119" y="7"/>
                    </a:cubicBezTo>
                    <a:cubicBezTo>
                      <a:pt x="118" y="5"/>
                      <a:pt x="118" y="5"/>
                      <a:pt x="118" y="5"/>
                    </a:cubicBezTo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1" name="Google Shape;461;p34"/>
              <p:cNvSpPr/>
              <p:nvPr/>
            </p:nvSpPr>
            <p:spPr>
              <a:xfrm>
                <a:off x="8328853" y="2354037"/>
                <a:ext cx="271473" cy="695430"/>
              </a:xfrm>
              <a:custGeom>
                <a:rect b="b" l="l" r="r" t="t"/>
                <a:pathLst>
                  <a:path extrusionOk="0" h="415" w="162">
                    <a:moveTo>
                      <a:pt x="33" y="0"/>
                    </a:moveTo>
                    <a:cubicBezTo>
                      <a:pt x="33" y="0"/>
                      <a:pt x="62" y="6"/>
                      <a:pt x="68" y="24"/>
                    </a:cubicBezTo>
                    <a:cubicBezTo>
                      <a:pt x="74" y="42"/>
                      <a:pt x="160" y="231"/>
                      <a:pt x="161" y="276"/>
                    </a:cubicBezTo>
                    <a:cubicBezTo>
                      <a:pt x="162" y="321"/>
                      <a:pt x="108" y="415"/>
                      <a:pt x="108" y="415"/>
                    </a:cubicBezTo>
                    <a:cubicBezTo>
                      <a:pt x="93" y="404"/>
                      <a:pt x="93" y="404"/>
                      <a:pt x="93" y="404"/>
                    </a:cubicBezTo>
                    <a:cubicBezTo>
                      <a:pt x="93" y="404"/>
                      <a:pt x="113" y="299"/>
                      <a:pt x="107" y="260"/>
                    </a:cubicBezTo>
                    <a:cubicBezTo>
                      <a:pt x="102" y="222"/>
                      <a:pt x="0" y="109"/>
                      <a:pt x="0" y="109"/>
                    </a:cubicBezTo>
                    <a:cubicBezTo>
                      <a:pt x="33" y="0"/>
                      <a:pt x="33" y="0"/>
                      <a:pt x="33" y="0"/>
                    </a:cubicBezTo>
                  </a:path>
                </a:pathLst>
              </a:custGeom>
              <a:solidFill>
                <a:srgbClr val="92E3A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2" name="Google Shape;462;p34"/>
              <p:cNvSpPr/>
              <p:nvPr/>
            </p:nvSpPr>
            <p:spPr>
              <a:xfrm>
                <a:off x="8323564" y="2350511"/>
                <a:ext cx="278524" cy="702480"/>
              </a:xfrm>
              <a:custGeom>
                <a:rect b="b" l="l" r="r" t="t"/>
                <a:pathLst>
                  <a:path extrusionOk="0" h="419" w="166">
                    <a:moveTo>
                      <a:pt x="36" y="4"/>
                    </a:moveTo>
                    <a:cubicBezTo>
                      <a:pt x="36" y="4"/>
                      <a:pt x="36" y="4"/>
                      <a:pt x="36" y="4"/>
                    </a:cubicBezTo>
                    <a:cubicBezTo>
                      <a:pt x="37" y="5"/>
                      <a:pt x="44" y="6"/>
                      <a:pt x="52" y="10"/>
                    </a:cubicBezTo>
                    <a:cubicBezTo>
                      <a:pt x="59" y="13"/>
                      <a:pt x="66" y="19"/>
                      <a:pt x="69" y="26"/>
                    </a:cubicBezTo>
                    <a:cubicBezTo>
                      <a:pt x="70" y="29"/>
                      <a:pt x="72" y="34"/>
                      <a:pt x="75" y="41"/>
                    </a:cubicBezTo>
                    <a:cubicBezTo>
                      <a:pt x="85" y="65"/>
                      <a:pt x="107" y="115"/>
                      <a:pt x="126" y="163"/>
                    </a:cubicBezTo>
                    <a:cubicBezTo>
                      <a:pt x="136" y="188"/>
                      <a:pt x="145" y="212"/>
                      <a:pt x="151" y="232"/>
                    </a:cubicBezTo>
                    <a:cubicBezTo>
                      <a:pt x="158" y="252"/>
                      <a:pt x="162" y="269"/>
                      <a:pt x="162" y="278"/>
                    </a:cubicBezTo>
                    <a:cubicBezTo>
                      <a:pt x="162" y="279"/>
                      <a:pt x="162" y="279"/>
                      <a:pt x="162" y="279"/>
                    </a:cubicBezTo>
                    <a:cubicBezTo>
                      <a:pt x="162" y="290"/>
                      <a:pt x="159" y="304"/>
                      <a:pt x="154" y="319"/>
                    </a:cubicBezTo>
                    <a:cubicBezTo>
                      <a:pt x="146" y="342"/>
                      <a:pt x="135" y="366"/>
                      <a:pt x="126" y="384"/>
                    </a:cubicBezTo>
                    <a:cubicBezTo>
                      <a:pt x="121" y="394"/>
                      <a:pt x="117" y="402"/>
                      <a:pt x="114" y="407"/>
                    </a:cubicBezTo>
                    <a:cubicBezTo>
                      <a:pt x="112" y="410"/>
                      <a:pt x="111" y="412"/>
                      <a:pt x="110" y="414"/>
                    </a:cubicBezTo>
                    <a:cubicBezTo>
                      <a:pt x="110" y="415"/>
                      <a:pt x="109" y="416"/>
                      <a:pt x="109" y="416"/>
                    </a:cubicBezTo>
                    <a:cubicBezTo>
                      <a:pt x="111" y="417"/>
                      <a:pt x="111" y="417"/>
                      <a:pt x="111" y="417"/>
                    </a:cubicBezTo>
                    <a:cubicBezTo>
                      <a:pt x="112" y="415"/>
                      <a:pt x="112" y="415"/>
                      <a:pt x="112" y="415"/>
                    </a:cubicBezTo>
                    <a:cubicBezTo>
                      <a:pt x="97" y="404"/>
                      <a:pt x="97" y="404"/>
                      <a:pt x="97" y="404"/>
                    </a:cubicBezTo>
                    <a:cubicBezTo>
                      <a:pt x="96" y="406"/>
                      <a:pt x="96" y="406"/>
                      <a:pt x="96" y="406"/>
                    </a:cubicBezTo>
                    <a:cubicBezTo>
                      <a:pt x="98" y="406"/>
                      <a:pt x="98" y="406"/>
                      <a:pt x="98" y="406"/>
                    </a:cubicBezTo>
                    <a:cubicBezTo>
                      <a:pt x="98" y="406"/>
                      <a:pt x="113" y="325"/>
                      <a:pt x="113" y="278"/>
                    </a:cubicBezTo>
                    <a:cubicBezTo>
                      <a:pt x="113" y="272"/>
                      <a:pt x="113" y="267"/>
                      <a:pt x="112" y="262"/>
                    </a:cubicBezTo>
                    <a:cubicBezTo>
                      <a:pt x="111" y="252"/>
                      <a:pt x="103" y="237"/>
                      <a:pt x="93" y="221"/>
                    </a:cubicBezTo>
                    <a:cubicBezTo>
                      <a:pt x="62" y="173"/>
                      <a:pt x="4" y="109"/>
                      <a:pt x="4" y="109"/>
                    </a:cubicBezTo>
                    <a:cubicBezTo>
                      <a:pt x="3" y="109"/>
                      <a:pt x="2" y="109"/>
                      <a:pt x="1" y="109"/>
                    </a:cubicBezTo>
                    <a:cubicBezTo>
                      <a:pt x="0" y="110"/>
                      <a:pt x="0" y="111"/>
                      <a:pt x="1" y="112"/>
                    </a:cubicBezTo>
                    <a:cubicBezTo>
                      <a:pt x="1" y="112"/>
                      <a:pt x="3" y="114"/>
                      <a:pt x="6" y="117"/>
                    </a:cubicBezTo>
                    <a:cubicBezTo>
                      <a:pt x="15" y="128"/>
                      <a:pt x="40" y="156"/>
                      <a:pt x="63" y="186"/>
                    </a:cubicBezTo>
                    <a:cubicBezTo>
                      <a:pt x="74" y="201"/>
                      <a:pt x="85" y="216"/>
                      <a:pt x="93" y="229"/>
                    </a:cubicBezTo>
                    <a:cubicBezTo>
                      <a:pt x="102" y="243"/>
                      <a:pt x="107" y="255"/>
                      <a:pt x="108" y="262"/>
                    </a:cubicBezTo>
                    <a:cubicBezTo>
                      <a:pt x="109" y="267"/>
                      <a:pt x="109" y="272"/>
                      <a:pt x="109" y="278"/>
                    </a:cubicBezTo>
                    <a:cubicBezTo>
                      <a:pt x="109" y="301"/>
                      <a:pt x="105" y="333"/>
                      <a:pt x="101" y="359"/>
                    </a:cubicBezTo>
                    <a:cubicBezTo>
                      <a:pt x="100" y="372"/>
                      <a:pt x="98" y="384"/>
                      <a:pt x="96" y="392"/>
                    </a:cubicBezTo>
                    <a:cubicBezTo>
                      <a:pt x="95" y="401"/>
                      <a:pt x="94" y="406"/>
                      <a:pt x="94" y="406"/>
                    </a:cubicBezTo>
                    <a:cubicBezTo>
                      <a:pt x="94" y="406"/>
                      <a:pt x="94" y="407"/>
                      <a:pt x="94" y="408"/>
                    </a:cubicBezTo>
                    <a:cubicBezTo>
                      <a:pt x="110" y="418"/>
                      <a:pt x="110" y="418"/>
                      <a:pt x="110" y="418"/>
                    </a:cubicBezTo>
                    <a:cubicBezTo>
                      <a:pt x="110" y="419"/>
                      <a:pt x="111" y="419"/>
                      <a:pt x="111" y="419"/>
                    </a:cubicBezTo>
                    <a:cubicBezTo>
                      <a:pt x="112" y="419"/>
                      <a:pt x="112" y="418"/>
                      <a:pt x="113" y="418"/>
                    </a:cubicBezTo>
                    <a:cubicBezTo>
                      <a:pt x="113" y="418"/>
                      <a:pt x="126" y="395"/>
                      <a:pt x="139" y="366"/>
                    </a:cubicBezTo>
                    <a:cubicBezTo>
                      <a:pt x="146" y="352"/>
                      <a:pt x="153" y="336"/>
                      <a:pt x="158" y="321"/>
                    </a:cubicBezTo>
                    <a:cubicBezTo>
                      <a:pt x="163" y="305"/>
                      <a:pt x="166" y="291"/>
                      <a:pt x="166" y="279"/>
                    </a:cubicBezTo>
                    <a:cubicBezTo>
                      <a:pt x="166" y="279"/>
                      <a:pt x="166" y="279"/>
                      <a:pt x="166" y="278"/>
                    </a:cubicBezTo>
                    <a:cubicBezTo>
                      <a:pt x="166" y="266"/>
                      <a:pt x="160" y="246"/>
                      <a:pt x="152" y="222"/>
                    </a:cubicBezTo>
                    <a:cubicBezTo>
                      <a:pt x="139" y="185"/>
                      <a:pt x="121" y="139"/>
                      <a:pt x="105" y="101"/>
                    </a:cubicBezTo>
                    <a:cubicBezTo>
                      <a:pt x="97" y="82"/>
                      <a:pt x="89" y="64"/>
                      <a:pt x="84" y="51"/>
                    </a:cubicBezTo>
                    <a:cubicBezTo>
                      <a:pt x="78" y="38"/>
                      <a:pt x="74" y="28"/>
                      <a:pt x="73" y="25"/>
                    </a:cubicBezTo>
                    <a:cubicBezTo>
                      <a:pt x="69" y="15"/>
                      <a:pt x="60" y="9"/>
                      <a:pt x="52" y="5"/>
                    </a:cubicBezTo>
                    <a:cubicBezTo>
                      <a:pt x="44" y="2"/>
                      <a:pt x="36" y="0"/>
                      <a:pt x="36" y="0"/>
                    </a:cubicBezTo>
                    <a:cubicBezTo>
                      <a:pt x="35" y="0"/>
                      <a:pt x="34" y="1"/>
                      <a:pt x="34" y="2"/>
                    </a:cubicBezTo>
                    <a:cubicBezTo>
                      <a:pt x="34" y="3"/>
                      <a:pt x="35" y="4"/>
                      <a:pt x="36" y="4"/>
                    </a:cubicBezTo>
                    <a:cubicBezTo>
                      <a:pt x="36" y="4"/>
                      <a:pt x="36" y="4"/>
                      <a:pt x="36" y="4"/>
                    </a:cubicBezTo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3" name="Google Shape;463;p34"/>
              <p:cNvSpPr/>
              <p:nvPr/>
            </p:nvSpPr>
            <p:spPr>
              <a:xfrm>
                <a:off x="8420519" y="2584965"/>
                <a:ext cx="179807" cy="464501"/>
              </a:xfrm>
              <a:custGeom>
                <a:rect b="b" l="l" r="r" t="t"/>
                <a:pathLst>
                  <a:path extrusionOk="0" h="277" w="107">
                    <a:moveTo>
                      <a:pt x="61" y="0"/>
                    </a:moveTo>
                    <a:cubicBezTo>
                      <a:pt x="55" y="1"/>
                      <a:pt x="50" y="2"/>
                      <a:pt x="45" y="4"/>
                    </a:cubicBezTo>
                    <a:cubicBezTo>
                      <a:pt x="27" y="10"/>
                      <a:pt x="12" y="21"/>
                      <a:pt x="0" y="36"/>
                    </a:cubicBezTo>
                    <a:cubicBezTo>
                      <a:pt x="25" y="68"/>
                      <a:pt x="50" y="104"/>
                      <a:pt x="52" y="122"/>
                    </a:cubicBezTo>
                    <a:cubicBezTo>
                      <a:pt x="58" y="161"/>
                      <a:pt x="38" y="266"/>
                      <a:pt x="38" y="266"/>
                    </a:cubicBezTo>
                    <a:cubicBezTo>
                      <a:pt x="53" y="277"/>
                      <a:pt x="53" y="277"/>
                      <a:pt x="53" y="277"/>
                    </a:cubicBezTo>
                    <a:cubicBezTo>
                      <a:pt x="53" y="277"/>
                      <a:pt x="107" y="183"/>
                      <a:pt x="106" y="138"/>
                    </a:cubicBezTo>
                    <a:cubicBezTo>
                      <a:pt x="106" y="116"/>
                      <a:pt x="83" y="56"/>
                      <a:pt x="61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4" name="Google Shape;464;p34"/>
              <p:cNvSpPr/>
              <p:nvPr/>
            </p:nvSpPr>
            <p:spPr>
              <a:xfrm>
                <a:off x="8491031" y="2584965"/>
                <a:ext cx="107531" cy="464501"/>
              </a:xfrm>
              <a:custGeom>
                <a:rect b="b" l="l" r="r" t="t"/>
                <a:pathLst>
                  <a:path extrusionOk="0" h="277" w="64">
                    <a:moveTo>
                      <a:pt x="64" y="138"/>
                    </a:moveTo>
                    <a:cubicBezTo>
                      <a:pt x="64" y="136"/>
                      <a:pt x="64" y="135"/>
                      <a:pt x="64" y="134"/>
                    </a:cubicBezTo>
                    <a:cubicBezTo>
                      <a:pt x="64" y="132"/>
                      <a:pt x="64" y="132"/>
                      <a:pt x="64" y="132"/>
                    </a:cubicBezTo>
                    <a:cubicBezTo>
                      <a:pt x="63" y="131"/>
                      <a:pt x="64" y="129"/>
                      <a:pt x="63" y="128"/>
                    </a:cubicBezTo>
                    <a:cubicBezTo>
                      <a:pt x="63" y="127"/>
                      <a:pt x="63" y="126"/>
                      <a:pt x="63" y="125"/>
                    </a:cubicBezTo>
                    <a:cubicBezTo>
                      <a:pt x="63" y="125"/>
                      <a:pt x="62" y="123"/>
                      <a:pt x="62" y="122"/>
                    </a:cubicBezTo>
                    <a:cubicBezTo>
                      <a:pt x="62" y="121"/>
                      <a:pt x="61" y="120"/>
                      <a:pt x="61" y="119"/>
                    </a:cubicBezTo>
                    <a:cubicBezTo>
                      <a:pt x="61" y="118"/>
                      <a:pt x="61" y="116"/>
                      <a:pt x="60" y="115"/>
                    </a:cubicBezTo>
                    <a:cubicBezTo>
                      <a:pt x="60" y="114"/>
                      <a:pt x="60" y="113"/>
                      <a:pt x="59" y="112"/>
                    </a:cubicBezTo>
                    <a:cubicBezTo>
                      <a:pt x="59" y="111"/>
                      <a:pt x="59" y="109"/>
                      <a:pt x="58" y="108"/>
                    </a:cubicBezTo>
                    <a:cubicBezTo>
                      <a:pt x="58" y="106"/>
                      <a:pt x="58" y="105"/>
                      <a:pt x="57" y="104"/>
                    </a:cubicBezTo>
                    <a:cubicBezTo>
                      <a:pt x="56" y="100"/>
                      <a:pt x="56" y="100"/>
                      <a:pt x="56" y="100"/>
                    </a:cubicBezTo>
                    <a:cubicBezTo>
                      <a:pt x="55" y="96"/>
                      <a:pt x="55" y="96"/>
                      <a:pt x="55" y="96"/>
                    </a:cubicBezTo>
                    <a:cubicBezTo>
                      <a:pt x="54" y="94"/>
                      <a:pt x="54" y="93"/>
                      <a:pt x="53" y="91"/>
                    </a:cubicBezTo>
                    <a:cubicBezTo>
                      <a:pt x="52" y="88"/>
                      <a:pt x="52" y="88"/>
                      <a:pt x="52" y="88"/>
                    </a:cubicBezTo>
                    <a:cubicBezTo>
                      <a:pt x="51" y="86"/>
                      <a:pt x="51" y="84"/>
                      <a:pt x="50" y="82"/>
                    </a:cubicBezTo>
                    <a:cubicBezTo>
                      <a:pt x="49" y="80"/>
                      <a:pt x="49" y="80"/>
                      <a:pt x="49" y="79"/>
                    </a:cubicBezTo>
                    <a:cubicBezTo>
                      <a:pt x="49" y="77"/>
                      <a:pt x="48" y="74"/>
                      <a:pt x="47" y="72"/>
                    </a:cubicBezTo>
                    <a:cubicBezTo>
                      <a:pt x="47" y="71"/>
                      <a:pt x="46" y="70"/>
                      <a:pt x="46" y="69"/>
                    </a:cubicBezTo>
                    <a:cubicBezTo>
                      <a:pt x="43" y="63"/>
                      <a:pt x="43" y="63"/>
                      <a:pt x="43" y="63"/>
                    </a:cubicBezTo>
                    <a:cubicBezTo>
                      <a:pt x="43" y="62"/>
                      <a:pt x="43" y="61"/>
                      <a:pt x="42" y="60"/>
                    </a:cubicBezTo>
                    <a:cubicBezTo>
                      <a:pt x="41" y="58"/>
                      <a:pt x="41" y="55"/>
                      <a:pt x="40" y="53"/>
                    </a:cubicBezTo>
                    <a:cubicBezTo>
                      <a:pt x="39" y="50"/>
                      <a:pt x="39" y="50"/>
                      <a:pt x="39" y="50"/>
                    </a:cubicBezTo>
                    <a:cubicBezTo>
                      <a:pt x="38" y="48"/>
                      <a:pt x="37" y="45"/>
                      <a:pt x="36" y="42"/>
                    </a:cubicBezTo>
                    <a:cubicBezTo>
                      <a:pt x="36" y="42"/>
                      <a:pt x="35" y="41"/>
                      <a:pt x="35" y="40"/>
                    </a:cubicBezTo>
                    <a:cubicBezTo>
                      <a:pt x="32" y="32"/>
                      <a:pt x="32" y="32"/>
                      <a:pt x="32" y="32"/>
                    </a:cubicBezTo>
                    <a:cubicBezTo>
                      <a:pt x="31" y="31"/>
                      <a:pt x="31" y="31"/>
                      <a:pt x="31" y="30"/>
                    </a:cubicBezTo>
                    <a:cubicBezTo>
                      <a:pt x="30" y="27"/>
                      <a:pt x="29" y="24"/>
                      <a:pt x="28" y="21"/>
                    </a:cubicBezTo>
                    <a:cubicBezTo>
                      <a:pt x="27" y="20"/>
                      <a:pt x="27" y="20"/>
                      <a:pt x="27" y="20"/>
                    </a:cubicBezTo>
                    <a:cubicBezTo>
                      <a:pt x="23" y="11"/>
                      <a:pt x="23" y="11"/>
                      <a:pt x="23" y="11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4" y="1"/>
                      <a:pt x="9" y="2"/>
                      <a:pt x="3" y="4"/>
                    </a:cubicBezTo>
                    <a:cubicBezTo>
                      <a:pt x="2" y="4"/>
                      <a:pt x="1" y="5"/>
                      <a:pt x="0" y="6"/>
                    </a:cubicBezTo>
                    <a:cubicBezTo>
                      <a:pt x="24" y="56"/>
                      <a:pt x="49" y="124"/>
                      <a:pt x="40" y="168"/>
                    </a:cubicBezTo>
                    <a:cubicBezTo>
                      <a:pt x="33" y="205"/>
                      <a:pt x="23" y="241"/>
                      <a:pt x="11" y="277"/>
                    </a:cubicBezTo>
                    <a:cubicBezTo>
                      <a:pt x="11" y="277"/>
                      <a:pt x="28" y="247"/>
                      <a:pt x="43" y="213"/>
                    </a:cubicBezTo>
                    <a:cubicBezTo>
                      <a:pt x="45" y="210"/>
                      <a:pt x="46" y="206"/>
                      <a:pt x="48" y="202"/>
                    </a:cubicBezTo>
                    <a:cubicBezTo>
                      <a:pt x="53" y="191"/>
                      <a:pt x="56" y="179"/>
                      <a:pt x="60" y="168"/>
                    </a:cubicBezTo>
                    <a:cubicBezTo>
                      <a:pt x="63" y="158"/>
                      <a:pt x="64" y="148"/>
                      <a:pt x="64" y="138"/>
                    </a:cubicBezTo>
                    <a:cubicBezTo>
                      <a:pt x="64" y="138"/>
                      <a:pt x="64" y="138"/>
                      <a:pt x="64" y="138"/>
                    </a:cubicBezTo>
                  </a:path>
                </a:pathLst>
              </a:custGeom>
              <a:solidFill>
                <a:srgbClr val="92E3A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5" name="Google Shape;465;p34"/>
              <p:cNvSpPr/>
              <p:nvPr/>
            </p:nvSpPr>
            <p:spPr>
              <a:xfrm>
                <a:off x="8491031" y="2584965"/>
                <a:ext cx="107531" cy="460976"/>
              </a:xfrm>
              <a:custGeom>
                <a:rect b="b" l="l" r="r" t="t"/>
                <a:pathLst>
                  <a:path extrusionOk="0" h="275" w="64"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4" y="1"/>
                      <a:pt x="8" y="2"/>
                      <a:pt x="3" y="4"/>
                    </a:cubicBezTo>
                    <a:cubicBezTo>
                      <a:pt x="2" y="4"/>
                      <a:pt x="1" y="5"/>
                      <a:pt x="0" y="6"/>
                    </a:cubicBezTo>
                    <a:cubicBezTo>
                      <a:pt x="20" y="49"/>
                      <a:pt x="42" y="105"/>
                      <a:pt x="42" y="149"/>
                    </a:cubicBezTo>
                    <a:cubicBezTo>
                      <a:pt x="42" y="156"/>
                      <a:pt x="42" y="162"/>
                      <a:pt x="40" y="168"/>
                    </a:cubicBezTo>
                    <a:cubicBezTo>
                      <a:pt x="33" y="205"/>
                      <a:pt x="23" y="240"/>
                      <a:pt x="12" y="275"/>
                    </a:cubicBezTo>
                    <a:cubicBezTo>
                      <a:pt x="18" y="264"/>
                      <a:pt x="64" y="181"/>
                      <a:pt x="64" y="139"/>
                    </a:cubicBezTo>
                    <a:cubicBezTo>
                      <a:pt x="64" y="139"/>
                      <a:pt x="64" y="139"/>
                      <a:pt x="64" y="138"/>
                    </a:cubicBezTo>
                    <a:cubicBezTo>
                      <a:pt x="64" y="138"/>
                      <a:pt x="64" y="138"/>
                      <a:pt x="64" y="138"/>
                    </a:cubicBezTo>
                    <a:cubicBezTo>
                      <a:pt x="64" y="138"/>
                      <a:pt x="64" y="138"/>
                      <a:pt x="64" y="138"/>
                    </a:cubicBezTo>
                    <a:cubicBezTo>
                      <a:pt x="64" y="137"/>
                      <a:pt x="64" y="137"/>
                      <a:pt x="64" y="137"/>
                    </a:cubicBezTo>
                    <a:cubicBezTo>
                      <a:pt x="63" y="113"/>
                      <a:pt x="41" y="55"/>
                      <a:pt x="19" y="0"/>
                    </a:cubicBezTo>
                  </a:path>
                </a:pathLst>
              </a:custGeom>
              <a:solidFill>
                <a:srgbClr val="DFF7E5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6" name="Google Shape;466;p34"/>
              <p:cNvSpPr/>
              <p:nvPr/>
            </p:nvSpPr>
            <p:spPr>
              <a:xfrm>
                <a:off x="8420519" y="2584965"/>
                <a:ext cx="179807" cy="464501"/>
              </a:xfrm>
              <a:custGeom>
                <a:rect b="b" l="l" r="r" t="t"/>
                <a:pathLst>
                  <a:path extrusionOk="0" h="277" w="107">
                    <a:moveTo>
                      <a:pt x="61" y="0"/>
                    </a:moveTo>
                    <a:cubicBezTo>
                      <a:pt x="55" y="1"/>
                      <a:pt x="50" y="2"/>
                      <a:pt x="45" y="4"/>
                    </a:cubicBezTo>
                    <a:cubicBezTo>
                      <a:pt x="27" y="10"/>
                      <a:pt x="12" y="21"/>
                      <a:pt x="0" y="36"/>
                    </a:cubicBezTo>
                    <a:cubicBezTo>
                      <a:pt x="25" y="68"/>
                      <a:pt x="50" y="104"/>
                      <a:pt x="52" y="122"/>
                    </a:cubicBezTo>
                    <a:cubicBezTo>
                      <a:pt x="58" y="161"/>
                      <a:pt x="38" y="266"/>
                      <a:pt x="38" y="266"/>
                    </a:cubicBezTo>
                    <a:cubicBezTo>
                      <a:pt x="53" y="277"/>
                      <a:pt x="53" y="277"/>
                      <a:pt x="53" y="277"/>
                    </a:cubicBezTo>
                    <a:cubicBezTo>
                      <a:pt x="53" y="277"/>
                      <a:pt x="107" y="183"/>
                      <a:pt x="106" y="138"/>
                    </a:cubicBezTo>
                    <a:cubicBezTo>
                      <a:pt x="106" y="116"/>
                      <a:pt x="83" y="56"/>
                      <a:pt x="61" y="0"/>
                    </a:cubicBezTo>
                    <a:close/>
                  </a:path>
                </a:pathLst>
              </a:custGeom>
              <a:noFill/>
              <a:ln cap="rnd" cmpd="sng" w="11100">
                <a:solidFill>
                  <a:srgbClr val="26323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7" name="Google Shape;467;p34"/>
              <p:cNvSpPr/>
              <p:nvPr/>
            </p:nvSpPr>
            <p:spPr>
              <a:xfrm>
                <a:off x="8065313" y="2303797"/>
                <a:ext cx="193028" cy="163942"/>
              </a:xfrm>
              <a:custGeom>
                <a:rect b="b" l="l" r="r" t="t"/>
                <a:pathLst>
                  <a:path extrusionOk="0" h="98" w="115">
                    <a:moveTo>
                      <a:pt x="114" y="16"/>
                    </a:moveTo>
                    <a:cubicBezTo>
                      <a:pt x="115" y="15"/>
                      <a:pt x="115" y="13"/>
                      <a:pt x="115" y="11"/>
                    </a:cubicBezTo>
                    <a:cubicBezTo>
                      <a:pt x="102" y="8"/>
                      <a:pt x="90" y="6"/>
                      <a:pt x="83" y="5"/>
                    </a:cubicBezTo>
                    <a:cubicBezTo>
                      <a:pt x="63" y="1"/>
                      <a:pt x="45" y="0"/>
                      <a:pt x="37" y="5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0" y="35"/>
                      <a:pt x="2" y="54"/>
                      <a:pt x="8" y="73"/>
                    </a:cubicBezTo>
                    <a:cubicBezTo>
                      <a:pt x="17" y="96"/>
                      <a:pt x="21" y="98"/>
                      <a:pt x="38" y="87"/>
                    </a:cubicBezTo>
                    <a:cubicBezTo>
                      <a:pt x="55" y="76"/>
                      <a:pt x="107" y="35"/>
                      <a:pt x="114" y="16"/>
                    </a:cubicBezTo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8" name="Google Shape;468;p34"/>
              <p:cNvSpPr/>
              <p:nvPr/>
            </p:nvSpPr>
            <p:spPr>
              <a:xfrm>
                <a:off x="8063550" y="2303797"/>
                <a:ext cx="198316" cy="158653"/>
              </a:xfrm>
              <a:custGeom>
                <a:rect b="b" l="l" r="r" t="t"/>
                <a:pathLst>
                  <a:path extrusionOk="0" h="95" w="118">
                    <a:moveTo>
                      <a:pt x="115" y="16"/>
                    </a:moveTo>
                    <a:cubicBezTo>
                      <a:pt x="117" y="17"/>
                      <a:pt x="117" y="17"/>
                      <a:pt x="117" y="17"/>
                    </a:cubicBezTo>
                    <a:cubicBezTo>
                      <a:pt x="118" y="16"/>
                      <a:pt x="118" y="14"/>
                      <a:pt x="118" y="12"/>
                    </a:cubicBezTo>
                    <a:cubicBezTo>
                      <a:pt x="118" y="12"/>
                      <a:pt x="118" y="11"/>
                      <a:pt x="118" y="11"/>
                    </a:cubicBezTo>
                    <a:cubicBezTo>
                      <a:pt x="118" y="10"/>
                      <a:pt x="117" y="9"/>
                      <a:pt x="117" y="9"/>
                    </a:cubicBezTo>
                    <a:cubicBezTo>
                      <a:pt x="103" y="6"/>
                      <a:pt x="91" y="4"/>
                      <a:pt x="84" y="3"/>
                    </a:cubicBezTo>
                    <a:cubicBezTo>
                      <a:pt x="84" y="3"/>
                      <a:pt x="84" y="3"/>
                      <a:pt x="84" y="3"/>
                    </a:cubicBezTo>
                    <a:cubicBezTo>
                      <a:pt x="74" y="1"/>
                      <a:pt x="64" y="0"/>
                      <a:pt x="55" y="0"/>
                    </a:cubicBezTo>
                    <a:cubicBezTo>
                      <a:pt x="48" y="0"/>
                      <a:pt x="41" y="1"/>
                      <a:pt x="37" y="3"/>
                    </a:cubicBezTo>
                    <a:cubicBezTo>
                      <a:pt x="38" y="5"/>
                      <a:pt x="38" y="5"/>
                      <a:pt x="38" y="5"/>
                    </a:cubicBezTo>
                    <a:cubicBezTo>
                      <a:pt x="37" y="3"/>
                      <a:pt x="37" y="3"/>
                      <a:pt x="37" y="3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1" y="14"/>
                      <a:pt x="1" y="15"/>
                      <a:pt x="1" y="16"/>
                    </a:cubicBezTo>
                    <a:cubicBezTo>
                      <a:pt x="0" y="20"/>
                      <a:pt x="0" y="24"/>
                      <a:pt x="0" y="28"/>
                    </a:cubicBezTo>
                    <a:cubicBezTo>
                      <a:pt x="0" y="43"/>
                      <a:pt x="2" y="59"/>
                      <a:pt x="7" y="73"/>
                    </a:cubicBezTo>
                    <a:cubicBezTo>
                      <a:pt x="7" y="73"/>
                      <a:pt x="7" y="73"/>
                      <a:pt x="7" y="73"/>
                    </a:cubicBezTo>
                    <a:cubicBezTo>
                      <a:pt x="10" y="81"/>
                      <a:pt x="12" y="86"/>
                      <a:pt x="15" y="90"/>
                    </a:cubicBezTo>
                    <a:cubicBezTo>
                      <a:pt x="16" y="92"/>
                      <a:pt x="18" y="93"/>
                      <a:pt x="19" y="94"/>
                    </a:cubicBezTo>
                    <a:cubicBezTo>
                      <a:pt x="21" y="95"/>
                      <a:pt x="23" y="95"/>
                      <a:pt x="24" y="95"/>
                    </a:cubicBezTo>
                    <a:cubicBezTo>
                      <a:pt x="29" y="95"/>
                      <a:pt x="34" y="93"/>
                      <a:pt x="40" y="89"/>
                    </a:cubicBezTo>
                    <a:cubicBezTo>
                      <a:pt x="49" y="83"/>
                      <a:pt x="66" y="70"/>
                      <a:pt x="82" y="56"/>
                    </a:cubicBezTo>
                    <a:cubicBezTo>
                      <a:pt x="90" y="49"/>
                      <a:pt x="98" y="42"/>
                      <a:pt x="104" y="35"/>
                    </a:cubicBezTo>
                    <a:cubicBezTo>
                      <a:pt x="110" y="28"/>
                      <a:pt x="115" y="22"/>
                      <a:pt x="117" y="17"/>
                    </a:cubicBezTo>
                    <a:cubicBezTo>
                      <a:pt x="115" y="16"/>
                      <a:pt x="115" y="16"/>
                      <a:pt x="115" y="16"/>
                    </a:cubicBezTo>
                    <a:cubicBezTo>
                      <a:pt x="117" y="17"/>
                      <a:pt x="117" y="17"/>
                      <a:pt x="117" y="17"/>
                    </a:cubicBezTo>
                    <a:cubicBezTo>
                      <a:pt x="115" y="16"/>
                      <a:pt x="115" y="16"/>
                      <a:pt x="115" y="16"/>
                    </a:cubicBezTo>
                    <a:cubicBezTo>
                      <a:pt x="114" y="16"/>
                      <a:pt x="114" y="16"/>
                      <a:pt x="114" y="16"/>
                    </a:cubicBezTo>
                    <a:cubicBezTo>
                      <a:pt x="112" y="20"/>
                      <a:pt x="107" y="26"/>
                      <a:pt x="101" y="32"/>
                    </a:cubicBezTo>
                    <a:cubicBezTo>
                      <a:pt x="83" y="52"/>
                      <a:pt x="51" y="77"/>
                      <a:pt x="38" y="85"/>
                    </a:cubicBezTo>
                    <a:cubicBezTo>
                      <a:pt x="32" y="89"/>
                      <a:pt x="27" y="91"/>
                      <a:pt x="24" y="91"/>
                    </a:cubicBezTo>
                    <a:cubicBezTo>
                      <a:pt x="23" y="91"/>
                      <a:pt x="22" y="91"/>
                      <a:pt x="21" y="91"/>
                    </a:cubicBezTo>
                    <a:cubicBezTo>
                      <a:pt x="20" y="90"/>
                      <a:pt x="18" y="88"/>
                      <a:pt x="16" y="85"/>
                    </a:cubicBezTo>
                    <a:cubicBezTo>
                      <a:pt x="15" y="82"/>
                      <a:pt x="13" y="77"/>
                      <a:pt x="11" y="72"/>
                    </a:cubicBezTo>
                    <a:cubicBezTo>
                      <a:pt x="9" y="73"/>
                      <a:pt x="9" y="73"/>
                      <a:pt x="9" y="73"/>
                    </a:cubicBezTo>
                    <a:cubicBezTo>
                      <a:pt x="11" y="72"/>
                      <a:pt x="11" y="72"/>
                      <a:pt x="11" y="72"/>
                    </a:cubicBezTo>
                    <a:cubicBezTo>
                      <a:pt x="6" y="58"/>
                      <a:pt x="4" y="43"/>
                      <a:pt x="4" y="28"/>
                    </a:cubicBezTo>
                    <a:cubicBezTo>
                      <a:pt x="4" y="24"/>
                      <a:pt x="4" y="20"/>
                      <a:pt x="5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8" y="7"/>
                      <a:pt x="38" y="7"/>
                      <a:pt x="38" y="7"/>
                    </a:cubicBezTo>
                    <a:cubicBezTo>
                      <a:pt x="38" y="6"/>
                      <a:pt x="38" y="6"/>
                      <a:pt x="38" y="6"/>
                    </a:cubicBezTo>
                    <a:cubicBezTo>
                      <a:pt x="42" y="5"/>
                      <a:pt x="48" y="4"/>
                      <a:pt x="55" y="4"/>
                    </a:cubicBezTo>
                    <a:cubicBezTo>
                      <a:pt x="63" y="4"/>
                      <a:pt x="73" y="5"/>
                      <a:pt x="84" y="7"/>
                    </a:cubicBezTo>
                    <a:cubicBezTo>
                      <a:pt x="84" y="7"/>
                      <a:pt x="84" y="7"/>
                      <a:pt x="84" y="7"/>
                    </a:cubicBezTo>
                    <a:cubicBezTo>
                      <a:pt x="90" y="8"/>
                      <a:pt x="102" y="10"/>
                      <a:pt x="116" y="13"/>
                    </a:cubicBezTo>
                    <a:cubicBezTo>
                      <a:pt x="116" y="11"/>
                      <a:pt x="116" y="11"/>
                      <a:pt x="116" y="11"/>
                    </a:cubicBezTo>
                    <a:cubicBezTo>
                      <a:pt x="114" y="11"/>
                      <a:pt x="114" y="11"/>
                      <a:pt x="114" y="11"/>
                    </a:cubicBezTo>
                    <a:cubicBezTo>
                      <a:pt x="114" y="12"/>
                      <a:pt x="114" y="12"/>
                      <a:pt x="114" y="12"/>
                    </a:cubicBezTo>
                    <a:cubicBezTo>
                      <a:pt x="114" y="13"/>
                      <a:pt x="114" y="15"/>
                      <a:pt x="114" y="15"/>
                    </a:cubicBezTo>
                    <a:cubicBezTo>
                      <a:pt x="114" y="16"/>
                      <a:pt x="114" y="16"/>
                      <a:pt x="114" y="16"/>
                    </a:cubicBezTo>
                    <a:cubicBezTo>
                      <a:pt x="115" y="16"/>
                      <a:pt x="115" y="16"/>
                      <a:pt x="115" y="16"/>
                    </a:cubicBezTo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9" name="Google Shape;469;p34"/>
              <p:cNvSpPr/>
              <p:nvPr/>
            </p:nvSpPr>
            <p:spPr>
              <a:xfrm>
                <a:off x="8231017" y="2787689"/>
                <a:ext cx="191265" cy="274998"/>
              </a:xfrm>
              <a:custGeom>
                <a:rect b="b" l="l" r="r" t="t"/>
                <a:pathLst>
                  <a:path extrusionOk="0" h="164" w="114">
                    <a:moveTo>
                      <a:pt x="9" y="26"/>
                    </a:moveTo>
                    <a:cubicBezTo>
                      <a:pt x="9" y="26"/>
                      <a:pt x="13" y="73"/>
                      <a:pt x="11" y="77"/>
                    </a:cubicBezTo>
                    <a:cubicBezTo>
                      <a:pt x="10" y="82"/>
                      <a:pt x="0" y="85"/>
                      <a:pt x="3" y="94"/>
                    </a:cubicBezTo>
                    <a:cubicBezTo>
                      <a:pt x="5" y="99"/>
                      <a:pt x="9" y="103"/>
                      <a:pt x="15" y="104"/>
                    </a:cubicBezTo>
                    <a:cubicBezTo>
                      <a:pt x="15" y="104"/>
                      <a:pt x="26" y="140"/>
                      <a:pt x="35" y="140"/>
                    </a:cubicBezTo>
                    <a:cubicBezTo>
                      <a:pt x="48" y="138"/>
                      <a:pt x="61" y="135"/>
                      <a:pt x="73" y="131"/>
                    </a:cubicBezTo>
                    <a:cubicBezTo>
                      <a:pt x="87" y="164"/>
                      <a:pt x="87" y="164"/>
                      <a:pt x="87" y="164"/>
                    </a:cubicBezTo>
                    <a:cubicBezTo>
                      <a:pt x="114" y="144"/>
                      <a:pt x="114" y="144"/>
                      <a:pt x="114" y="144"/>
                    </a:cubicBezTo>
                    <a:cubicBezTo>
                      <a:pt x="114" y="144"/>
                      <a:pt x="97" y="112"/>
                      <a:pt x="97" y="105"/>
                    </a:cubicBezTo>
                    <a:cubicBezTo>
                      <a:pt x="97" y="99"/>
                      <a:pt x="113" y="82"/>
                      <a:pt x="112" y="55"/>
                    </a:cubicBezTo>
                    <a:cubicBezTo>
                      <a:pt x="111" y="28"/>
                      <a:pt x="28" y="0"/>
                      <a:pt x="9" y="26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0" name="Google Shape;470;p34"/>
              <p:cNvSpPr/>
              <p:nvPr/>
            </p:nvSpPr>
            <p:spPr>
              <a:xfrm>
                <a:off x="8291834" y="2816775"/>
                <a:ext cx="130448" cy="212419"/>
              </a:xfrm>
              <a:custGeom>
                <a:rect b="b" l="l" r="r" t="t"/>
                <a:pathLst>
                  <a:path extrusionOk="0" h="127" w="78">
                    <a:moveTo>
                      <a:pt x="76" y="38"/>
                    </a:moveTo>
                    <a:cubicBezTo>
                      <a:pt x="75" y="22"/>
                      <a:pt x="43" y="4"/>
                      <a:pt x="15" y="0"/>
                    </a:cubicBezTo>
                    <a:cubicBezTo>
                      <a:pt x="10" y="20"/>
                      <a:pt x="4" y="55"/>
                      <a:pt x="13" y="73"/>
                    </a:cubicBezTo>
                    <a:cubicBezTo>
                      <a:pt x="25" y="99"/>
                      <a:pt x="13" y="113"/>
                      <a:pt x="9" y="114"/>
                    </a:cubicBezTo>
                    <a:cubicBezTo>
                      <a:pt x="5" y="115"/>
                      <a:pt x="0" y="123"/>
                      <a:pt x="0" y="123"/>
                    </a:cubicBezTo>
                    <a:cubicBezTo>
                      <a:pt x="37" y="114"/>
                      <a:pt x="37" y="114"/>
                      <a:pt x="37" y="114"/>
                    </a:cubicBezTo>
                    <a:cubicBezTo>
                      <a:pt x="78" y="127"/>
                      <a:pt x="78" y="127"/>
                      <a:pt x="78" y="127"/>
                    </a:cubicBezTo>
                    <a:cubicBezTo>
                      <a:pt x="78" y="127"/>
                      <a:pt x="61" y="94"/>
                      <a:pt x="61" y="88"/>
                    </a:cubicBezTo>
                    <a:cubicBezTo>
                      <a:pt x="61" y="82"/>
                      <a:pt x="77" y="65"/>
                      <a:pt x="76" y="38"/>
                    </a:cubicBezTo>
                  </a:path>
                </a:pathLst>
              </a:custGeom>
              <a:solidFill>
                <a:srgbClr val="92E3A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1" name="Google Shape;471;p34"/>
              <p:cNvSpPr/>
              <p:nvPr/>
            </p:nvSpPr>
            <p:spPr>
              <a:xfrm>
                <a:off x="8293597" y="2870541"/>
                <a:ext cx="124278" cy="157772"/>
              </a:xfrm>
              <a:custGeom>
                <a:rect b="b" l="l" r="r" t="t"/>
                <a:pathLst>
                  <a:path extrusionOk="0" h="94" w="74">
                    <a:moveTo>
                      <a:pt x="10" y="0"/>
                    </a:move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4"/>
                      <a:pt x="15" y="15"/>
                      <a:pt x="14" y="15"/>
                    </a:cubicBezTo>
                    <a:cubicBezTo>
                      <a:pt x="14" y="16"/>
                      <a:pt x="13" y="16"/>
                      <a:pt x="13" y="16"/>
                    </a:cubicBezTo>
                    <a:cubicBezTo>
                      <a:pt x="13" y="16"/>
                      <a:pt x="12" y="16"/>
                      <a:pt x="12" y="16"/>
                    </a:cubicBezTo>
                    <a:cubicBezTo>
                      <a:pt x="11" y="16"/>
                      <a:pt x="9" y="15"/>
                      <a:pt x="7" y="15"/>
                    </a:cubicBezTo>
                    <a:cubicBezTo>
                      <a:pt x="7" y="15"/>
                      <a:pt x="7" y="16"/>
                      <a:pt x="7" y="17"/>
                    </a:cubicBezTo>
                    <a:cubicBezTo>
                      <a:pt x="7" y="26"/>
                      <a:pt x="8" y="35"/>
                      <a:pt x="12" y="41"/>
                    </a:cubicBezTo>
                    <a:cubicBezTo>
                      <a:pt x="16" y="50"/>
                      <a:pt x="17" y="57"/>
                      <a:pt x="17" y="62"/>
                    </a:cubicBezTo>
                    <a:cubicBezTo>
                      <a:pt x="17" y="74"/>
                      <a:pt x="10" y="81"/>
                      <a:pt x="8" y="82"/>
                    </a:cubicBezTo>
                    <a:cubicBezTo>
                      <a:pt x="5" y="82"/>
                      <a:pt x="2" y="86"/>
                      <a:pt x="0" y="89"/>
                    </a:cubicBezTo>
                    <a:cubicBezTo>
                      <a:pt x="12" y="87"/>
                      <a:pt x="24" y="84"/>
                      <a:pt x="35" y="80"/>
                    </a:cubicBezTo>
                    <a:cubicBezTo>
                      <a:pt x="36" y="80"/>
                      <a:pt x="36" y="80"/>
                      <a:pt x="36" y="80"/>
                    </a:cubicBezTo>
                    <a:cubicBezTo>
                      <a:pt x="37" y="80"/>
                      <a:pt x="38" y="81"/>
                      <a:pt x="38" y="82"/>
                    </a:cubicBezTo>
                    <a:cubicBezTo>
                      <a:pt x="38" y="83"/>
                      <a:pt x="38" y="83"/>
                      <a:pt x="38" y="83"/>
                    </a:cubicBezTo>
                    <a:cubicBezTo>
                      <a:pt x="74" y="94"/>
                      <a:pt x="74" y="94"/>
                      <a:pt x="74" y="94"/>
                    </a:cubicBezTo>
                    <a:cubicBezTo>
                      <a:pt x="73" y="91"/>
                      <a:pt x="70" y="87"/>
                      <a:pt x="68" y="82"/>
                    </a:cubicBezTo>
                    <a:cubicBezTo>
                      <a:pt x="65" y="74"/>
                      <a:pt x="61" y="66"/>
                      <a:pt x="59" y="60"/>
                    </a:cubicBezTo>
                    <a:cubicBezTo>
                      <a:pt x="59" y="60"/>
                      <a:pt x="59" y="59"/>
                      <a:pt x="59" y="58"/>
                    </a:cubicBezTo>
                    <a:cubicBezTo>
                      <a:pt x="59" y="58"/>
                      <a:pt x="58" y="58"/>
                      <a:pt x="58" y="58"/>
                    </a:cubicBezTo>
                    <a:cubicBezTo>
                      <a:pt x="58" y="58"/>
                      <a:pt x="58" y="58"/>
                      <a:pt x="58" y="58"/>
                    </a:cubicBezTo>
                    <a:cubicBezTo>
                      <a:pt x="55" y="58"/>
                      <a:pt x="52" y="57"/>
                      <a:pt x="50" y="56"/>
                    </a:cubicBezTo>
                    <a:cubicBezTo>
                      <a:pt x="47" y="55"/>
                      <a:pt x="46" y="53"/>
                      <a:pt x="46" y="53"/>
                    </a:cubicBezTo>
                    <a:cubicBezTo>
                      <a:pt x="45" y="53"/>
                      <a:pt x="45" y="52"/>
                      <a:pt x="45" y="52"/>
                    </a:cubicBezTo>
                    <a:cubicBezTo>
                      <a:pt x="45" y="51"/>
                      <a:pt x="45" y="51"/>
                      <a:pt x="45" y="51"/>
                    </a:cubicBezTo>
                    <a:cubicBezTo>
                      <a:pt x="46" y="50"/>
                      <a:pt x="46" y="50"/>
                      <a:pt x="47" y="50"/>
                    </a:cubicBezTo>
                    <a:cubicBezTo>
                      <a:pt x="45" y="31"/>
                      <a:pt x="45" y="31"/>
                      <a:pt x="45" y="31"/>
                    </a:cubicBezTo>
                    <a:cubicBezTo>
                      <a:pt x="45" y="31"/>
                      <a:pt x="45" y="31"/>
                      <a:pt x="45" y="31"/>
                    </a:cubicBezTo>
                    <a:cubicBezTo>
                      <a:pt x="45" y="31"/>
                      <a:pt x="45" y="30"/>
                      <a:pt x="44" y="30"/>
                    </a:cubicBezTo>
                    <a:cubicBezTo>
                      <a:pt x="44" y="30"/>
                      <a:pt x="43" y="29"/>
                      <a:pt x="43" y="29"/>
                    </a:cubicBezTo>
                    <a:cubicBezTo>
                      <a:pt x="43" y="28"/>
                      <a:pt x="43" y="28"/>
                      <a:pt x="43" y="28"/>
                    </a:cubicBezTo>
                    <a:cubicBezTo>
                      <a:pt x="43" y="28"/>
                      <a:pt x="44" y="26"/>
                      <a:pt x="45" y="24"/>
                    </a:cubicBezTo>
                    <a:cubicBezTo>
                      <a:pt x="46" y="23"/>
                      <a:pt x="46" y="22"/>
                      <a:pt x="47" y="21"/>
                    </a:cubicBezTo>
                    <a:cubicBezTo>
                      <a:pt x="43" y="19"/>
                      <a:pt x="40" y="17"/>
                      <a:pt x="38" y="17"/>
                    </a:cubicBezTo>
                    <a:cubicBezTo>
                      <a:pt x="37" y="16"/>
                      <a:pt x="36" y="16"/>
                      <a:pt x="36" y="16"/>
                    </a:cubicBezTo>
                    <a:cubicBezTo>
                      <a:pt x="36" y="16"/>
                      <a:pt x="36" y="16"/>
                      <a:pt x="36" y="16"/>
                    </a:cubicBezTo>
                    <a:cubicBezTo>
                      <a:pt x="35" y="16"/>
                      <a:pt x="35" y="16"/>
                      <a:pt x="34" y="16"/>
                    </a:cubicBezTo>
                    <a:cubicBezTo>
                      <a:pt x="34" y="16"/>
                      <a:pt x="33" y="15"/>
                      <a:pt x="32" y="15"/>
                    </a:cubicBezTo>
                    <a:cubicBezTo>
                      <a:pt x="31" y="15"/>
                      <a:pt x="30" y="14"/>
                      <a:pt x="28" y="13"/>
                    </a:cubicBezTo>
                    <a:cubicBezTo>
                      <a:pt x="25" y="11"/>
                      <a:pt x="21" y="8"/>
                      <a:pt x="18" y="6"/>
                    </a:cubicBezTo>
                    <a:cubicBezTo>
                      <a:pt x="15" y="4"/>
                      <a:pt x="12" y="2"/>
                      <a:pt x="10" y="0"/>
                    </a:cubicBezTo>
                  </a:path>
                </a:pathLst>
              </a:custGeom>
              <a:solidFill>
                <a:srgbClr val="DFF7E5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2" name="Google Shape;472;p34"/>
              <p:cNvSpPr/>
              <p:nvPr/>
            </p:nvSpPr>
            <p:spPr>
              <a:xfrm>
                <a:off x="8232780" y="2809724"/>
                <a:ext cx="193028" cy="256490"/>
              </a:xfrm>
              <a:custGeom>
                <a:rect b="b" l="l" r="r" t="t"/>
                <a:pathLst>
                  <a:path extrusionOk="0" h="153" w="115">
                    <a:moveTo>
                      <a:pt x="8" y="13"/>
                    </a:moveTo>
                    <a:cubicBezTo>
                      <a:pt x="6" y="13"/>
                      <a:pt x="6" y="13"/>
                      <a:pt x="6" y="13"/>
                    </a:cubicBezTo>
                    <a:cubicBezTo>
                      <a:pt x="6" y="13"/>
                      <a:pt x="7" y="20"/>
                      <a:pt x="8" y="30"/>
                    </a:cubicBezTo>
                    <a:cubicBezTo>
                      <a:pt x="8" y="39"/>
                      <a:pt x="9" y="50"/>
                      <a:pt x="9" y="57"/>
                    </a:cubicBezTo>
                    <a:cubicBezTo>
                      <a:pt x="9" y="59"/>
                      <a:pt x="9" y="61"/>
                      <a:pt x="9" y="62"/>
                    </a:cubicBezTo>
                    <a:cubicBezTo>
                      <a:pt x="9" y="62"/>
                      <a:pt x="9" y="63"/>
                      <a:pt x="9" y="63"/>
                    </a:cubicBezTo>
                    <a:cubicBezTo>
                      <a:pt x="8" y="64"/>
                      <a:pt x="8" y="64"/>
                      <a:pt x="8" y="64"/>
                    </a:cubicBezTo>
                    <a:cubicBezTo>
                      <a:pt x="8" y="64"/>
                      <a:pt x="8" y="64"/>
                      <a:pt x="8" y="64"/>
                    </a:cubicBezTo>
                    <a:cubicBezTo>
                      <a:pt x="8" y="64"/>
                      <a:pt x="8" y="64"/>
                      <a:pt x="8" y="64"/>
                    </a:cubicBezTo>
                    <a:cubicBezTo>
                      <a:pt x="8" y="64"/>
                      <a:pt x="8" y="65"/>
                      <a:pt x="7" y="66"/>
                    </a:cubicBezTo>
                    <a:cubicBezTo>
                      <a:pt x="6" y="67"/>
                      <a:pt x="4" y="68"/>
                      <a:pt x="2" y="70"/>
                    </a:cubicBezTo>
                    <a:cubicBezTo>
                      <a:pt x="1" y="72"/>
                      <a:pt x="0" y="74"/>
                      <a:pt x="0" y="77"/>
                    </a:cubicBezTo>
                    <a:cubicBezTo>
                      <a:pt x="0" y="79"/>
                      <a:pt x="0" y="80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2" y="87"/>
                      <a:pt x="7" y="92"/>
                      <a:pt x="13" y="93"/>
                    </a:cubicBezTo>
                    <a:cubicBezTo>
                      <a:pt x="14" y="91"/>
                      <a:pt x="14" y="91"/>
                      <a:pt x="14" y="91"/>
                    </a:cubicBezTo>
                    <a:cubicBezTo>
                      <a:pt x="12" y="92"/>
                      <a:pt x="12" y="92"/>
                      <a:pt x="12" y="92"/>
                    </a:cubicBezTo>
                    <a:cubicBezTo>
                      <a:pt x="12" y="92"/>
                      <a:pt x="15" y="101"/>
                      <a:pt x="19" y="110"/>
                    </a:cubicBezTo>
                    <a:cubicBezTo>
                      <a:pt x="21" y="115"/>
                      <a:pt x="23" y="119"/>
                      <a:pt x="25" y="123"/>
                    </a:cubicBezTo>
                    <a:cubicBezTo>
                      <a:pt x="27" y="125"/>
                      <a:pt x="28" y="126"/>
                      <a:pt x="29" y="127"/>
                    </a:cubicBezTo>
                    <a:cubicBezTo>
                      <a:pt x="31" y="128"/>
                      <a:pt x="33" y="129"/>
                      <a:pt x="34" y="129"/>
                    </a:cubicBezTo>
                    <a:cubicBezTo>
                      <a:pt x="35" y="129"/>
                      <a:pt x="35" y="129"/>
                      <a:pt x="35" y="129"/>
                    </a:cubicBezTo>
                    <a:cubicBezTo>
                      <a:pt x="48" y="127"/>
                      <a:pt x="60" y="124"/>
                      <a:pt x="73" y="120"/>
                    </a:cubicBezTo>
                    <a:cubicBezTo>
                      <a:pt x="72" y="118"/>
                      <a:pt x="72" y="118"/>
                      <a:pt x="72" y="118"/>
                    </a:cubicBezTo>
                    <a:cubicBezTo>
                      <a:pt x="70" y="119"/>
                      <a:pt x="70" y="119"/>
                      <a:pt x="70" y="119"/>
                    </a:cubicBezTo>
                    <a:cubicBezTo>
                      <a:pt x="84" y="152"/>
                      <a:pt x="84" y="152"/>
                      <a:pt x="84" y="152"/>
                    </a:cubicBezTo>
                    <a:cubicBezTo>
                      <a:pt x="84" y="153"/>
                      <a:pt x="84" y="153"/>
                      <a:pt x="85" y="153"/>
                    </a:cubicBezTo>
                    <a:cubicBezTo>
                      <a:pt x="86" y="153"/>
                      <a:pt x="86" y="153"/>
                      <a:pt x="87" y="153"/>
                    </a:cubicBezTo>
                    <a:cubicBezTo>
                      <a:pt x="114" y="132"/>
                      <a:pt x="114" y="132"/>
                      <a:pt x="114" y="132"/>
                    </a:cubicBezTo>
                    <a:cubicBezTo>
                      <a:pt x="114" y="132"/>
                      <a:pt x="115" y="131"/>
                      <a:pt x="114" y="130"/>
                    </a:cubicBezTo>
                    <a:cubicBezTo>
                      <a:pt x="114" y="130"/>
                      <a:pt x="113" y="128"/>
                      <a:pt x="112" y="125"/>
                    </a:cubicBezTo>
                    <a:cubicBezTo>
                      <a:pt x="110" y="120"/>
                      <a:pt x="106" y="113"/>
                      <a:pt x="103" y="106"/>
                    </a:cubicBezTo>
                    <a:cubicBezTo>
                      <a:pt x="102" y="103"/>
                      <a:pt x="101" y="100"/>
                      <a:pt x="100" y="97"/>
                    </a:cubicBezTo>
                    <a:cubicBezTo>
                      <a:pt x="99" y="96"/>
                      <a:pt x="99" y="95"/>
                      <a:pt x="99" y="94"/>
                    </a:cubicBezTo>
                    <a:cubicBezTo>
                      <a:pt x="99" y="93"/>
                      <a:pt x="98" y="93"/>
                      <a:pt x="98" y="92"/>
                    </a:cubicBezTo>
                    <a:cubicBezTo>
                      <a:pt x="98" y="92"/>
                      <a:pt x="99" y="89"/>
                      <a:pt x="100" y="87"/>
                    </a:cubicBezTo>
                    <a:cubicBezTo>
                      <a:pt x="104" y="78"/>
                      <a:pt x="113" y="64"/>
                      <a:pt x="113" y="44"/>
                    </a:cubicBezTo>
                    <a:cubicBezTo>
                      <a:pt x="113" y="44"/>
                      <a:pt x="113" y="43"/>
                      <a:pt x="113" y="42"/>
                    </a:cubicBezTo>
                    <a:cubicBezTo>
                      <a:pt x="112" y="36"/>
                      <a:pt x="109" y="31"/>
                      <a:pt x="104" y="26"/>
                    </a:cubicBezTo>
                    <a:cubicBezTo>
                      <a:pt x="97" y="19"/>
                      <a:pt x="86" y="13"/>
                      <a:pt x="74" y="8"/>
                    </a:cubicBezTo>
                    <a:cubicBezTo>
                      <a:pt x="61" y="3"/>
                      <a:pt x="48" y="0"/>
                      <a:pt x="36" y="0"/>
                    </a:cubicBezTo>
                    <a:cubicBezTo>
                      <a:pt x="30" y="0"/>
                      <a:pt x="24" y="1"/>
                      <a:pt x="19" y="3"/>
                    </a:cubicBezTo>
                    <a:cubicBezTo>
                      <a:pt x="14" y="5"/>
                      <a:pt x="10" y="7"/>
                      <a:pt x="7" y="11"/>
                    </a:cubicBezTo>
                    <a:cubicBezTo>
                      <a:pt x="7" y="12"/>
                      <a:pt x="6" y="12"/>
                      <a:pt x="6" y="13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2" y="10"/>
                      <a:pt x="16" y="8"/>
                      <a:pt x="20" y="7"/>
                    </a:cubicBezTo>
                    <a:cubicBezTo>
                      <a:pt x="25" y="5"/>
                      <a:pt x="30" y="4"/>
                      <a:pt x="36" y="4"/>
                    </a:cubicBezTo>
                    <a:cubicBezTo>
                      <a:pt x="51" y="4"/>
                      <a:pt x="69" y="9"/>
                      <a:pt x="84" y="17"/>
                    </a:cubicBezTo>
                    <a:cubicBezTo>
                      <a:pt x="91" y="20"/>
                      <a:pt x="97" y="25"/>
                      <a:pt x="102" y="29"/>
                    </a:cubicBezTo>
                    <a:cubicBezTo>
                      <a:pt x="106" y="34"/>
                      <a:pt x="109" y="38"/>
                      <a:pt x="109" y="42"/>
                    </a:cubicBezTo>
                    <a:cubicBezTo>
                      <a:pt x="109" y="43"/>
                      <a:pt x="109" y="44"/>
                      <a:pt x="109" y="44"/>
                    </a:cubicBezTo>
                    <a:cubicBezTo>
                      <a:pt x="109" y="57"/>
                      <a:pt x="105" y="67"/>
                      <a:pt x="102" y="75"/>
                    </a:cubicBezTo>
                    <a:cubicBezTo>
                      <a:pt x="100" y="79"/>
                      <a:pt x="98" y="82"/>
                      <a:pt x="97" y="85"/>
                    </a:cubicBezTo>
                    <a:cubicBezTo>
                      <a:pt x="96" y="88"/>
                      <a:pt x="94" y="90"/>
                      <a:pt x="94" y="92"/>
                    </a:cubicBezTo>
                    <a:cubicBezTo>
                      <a:pt x="94" y="93"/>
                      <a:pt x="95" y="95"/>
                      <a:pt x="95" y="96"/>
                    </a:cubicBezTo>
                    <a:cubicBezTo>
                      <a:pt x="97" y="102"/>
                      <a:pt x="101" y="110"/>
                      <a:pt x="104" y="118"/>
                    </a:cubicBezTo>
                    <a:cubicBezTo>
                      <a:pt x="108" y="125"/>
                      <a:pt x="111" y="132"/>
                      <a:pt x="111" y="132"/>
                    </a:cubicBezTo>
                    <a:cubicBezTo>
                      <a:pt x="113" y="131"/>
                      <a:pt x="113" y="131"/>
                      <a:pt x="113" y="131"/>
                    </a:cubicBezTo>
                    <a:cubicBezTo>
                      <a:pt x="111" y="129"/>
                      <a:pt x="111" y="129"/>
                      <a:pt x="111" y="129"/>
                    </a:cubicBezTo>
                    <a:cubicBezTo>
                      <a:pt x="86" y="148"/>
                      <a:pt x="86" y="148"/>
                      <a:pt x="86" y="148"/>
                    </a:cubicBezTo>
                    <a:cubicBezTo>
                      <a:pt x="74" y="118"/>
                      <a:pt x="74" y="118"/>
                      <a:pt x="74" y="118"/>
                    </a:cubicBezTo>
                    <a:cubicBezTo>
                      <a:pt x="74" y="117"/>
                      <a:pt x="72" y="116"/>
                      <a:pt x="71" y="116"/>
                    </a:cubicBezTo>
                    <a:cubicBezTo>
                      <a:pt x="59" y="120"/>
                      <a:pt x="47" y="123"/>
                      <a:pt x="34" y="125"/>
                    </a:cubicBezTo>
                    <a:cubicBezTo>
                      <a:pt x="34" y="127"/>
                      <a:pt x="34" y="127"/>
                      <a:pt x="34" y="127"/>
                    </a:cubicBezTo>
                    <a:cubicBezTo>
                      <a:pt x="34" y="125"/>
                      <a:pt x="34" y="125"/>
                      <a:pt x="34" y="125"/>
                    </a:cubicBezTo>
                    <a:cubicBezTo>
                      <a:pt x="34" y="125"/>
                      <a:pt x="33" y="125"/>
                      <a:pt x="32" y="124"/>
                    </a:cubicBezTo>
                    <a:cubicBezTo>
                      <a:pt x="30" y="123"/>
                      <a:pt x="28" y="120"/>
                      <a:pt x="26" y="116"/>
                    </a:cubicBezTo>
                    <a:cubicBezTo>
                      <a:pt x="23" y="111"/>
                      <a:pt x="21" y="105"/>
                      <a:pt x="19" y="100"/>
                    </a:cubicBezTo>
                    <a:cubicBezTo>
                      <a:pt x="18" y="97"/>
                      <a:pt x="17" y="95"/>
                      <a:pt x="17" y="93"/>
                    </a:cubicBezTo>
                    <a:cubicBezTo>
                      <a:pt x="16" y="92"/>
                      <a:pt x="16" y="91"/>
                      <a:pt x="16" y="91"/>
                    </a:cubicBezTo>
                    <a:cubicBezTo>
                      <a:pt x="16" y="90"/>
                      <a:pt x="15" y="90"/>
                      <a:pt x="14" y="89"/>
                    </a:cubicBezTo>
                    <a:cubicBezTo>
                      <a:pt x="9" y="88"/>
                      <a:pt x="6" y="85"/>
                      <a:pt x="4" y="80"/>
                    </a:cubicBezTo>
                    <a:cubicBezTo>
                      <a:pt x="2" y="81"/>
                      <a:pt x="2" y="81"/>
                      <a:pt x="2" y="81"/>
                    </a:cubicBezTo>
                    <a:cubicBezTo>
                      <a:pt x="4" y="80"/>
                      <a:pt x="4" y="80"/>
                      <a:pt x="4" y="80"/>
                    </a:cubicBezTo>
                    <a:cubicBezTo>
                      <a:pt x="4" y="79"/>
                      <a:pt x="4" y="78"/>
                      <a:pt x="4" y="77"/>
                    </a:cubicBezTo>
                    <a:cubicBezTo>
                      <a:pt x="4" y="76"/>
                      <a:pt x="4" y="75"/>
                      <a:pt x="5" y="74"/>
                    </a:cubicBezTo>
                    <a:cubicBezTo>
                      <a:pt x="5" y="73"/>
                      <a:pt x="7" y="71"/>
                      <a:pt x="8" y="70"/>
                    </a:cubicBezTo>
                    <a:cubicBezTo>
                      <a:pt x="10" y="69"/>
                      <a:pt x="11" y="67"/>
                      <a:pt x="12" y="65"/>
                    </a:cubicBezTo>
                    <a:cubicBezTo>
                      <a:pt x="12" y="64"/>
                      <a:pt x="13" y="63"/>
                      <a:pt x="13" y="62"/>
                    </a:cubicBezTo>
                    <a:cubicBezTo>
                      <a:pt x="13" y="61"/>
                      <a:pt x="13" y="59"/>
                      <a:pt x="13" y="57"/>
                    </a:cubicBezTo>
                    <a:cubicBezTo>
                      <a:pt x="13" y="43"/>
                      <a:pt x="10" y="12"/>
                      <a:pt x="10" y="12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8" y="13"/>
                      <a:pt x="8" y="13"/>
                      <a:pt x="8" y="13"/>
                    </a:cubicBezTo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3" name="Google Shape;473;p34"/>
              <p:cNvSpPr/>
              <p:nvPr/>
            </p:nvSpPr>
            <p:spPr>
              <a:xfrm>
                <a:off x="8268036" y="2895220"/>
                <a:ext cx="10577" cy="23798"/>
              </a:xfrm>
              <a:custGeom>
                <a:rect b="b" l="l" r="r" t="t"/>
                <a:pathLst>
                  <a:path extrusionOk="0" h="14" w="6">
                    <a:moveTo>
                      <a:pt x="6" y="7"/>
                    </a:moveTo>
                    <a:cubicBezTo>
                      <a:pt x="6" y="11"/>
                      <a:pt x="5" y="14"/>
                      <a:pt x="3" y="14"/>
                    </a:cubicBezTo>
                    <a:cubicBezTo>
                      <a:pt x="1" y="14"/>
                      <a:pt x="0" y="11"/>
                      <a:pt x="0" y="7"/>
                    </a:cubicBezTo>
                    <a:cubicBezTo>
                      <a:pt x="0" y="3"/>
                      <a:pt x="1" y="0"/>
                      <a:pt x="3" y="0"/>
                    </a:cubicBezTo>
                    <a:cubicBezTo>
                      <a:pt x="4" y="0"/>
                      <a:pt x="6" y="3"/>
                      <a:pt x="6" y="7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4" name="Google Shape;474;p34"/>
              <p:cNvSpPr/>
              <p:nvPr/>
            </p:nvSpPr>
            <p:spPr>
              <a:xfrm>
                <a:off x="8216033" y="2712769"/>
                <a:ext cx="258251" cy="243268"/>
              </a:xfrm>
              <a:custGeom>
                <a:rect b="b" l="l" r="r" t="t"/>
                <a:pathLst>
                  <a:path extrusionOk="0" h="145" w="154">
                    <a:moveTo>
                      <a:pt x="1" y="41"/>
                    </a:moveTo>
                    <a:cubicBezTo>
                      <a:pt x="1" y="41"/>
                      <a:pt x="0" y="58"/>
                      <a:pt x="16" y="80"/>
                    </a:cubicBezTo>
                    <a:cubicBezTo>
                      <a:pt x="27" y="94"/>
                      <a:pt x="42" y="104"/>
                      <a:pt x="59" y="108"/>
                    </a:cubicBezTo>
                    <a:cubicBezTo>
                      <a:pt x="51" y="88"/>
                      <a:pt x="51" y="88"/>
                      <a:pt x="51" y="88"/>
                    </a:cubicBezTo>
                    <a:cubicBezTo>
                      <a:pt x="51" y="88"/>
                      <a:pt x="77" y="108"/>
                      <a:pt x="82" y="108"/>
                    </a:cubicBezTo>
                    <a:cubicBezTo>
                      <a:pt x="86" y="108"/>
                      <a:pt x="110" y="122"/>
                      <a:pt x="110" y="122"/>
                    </a:cubicBezTo>
                    <a:cubicBezTo>
                      <a:pt x="110" y="122"/>
                      <a:pt x="101" y="140"/>
                      <a:pt x="105" y="142"/>
                    </a:cubicBezTo>
                    <a:cubicBezTo>
                      <a:pt x="110" y="145"/>
                      <a:pt x="131" y="115"/>
                      <a:pt x="140" y="92"/>
                    </a:cubicBezTo>
                    <a:cubicBezTo>
                      <a:pt x="149" y="70"/>
                      <a:pt x="154" y="31"/>
                      <a:pt x="123" y="16"/>
                    </a:cubicBezTo>
                    <a:cubicBezTo>
                      <a:pt x="93" y="0"/>
                      <a:pt x="16" y="13"/>
                      <a:pt x="1" y="41"/>
                    </a:cubicBezTo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5" name="Google Shape;475;p34"/>
              <p:cNvSpPr/>
              <p:nvPr/>
            </p:nvSpPr>
            <p:spPr>
              <a:xfrm>
                <a:off x="8214270" y="2724227"/>
                <a:ext cx="252082" cy="230047"/>
              </a:xfrm>
              <a:custGeom>
                <a:rect b="b" l="l" r="r" t="t"/>
                <a:pathLst>
                  <a:path extrusionOk="0" h="137" w="150">
                    <a:moveTo>
                      <a:pt x="2" y="34"/>
                    </a:moveTo>
                    <a:cubicBezTo>
                      <a:pt x="0" y="34"/>
                      <a:pt x="0" y="34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8"/>
                      <a:pt x="0" y="54"/>
                      <a:pt x="15" y="75"/>
                    </a:cubicBezTo>
                    <a:cubicBezTo>
                      <a:pt x="15" y="75"/>
                      <a:pt x="15" y="75"/>
                      <a:pt x="15" y="75"/>
                    </a:cubicBezTo>
                    <a:cubicBezTo>
                      <a:pt x="26" y="89"/>
                      <a:pt x="42" y="99"/>
                      <a:pt x="59" y="103"/>
                    </a:cubicBezTo>
                    <a:cubicBezTo>
                      <a:pt x="60" y="103"/>
                      <a:pt x="61" y="103"/>
                      <a:pt x="61" y="102"/>
                    </a:cubicBezTo>
                    <a:cubicBezTo>
                      <a:pt x="62" y="102"/>
                      <a:pt x="62" y="101"/>
                      <a:pt x="62" y="100"/>
                    </a:cubicBezTo>
                    <a:cubicBezTo>
                      <a:pt x="54" y="81"/>
                      <a:pt x="54" y="81"/>
                      <a:pt x="54" y="81"/>
                    </a:cubicBezTo>
                    <a:cubicBezTo>
                      <a:pt x="52" y="81"/>
                      <a:pt x="52" y="81"/>
                      <a:pt x="52" y="81"/>
                    </a:cubicBezTo>
                    <a:cubicBezTo>
                      <a:pt x="51" y="83"/>
                      <a:pt x="51" y="83"/>
                      <a:pt x="51" y="83"/>
                    </a:cubicBezTo>
                    <a:cubicBezTo>
                      <a:pt x="51" y="83"/>
                      <a:pt x="58" y="88"/>
                      <a:pt x="65" y="93"/>
                    </a:cubicBezTo>
                    <a:cubicBezTo>
                      <a:pt x="68" y="95"/>
                      <a:pt x="72" y="98"/>
                      <a:pt x="75" y="100"/>
                    </a:cubicBezTo>
                    <a:cubicBezTo>
                      <a:pt x="77" y="101"/>
                      <a:pt x="78" y="102"/>
                      <a:pt x="79" y="102"/>
                    </a:cubicBezTo>
                    <a:cubicBezTo>
                      <a:pt x="80" y="102"/>
                      <a:pt x="81" y="103"/>
                      <a:pt x="81" y="103"/>
                    </a:cubicBezTo>
                    <a:cubicBezTo>
                      <a:pt x="82" y="103"/>
                      <a:pt x="82" y="103"/>
                      <a:pt x="83" y="103"/>
                    </a:cubicBezTo>
                    <a:cubicBezTo>
                      <a:pt x="83" y="103"/>
                      <a:pt x="84" y="103"/>
                      <a:pt x="85" y="104"/>
                    </a:cubicBezTo>
                    <a:cubicBezTo>
                      <a:pt x="88" y="105"/>
                      <a:pt x="95" y="108"/>
                      <a:pt x="100" y="111"/>
                    </a:cubicBezTo>
                    <a:cubicBezTo>
                      <a:pt x="103" y="112"/>
                      <a:pt x="105" y="114"/>
                      <a:pt x="107" y="115"/>
                    </a:cubicBezTo>
                    <a:cubicBezTo>
                      <a:pt x="109" y="116"/>
                      <a:pt x="110" y="116"/>
                      <a:pt x="110" y="116"/>
                    </a:cubicBezTo>
                    <a:cubicBezTo>
                      <a:pt x="111" y="115"/>
                      <a:pt x="111" y="115"/>
                      <a:pt x="111" y="115"/>
                    </a:cubicBezTo>
                    <a:cubicBezTo>
                      <a:pt x="109" y="114"/>
                      <a:pt x="109" y="114"/>
                      <a:pt x="109" y="114"/>
                    </a:cubicBezTo>
                    <a:cubicBezTo>
                      <a:pt x="109" y="114"/>
                      <a:pt x="107" y="117"/>
                      <a:pt x="106" y="120"/>
                    </a:cubicBezTo>
                    <a:cubicBezTo>
                      <a:pt x="104" y="124"/>
                      <a:pt x="103" y="129"/>
                      <a:pt x="103" y="132"/>
                    </a:cubicBezTo>
                    <a:cubicBezTo>
                      <a:pt x="103" y="133"/>
                      <a:pt x="103" y="134"/>
                      <a:pt x="103" y="135"/>
                    </a:cubicBezTo>
                    <a:cubicBezTo>
                      <a:pt x="104" y="136"/>
                      <a:pt x="104" y="136"/>
                      <a:pt x="105" y="137"/>
                    </a:cubicBezTo>
                    <a:cubicBezTo>
                      <a:pt x="106" y="137"/>
                      <a:pt x="106" y="137"/>
                      <a:pt x="107" y="137"/>
                    </a:cubicBezTo>
                    <a:cubicBezTo>
                      <a:pt x="108" y="137"/>
                      <a:pt x="109" y="137"/>
                      <a:pt x="111" y="136"/>
                    </a:cubicBezTo>
                    <a:cubicBezTo>
                      <a:pt x="113" y="134"/>
                      <a:pt x="115" y="131"/>
                      <a:pt x="118" y="128"/>
                    </a:cubicBezTo>
                    <a:cubicBezTo>
                      <a:pt x="127" y="118"/>
                      <a:pt x="137" y="100"/>
                      <a:pt x="143" y="86"/>
                    </a:cubicBezTo>
                    <a:cubicBezTo>
                      <a:pt x="147" y="76"/>
                      <a:pt x="150" y="64"/>
                      <a:pt x="150" y="52"/>
                    </a:cubicBezTo>
                    <a:cubicBezTo>
                      <a:pt x="150" y="43"/>
                      <a:pt x="148" y="34"/>
                      <a:pt x="144" y="27"/>
                    </a:cubicBezTo>
                    <a:cubicBezTo>
                      <a:pt x="141" y="19"/>
                      <a:pt x="134" y="12"/>
                      <a:pt x="125" y="7"/>
                    </a:cubicBezTo>
                    <a:cubicBezTo>
                      <a:pt x="116" y="2"/>
                      <a:pt x="102" y="0"/>
                      <a:pt x="88" y="0"/>
                    </a:cubicBezTo>
                    <a:cubicBezTo>
                      <a:pt x="71" y="0"/>
                      <a:pt x="51" y="3"/>
                      <a:pt x="35" y="9"/>
                    </a:cubicBezTo>
                    <a:cubicBezTo>
                      <a:pt x="19" y="14"/>
                      <a:pt x="6" y="22"/>
                      <a:pt x="0" y="33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8" y="26"/>
                      <a:pt x="21" y="18"/>
                      <a:pt x="37" y="13"/>
                    </a:cubicBezTo>
                    <a:cubicBezTo>
                      <a:pt x="52" y="7"/>
                      <a:pt x="71" y="4"/>
                      <a:pt x="88" y="4"/>
                    </a:cubicBezTo>
                    <a:cubicBezTo>
                      <a:pt x="102" y="4"/>
                      <a:pt x="115" y="6"/>
                      <a:pt x="123" y="11"/>
                    </a:cubicBezTo>
                    <a:cubicBezTo>
                      <a:pt x="132" y="15"/>
                      <a:pt x="137" y="21"/>
                      <a:pt x="141" y="28"/>
                    </a:cubicBezTo>
                    <a:cubicBezTo>
                      <a:pt x="144" y="35"/>
                      <a:pt x="146" y="44"/>
                      <a:pt x="146" y="52"/>
                    </a:cubicBezTo>
                    <a:cubicBezTo>
                      <a:pt x="146" y="63"/>
                      <a:pt x="143" y="75"/>
                      <a:pt x="139" y="84"/>
                    </a:cubicBezTo>
                    <a:cubicBezTo>
                      <a:pt x="135" y="95"/>
                      <a:pt x="128" y="107"/>
                      <a:pt x="121" y="117"/>
                    </a:cubicBezTo>
                    <a:cubicBezTo>
                      <a:pt x="118" y="122"/>
                      <a:pt x="115" y="126"/>
                      <a:pt x="112" y="129"/>
                    </a:cubicBezTo>
                    <a:cubicBezTo>
                      <a:pt x="110" y="131"/>
                      <a:pt x="109" y="132"/>
                      <a:pt x="108" y="133"/>
                    </a:cubicBezTo>
                    <a:cubicBezTo>
                      <a:pt x="108" y="133"/>
                      <a:pt x="107" y="133"/>
                      <a:pt x="107" y="133"/>
                    </a:cubicBezTo>
                    <a:cubicBezTo>
                      <a:pt x="107" y="133"/>
                      <a:pt x="107" y="133"/>
                      <a:pt x="107" y="133"/>
                    </a:cubicBezTo>
                    <a:cubicBezTo>
                      <a:pt x="107" y="133"/>
                      <a:pt x="107" y="133"/>
                      <a:pt x="107" y="133"/>
                    </a:cubicBezTo>
                    <a:cubicBezTo>
                      <a:pt x="107" y="134"/>
                      <a:pt x="107" y="134"/>
                      <a:pt x="107" y="134"/>
                    </a:cubicBezTo>
                    <a:cubicBezTo>
                      <a:pt x="107" y="133"/>
                      <a:pt x="107" y="133"/>
                      <a:pt x="107" y="133"/>
                    </a:cubicBezTo>
                    <a:cubicBezTo>
                      <a:pt x="107" y="133"/>
                      <a:pt x="107" y="133"/>
                      <a:pt x="107" y="133"/>
                    </a:cubicBezTo>
                    <a:cubicBezTo>
                      <a:pt x="107" y="134"/>
                      <a:pt x="107" y="134"/>
                      <a:pt x="107" y="134"/>
                    </a:cubicBezTo>
                    <a:cubicBezTo>
                      <a:pt x="107" y="133"/>
                      <a:pt x="107" y="133"/>
                      <a:pt x="107" y="133"/>
                    </a:cubicBezTo>
                    <a:cubicBezTo>
                      <a:pt x="107" y="134"/>
                      <a:pt x="107" y="134"/>
                      <a:pt x="107" y="134"/>
                    </a:cubicBezTo>
                    <a:cubicBezTo>
                      <a:pt x="107" y="134"/>
                      <a:pt x="107" y="134"/>
                      <a:pt x="107" y="134"/>
                    </a:cubicBezTo>
                    <a:cubicBezTo>
                      <a:pt x="107" y="133"/>
                      <a:pt x="107" y="133"/>
                      <a:pt x="107" y="133"/>
                    </a:cubicBezTo>
                    <a:cubicBezTo>
                      <a:pt x="107" y="134"/>
                      <a:pt x="107" y="134"/>
                      <a:pt x="107" y="134"/>
                    </a:cubicBezTo>
                    <a:cubicBezTo>
                      <a:pt x="107" y="134"/>
                      <a:pt x="107" y="134"/>
                      <a:pt x="107" y="134"/>
                    </a:cubicBezTo>
                    <a:cubicBezTo>
                      <a:pt x="107" y="133"/>
                      <a:pt x="107" y="133"/>
                      <a:pt x="107" y="133"/>
                    </a:cubicBezTo>
                    <a:cubicBezTo>
                      <a:pt x="107" y="133"/>
                      <a:pt x="107" y="133"/>
                      <a:pt x="107" y="132"/>
                    </a:cubicBezTo>
                    <a:cubicBezTo>
                      <a:pt x="107" y="130"/>
                      <a:pt x="108" y="125"/>
                      <a:pt x="110" y="122"/>
                    </a:cubicBezTo>
                    <a:cubicBezTo>
                      <a:pt x="110" y="120"/>
                      <a:pt x="111" y="119"/>
                      <a:pt x="112" y="117"/>
                    </a:cubicBezTo>
                    <a:cubicBezTo>
                      <a:pt x="112" y="116"/>
                      <a:pt x="112" y="116"/>
                      <a:pt x="112" y="116"/>
                    </a:cubicBezTo>
                    <a:cubicBezTo>
                      <a:pt x="113" y="115"/>
                      <a:pt x="113" y="113"/>
                      <a:pt x="112" y="113"/>
                    </a:cubicBezTo>
                    <a:cubicBezTo>
                      <a:pt x="112" y="113"/>
                      <a:pt x="106" y="110"/>
                      <a:pt x="99" y="106"/>
                    </a:cubicBezTo>
                    <a:cubicBezTo>
                      <a:pt x="96" y="104"/>
                      <a:pt x="93" y="103"/>
                      <a:pt x="90" y="101"/>
                    </a:cubicBezTo>
                    <a:cubicBezTo>
                      <a:pt x="89" y="101"/>
                      <a:pt x="87" y="100"/>
                      <a:pt x="86" y="100"/>
                    </a:cubicBezTo>
                    <a:cubicBezTo>
                      <a:pt x="85" y="99"/>
                      <a:pt x="84" y="99"/>
                      <a:pt x="83" y="99"/>
                    </a:cubicBezTo>
                    <a:cubicBezTo>
                      <a:pt x="83" y="99"/>
                      <a:pt x="83" y="99"/>
                      <a:pt x="83" y="99"/>
                    </a:cubicBezTo>
                    <a:cubicBezTo>
                      <a:pt x="83" y="99"/>
                      <a:pt x="83" y="99"/>
                      <a:pt x="83" y="99"/>
                    </a:cubicBezTo>
                    <a:cubicBezTo>
                      <a:pt x="83" y="99"/>
                      <a:pt x="83" y="99"/>
                      <a:pt x="83" y="99"/>
                    </a:cubicBezTo>
                    <a:cubicBezTo>
                      <a:pt x="83" y="99"/>
                      <a:pt x="83" y="99"/>
                      <a:pt x="83" y="99"/>
                    </a:cubicBezTo>
                    <a:cubicBezTo>
                      <a:pt x="83" y="99"/>
                      <a:pt x="83" y="99"/>
                      <a:pt x="83" y="99"/>
                    </a:cubicBezTo>
                    <a:cubicBezTo>
                      <a:pt x="83" y="99"/>
                      <a:pt x="82" y="99"/>
                      <a:pt x="81" y="98"/>
                    </a:cubicBezTo>
                    <a:cubicBezTo>
                      <a:pt x="77" y="96"/>
                      <a:pt x="70" y="92"/>
                      <a:pt x="64" y="88"/>
                    </a:cubicBezTo>
                    <a:cubicBezTo>
                      <a:pt x="61" y="86"/>
                      <a:pt x="59" y="84"/>
                      <a:pt x="57" y="82"/>
                    </a:cubicBezTo>
                    <a:cubicBezTo>
                      <a:pt x="55" y="81"/>
                      <a:pt x="54" y="80"/>
                      <a:pt x="54" y="80"/>
                    </a:cubicBezTo>
                    <a:cubicBezTo>
                      <a:pt x="53" y="79"/>
                      <a:pt x="52" y="79"/>
                      <a:pt x="51" y="80"/>
                    </a:cubicBezTo>
                    <a:cubicBezTo>
                      <a:pt x="50" y="80"/>
                      <a:pt x="50" y="81"/>
                      <a:pt x="51" y="82"/>
                    </a:cubicBezTo>
                    <a:cubicBezTo>
                      <a:pt x="58" y="102"/>
                      <a:pt x="58" y="102"/>
                      <a:pt x="58" y="102"/>
                    </a:cubicBezTo>
                    <a:cubicBezTo>
                      <a:pt x="60" y="101"/>
                      <a:pt x="60" y="101"/>
                      <a:pt x="60" y="101"/>
                    </a:cubicBezTo>
                    <a:cubicBezTo>
                      <a:pt x="60" y="99"/>
                      <a:pt x="60" y="99"/>
                      <a:pt x="60" y="99"/>
                    </a:cubicBezTo>
                    <a:cubicBezTo>
                      <a:pt x="44" y="95"/>
                      <a:pt x="29" y="86"/>
                      <a:pt x="18" y="72"/>
                    </a:cubicBezTo>
                    <a:cubicBezTo>
                      <a:pt x="17" y="73"/>
                      <a:pt x="17" y="73"/>
                      <a:pt x="17" y="73"/>
                    </a:cubicBezTo>
                    <a:cubicBezTo>
                      <a:pt x="18" y="72"/>
                      <a:pt x="18" y="72"/>
                      <a:pt x="18" y="72"/>
                    </a:cubicBezTo>
                    <a:cubicBezTo>
                      <a:pt x="4" y="52"/>
                      <a:pt x="4" y="37"/>
                      <a:pt x="4" y="34"/>
                    </a:cubicBezTo>
                    <a:cubicBezTo>
                      <a:pt x="4" y="34"/>
                      <a:pt x="4" y="34"/>
                      <a:pt x="4" y="34"/>
                    </a:cubicBezTo>
                    <a:cubicBezTo>
                      <a:pt x="4" y="34"/>
                      <a:pt x="4" y="34"/>
                      <a:pt x="4" y="34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2" y="34"/>
                      <a:pt x="2" y="34"/>
                      <a:pt x="2" y="34"/>
                    </a:cubicBezTo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6" name="Google Shape;476;p34"/>
              <p:cNvSpPr/>
              <p:nvPr/>
            </p:nvSpPr>
            <p:spPr>
              <a:xfrm>
                <a:off x="8247764" y="2789451"/>
                <a:ext cx="70512" cy="90785"/>
              </a:xfrm>
              <a:custGeom>
                <a:rect b="b" l="l" r="r" t="t"/>
                <a:pathLst>
                  <a:path extrusionOk="0" h="54" w="42">
                    <a:moveTo>
                      <a:pt x="0" y="0"/>
                    </a:moveTo>
                    <a:cubicBezTo>
                      <a:pt x="0" y="0"/>
                      <a:pt x="14" y="39"/>
                      <a:pt x="42" y="54"/>
                    </a:cubicBezTo>
                  </a:path>
                </a:pathLst>
              </a:custGeom>
              <a:noFill/>
              <a:ln cap="rnd" cmpd="sng" w="9525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7" name="Google Shape;477;p34"/>
              <p:cNvSpPr/>
              <p:nvPr/>
            </p:nvSpPr>
            <p:spPr>
              <a:xfrm>
                <a:off x="8280376" y="2800028"/>
                <a:ext cx="111939" cy="65224"/>
              </a:xfrm>
              <a:custGeom>
                <a:rect b="b" l="l" r="r" t="t"/>
                <a:pathLst>
                  <a:path extrusionOk="0" h="39" w="67">
                    <a:moveTo>
                      <a:pt x="0" y="0"/>
                    </a:moveTo>
                    <a:cubicBezTo>
                      <a:pt x="0" y="0"/>
                      <a:pt x="13" y="39"/>
                      <a:pt x="67" y="39"/>
                    </a:cubicBezTo>
                  </a:path>
                </a:pathLst>
              </a:custGeom>
              <a:noFill/>
              <a:ln cap="rnd" cmpd="sng" w="9525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8" name="Google Shape;478;p34"/>
              <p:cNvSpPr/>
              <p:nvPr/>
            </p:nvSpPr>
            <p:spPr>
              <a:xfrm>
                <a:off x="8368516" y="2887288"/>
                <a:ext cx="47596" cy="89022"/>
              </a:xfrm>
              <a:custGeom>
                <a:rect b="b" l="l" r="r" t="t"/>
                <a:pathLst>
                  <a:path extrusionOk="0" h="53" w="28">
                    <a:moveTo>
                      <a:pt x="0" y="19"/>
                    </a:moveTo>
                    <a:cubicBezTo>
                      <a:pt x="0" y="19"/>
                      <a:pt x="7" y="0"/>
                      <a:pt x="15" y="8"/>
                    </a:cubicBezTo>
                    <a:cubicBezTo>
                      <a:pt x="25" y="16"/>
                      <a:pt x="28" y="29"/>
                      <a:pt x="22" y="40"/>
                    </a:cubicBezTo>
                    <a:cubicBezTo>
                      <a:pt x="16" y="53"/>
                      <a:pt x="2" y="42"/>
                      <a:pt x="2" y="42"/>
                    </a:cubicBezTo>
                    <a:cubicBezTo>
                      <a:pt x="0" y="19"/>
                      <a:pt x="0" y="19"/>
                      <a:pt x="0" y="19"/>
                    </a:cubicBezTo>
                  </a:path>
                </a:pathLst>
              </a:custGeom>
              <a:solidFill>
                <a:srgbClr val="92E3A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9" name="Google Shape;479;p34"/>
              <p:cNvSpPr/>
              <p:nvPr/>
            </p:nvSpPr>
            <p:spPr>
              <a:xfrm>
                <a:off x="8365872" y="2893457"/>
                <a:ext cx="48477" cy="74038"/>
              </a:xfrm>
              <a:custGeom>
                <a:rect b="b" l="l" r="r" t="t"/>
                <a:pathLst>
                  <a:path extrusionOk="0" h="44" w="29">
                    <a:moveTo>
                      <a:pt x="4" y="15"/>
                    </a:moveTo>
                    <a:cubicBezTo>
                      <a:pt x="4" y="15"/>
                      <a:pt x="4" y="15"/>
                      <a:pt x="4" y="15"/>
                    </a:cubicBezTo>
                    <a:cubicBezTo>
                      <a:pt x="5" y="14"/>
                      <a:pt x="6" y="11"/>
                      <a:pt x="8" y="8"/>
                    </a:cubicBezTo>
                    <a:cubicBezTo>
                      <a:pt x="9" y="7"/>
                      <a:pt x="10" y="6"/>
                      <a:pt x="11" y="5"/>
                    </a:cubicBezTo>
                    <a:cubicBezTo>
                      <a:pt x="11" y="4"/>
                      <a:pt x="12" y="4"/>
                      <a:pt x="13" y="4"/>
                    </a:cubicBezTo>
                    <a:cubicBezTo>
                      <a:pt x="14" y="4"/>
                      <a:pt x="15" y="4"/>
                      <a:pt x="16" y="5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22" y="10"/>
                      <a:pt x="25" y="17"/>
                      <a:pt x="25" y="25"/>
                    </a:cubicBezTo>
                    <a:cubicBezTo>
                      <a:pt x="25" y="28"/>
                      <a:pt x="24" y="32"/>
                      <a:pt x="23" y="35"/>
                    </a:cubicBezTo>
                    <a:cubicBezTo>
                      <a:pt x="24" y="36"/>
                      <a:pt x="24" y="36"/>
                      <a:pt x="24" y="36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22" y="37"/>
                      <a:pt x="20" y="38"/>
                      <a:pt x="19" y="39"/>
                    </a:cubicBezTo>
                    <a:cubicBezTo>
                      <a:pt x="18" y="40"/>
                      <a:pt x="17" y="40"/>
                      <a:pt x="15" y="40"/>
                    </a:cubicBezTo>
                    <a:cubicBezTo>
                      <a:pt x="13" y="40"/>
                      <a:pt x="10" y="39"/>
                      <a:pt x="8" y="38"/>
                    </a:cubicBezTo>
                    <a:cubicBezTo>
                      <a:pt x="7" y="38"/>
                      <a:pt x="6" y="37"/>
                      <a:pt x="6" y="37"/>
                    </a:cubicBezTo>
                    <a:cubicBezTo>
                      <a:pt x="5" y="36"/>
                      <a:pt x="5" y="36"/>
                      <a:pt x="5" y="36"/>
                    </a:cubicBezTo>
                    <a:cubicBezTo>
                      <a:pt x="5" y="36"/>
                      <a:pt x="5" y="36"/>
                      <a:pt x="5" y="36"/>
                    </a:cubicBezTo>
                    <a:cubicBezTo>
                      <a:pt x="5" y="36"/>
                      <a:pt x="5" y="36"/>
                      <a:pt x="5" y="36"/>
                    </a:cubicBezTo>
                    <a:cubicBezTo>
                      <a:pt x="4" y="36"/>
                      <a:pt x="3" y="36"/>
                      <a:pt x="2" y="37"/>
                    </a:cubicBezTo>
                    <a:cubicBezTo>
                      <a:pt x="2" y="38"/>
                      <a:pt x="2" y="39"/>
                      <a:pt x="3" y="39"/>
                    </a:cubicBezTo>
                    <a:cubicBezTo>
                      <a:pt x="3" y="39"/>
                      <a:pt x="4" y="41"/>
                      <a:pt x="7" y="42"/>
                    </a:cubicBezTo>
                    <a:cubicBezTo>
                      <a:pt x="9" y="43"/>
                      <a:pt x="12" y="44"/>
                      <a:pt x="15" y="44"/>
                    </a:cubicBezTo>
                    <a:cubicBezTo>
                      <a:pt x="17" y="44"/>
                      <a:pt x="19" y="44"/>
                      <a:pt x="21" y="43"/>
                    </a:cubicBezTo>
                    <a:cubicBezTo>
                      <a:pt x="23" y="41"/>
                      <a:pt x="25" y="40"/>
                      <a:pt x="26" y="37"/>
                    </a:cubicBezTo>
                    <a:cubicBezTo>
                      <a:pt x="26" y="37"/>
                      <a:pt x="26" y="37"/>
                      <a:pt x="26" y="37"/>
                    </a:cubicBezTo>
                    <a:cubicBezTo>
                      <a:pt x="28" y="33"/>
                      <a:pt x="29" y="29"/>
                      <a:pt x="29" y="25"/>
                    </a:cubicBezTo>
                    <a:cubicBezTo>
                      <a:pt x="29" y="16"/>
                      <a:pt x="25" y="8"/>
                      <a:pt x="19" y="2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7" y="1"/>
                      <a:pt x="15" y="0"/>
                      <a:pt x="13" y="0"/>
                    </a:cubicBezTo>
                    <a:cubicBezTo>
                      <a:pt x="11" y="0"/>
                      <a:pt x="9" y="1"/>
                      <a:pt x="7" y="2"/>
                    </a:cubicBezTo>
                    <a:cubicBezTo>
                      <a:pt x="5" y="4"/>
                      <a:pt x="3" y="7"/>
                      <a:pt x="2" y="10"/>
                    </a:cubicBezTo>
                    <a:cubicBezTo>
                      <a:pt x="1" y="12"/>
                      <a:pt x="0" y="14"/>
                      <a:pt x="0" y="14"/>
                    </a:cubicBezTo>
                    <a:cubicBezTo>
                      <a:pt x="0" y="15"/>
                      <a:pt x="0" y="16"/>
                      <a:pt x="1" y="16"/>
                    </a:cubicBezTo>
                    <a:cubicBezTo>
                      <a:pt x="2" y="17"/>
                      <a:pt x="4" y="16"/>
                      <a:pt x="4" y="15"/>
                    </a:cubicBezTo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0" name="Google Shape;480;p34"/>
              <p:cNvSpPr/>
              <p:nvPr/>
            </p:nvSpPr>
            <p:spPr>
              <a:xfrm>
                <a:off x="8368516" y="2900509"/>
                <a:ext cx="38782" cy="59936"/>
              </a:xfrm>
              <a:custGeom>
                <a:rect b="b" l="l" r="r" t="t"/>
                <a:pathLst>
                  <a:path extrusionOk="0" h="36" w="23">
                    <a:moveTo>
                      <a:pt x="11" y="0"/>
                    </a:moveTo>
                    <a:cubicBezTo>
                      <a:pt x="10" y="0"/>
                      <a:pt x="9" y="0"/>
                      <a:pt x="9" y="1"/>
                    </a:cubicBezTo>
                    <a:cubicBezTo>
                      <a:pt x="8" y="2"/>
                      <a:pt x="7" y="3"/>
                      <a:pt x="6" y="4"/>
                    </a:cubicBezTo>
                    <a:cubicBezTo>
                      <a:pt x="4" y="7"/>
                      <a:pt x="3" y="10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2"/>
                      <a:pt x="0" y="13"/>
                    </a:cubicBezTo>
                    <a:cubicBezTo>
                      <a:pt x="2" y="32"/>
                      <a:pt x="2" y="32"/>
                      <a:pt x="2" y="32"/>
                    </a:cubicBezTo>
                    <a:cubicBezTo>
                      <a:pt x="2" y="32"/>
                      <a:pt x="2" y="32"/>
                      <a:pt x="2" y="32"/>
                    </a:cubicBezTo>
                    <a:cubicBezTo>
                      <a:pt x="2" y="32"/>
                      <a:pt x="3" y="32"/>
                      <a:pt x="3" y="32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4" y="33"/>
                      <a:pt x="5" y="34"/>
                      <a:pt x="6" y="34"/>
                    </a:cubicBezTo>
                    <a:cubicBezTo>
                      <a:pt x="8" y="35"/>
                      <a:pt x="11" y="36"/>
                      <a:pt x="13" y="36"/>
                    </a:cubicBezTo>
                    <a:cubicBezTo>
                      <a:pt x="13" y="36"/>
                      <a:pt x="13" y="36"/>
                      <a:pt x="13" y="36"/>
                    </a:cubicBezTo>
                    <a:cubicBezTo>
                      <a:pt x="15" y="36"/>
                      <a:pt x="16" y="36"/>
                      <a:pt x="17" y="35"/>
                    </a:cubicBezTo>
                    <a:cubicBezTo>
                      <a:pt x="18" y="34"/>
                      <a:pt x="20" y="33"/>
                      <a:pt x="21" y="31"/>
                    </a:cubicBezTo>
                    <a:cubicBezTo>
                      <a:pt x="21" y="31"/>
                      <a:pt x="21" y="31"/>
                      <a:pt x="21" y="31"/>
                    </a:cubicBezTo>
                    <a:cubicBezTo>
                      <a:pt x="22" y="28"/>
                      <a:pt x="23" y="24"/>
                      <a:pt x="23" y="21"/>
                    </a:cubicBezTo>
                    <a:cubicBezTo>
                      <a:pt x="23" y="13"/>
                      <a:pt x="20" y="6"/>
                      <a:pt x="14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3" y="0"/>
                      <a:pt x="12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</a:path>
                </a:pathLst>
              </a:custGeom>
              <a:solidFill>
                <a:srgbClr val="DFF7E5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1" name="Google Shape;481;p34"/>
              <p:cNvSpPr/>
              <p:nvPr/>
            </p:nvSpPr>
            <p:spPr>
              <a:xfrm>
                <a:off x="8365872" y="2893457"/>
                <a:ext cx="48477" cy="74038"/>
              </a:xfrm>
              <a:custGeom>
                <a:rect b="b" l="l" r="r" t="t"/>
                <a:pathLst>
                  <a:path extrusionOk="0" h="44" w="29">
                    <a:moveTo>
                      <a:pt x="13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11" y="0"/>
                      <a:pt x="9" y="1"/>
                      <a:pt x="7" y="2"/>
                    </a:cubicBezTo>
                    <a:cubicBezTo>
                      <a:pt x="7" y="3"/>
                      <a:pt x="7" y="3"/>
                      <a:pt x="6" y="3"/>
                    </a:cubicBezTo>
                    <a:cubicBezTo>
                      <a:pt x="5" y="5"/>
                      <a:pt x="4" y="6"/>
                      <a:pt x="4" y="7"/>
                    </a:cubicBezTo>
                    <a:cubicBezTo>
                      <a:pt x="3" y="8"/>
                      <a:pt x="3" y="9"/>
                      <a:pt x="2" y="10"/>
                    </a:cubicBezTo>
                    <a:cubicBezTo>
                      <a:pt x="1" y="12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5"/>
                    </a:cubicBezTo>
                    <a:cubicBezTo>
                      <a:pt x="0" y="15"/>
                      <a:pt x="1" y="16"/>
                      <a:pt x="1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3" y="17"/>
                      <a:pt x="4" y="16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5" y="14"/>
                      <a:pt x="6" y="11"/>
                      <a:pt x="8" y="8"/>
                    </a:cubicBezTo>
                    <a:cubicBezTo>
                      <a:pt x="9" y="7"/>
                      <a:pt x="10" y="6"/>
                      <a:pt x="11" y="5"/>
                    </a:cubicBezTo>
                    <a:cubicBezTo>
                      <a:pt x="11" y="4"/>
                      <a:pt x="12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4"/>
                      <a:pt x="15" y="4"/>
                      <a:pt x="16" y="5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22" y="10"/>
                      <a:pt x="25" y="17"/>
                      <a:pt x="25" y="25"/>
                    </a:cubicBezTo>
                    <a:cubicBezTo>
                      <a:pt x="25" y="25"/>
                      <a:pt x="25" y="25"/>
                      <a:pt x="25" y="25"/>
                    </a:cubicBezTo>
                    <a:cubicBezTo>
                      <a:pt x="25" y="25"/>
                      <a:pt x="25" y="25"/>
                      <a:pt x="25" y="25"/>
                    </a:cubicBezTo>
                    <a:cubicBezTo>
                      <a:pt x="25" y="28"/>
                      <a:pt x="24" y="32"/>
                      <a:pt x="23" y="35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22" y="37"/>
                      <a:pt x="20" y="38"/>
                      <a:pt x="19" y="39"/>
                    </a:cubicBezTo>
                    <a:cubicBezTo>
                      <a:pt x="18" y="40"/>
                      <a:pt x="17" y="40"/>
                      <a:pt x="15" y="40"/>
                    </a:cubicBezTo>
                    <a:cubicBezTo>
                      <a:pt x="15" y="40"/>
                      <a:pt x="15" y="40"/>
                      <a:pt x="15" y="40"/>
                    </a:cubicBezTo>
                    <a:cubicBezTo>
                      <a:pt x="13" y="40"/>
                      <a:pt x="10" y="39"/>
                      <a:pt x="8" y="38"/>
                    </a:cubicBezTo>
                    <a:cubicBezTo>
                      <a:pt x="7" y="38"/>
                      <a:pt x="6" y="37"/>
                      <a:pt x="6" y="37"/>
                    </a:cubicBezTo>
                    <a:cubicBezTo>
                      <a:pt x="5" y="36"/>
                      <a:pt x="5" y="36"/>
                      <a:pt x="5" y="36"/>
                    </a:cubicBezTo>
                    <a:cubicBezTo>
                      <a:pt x="5" y="36"/>
                      <a:pt x="5" y="36"/>
                      <a:pt x="5" y="36"/>
                    </a:cubicBezTo>
                    <a:cubicBezTo>
                      <a:pt x="5" y="36"/>
                      <a:pt x="5" y="36"/>
                      <a:pt x="5" y="36"/>
                    </a:cubicBezTo>
                    <a:cubicBezTo>
                      <a:pt x="5" y="36"/>
                      <a:pt x="4" y="36"/>
                      <a:pt x="4" y="36"/>
                    </a:cubicBezTo>
                    <a:cubicBezTo>
                      <a:pt x="4" y="36"/>
                      <a:pt x="4" y="36"/>
                      <a:pt x="4" y="36"/>
                    </a:cubicBezTo>
                    <a:cubicBezTo>
                      <a:pt x="3" y="36"/>
                      <a:pt x="3" y="36"/>
                      <a:pt x="2" y="37"/>
                    </a:cubicBezTo>
                    <a:cubicBezTo>
                      <a:pt x="2" y="37"/>
                      <a:pt x="2" y="37"/>
                      <a:pt x="2" y="38"/>
                    </a:cubicBezTo>
                    <a:cubicBezTo>
                      <a:pt x="2" y="38"/>
                      <a:pt x="2" y="39"/>
                      <a:pt x="3" y="39"/>
                    </a:cubicBezTo>
                    <a:cubicBezTo>
                      <a:pt x="3" y="39"/>
                      <a:pt x="4" y="41"/>
                      <a:pt x="7" y="42"/>
                    </a:cubicBezTo>
                    <a:cubicBezTo>
                      <a:pt x="9" y="43"/>
                      <a:pt x="12" y="44"/>
                      <a:pt x="15" y="44"/>
                    </a:cubicBezTo>
                    <a:cubicBezTo>
                      <a:pt x="15" y="44"/>
                      <a:pt x="15" y="44"/>
                      <a:pt x="15" y="44"/>
                    </a:cubicBezTo>
                    <a:cubicBezTo>
                      <a:pt x="17" y="44"/>
                      <a:pt x="19" y="44"/>
                      <a:pt x="21" y="43"/>
                    </a:cubicBezTo>
                    <a:cubicBezTo>
                      <a:pt x="23" y="41"/>
                      <a:pt x="25" y="40"/>
                      <a:pt x="26" y="37"/>
                    </a:cubicBezTo>
                    <a:cubicBezTo>
                      <a:pt x="26" y="37"/>
                      <a:pt x="26" y="37"/>
                      <a:pt x="26" y="37"/>
                    </a:cubicBezTo>
                    <a:cubicBezTo>
                      <a:pt x="28" y="33"/>
                      <a:pt x="29" y="29"/>
                      <a:pt x="29" y="25"/>
                    </a:cubicBezTo>
                    <a:cubicBezTo>
                      <a:pt x="29" y="23"/>
                      <a:pt x="29" y="21"/>
                      <a:pt x="29" y="20"/>
                    </a:cubicBezTo>
                    <a:cubicBezTo>
                      <a:pt x="28" y="13"/>
                      <a:pt x="24" y="7"/>
                      <a:pt x="19" y="2"/>
                    </a:cubicBezTo>
                    <a:cubicBezTo>
                      <a:pt x="17" y="1"/>
                      <a:pt x="15" y="0"/>
                      <a:pt x="13" y="0"/>
                    </a:cubicBezTo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2" name="Google Shape;482;p34"/>
              <p:cNvSpPr/>
              <p:nvPr/>
            </p:nvSpPr>
            <p:spPr>
              <a:xfrm>
                <a:off x="8276850" y="3712283"/>
                <a:ext cx="279405" cy="385174"/>
              </a:xfrm>
              <a:custGeom>
                <a:rect b="b" l="l" r="r" t="t"/>
                <a:pathLst>
                  <a:path extrusionOk="0" h="230" w="167">
                    <a:moveTo>
                      <a:pt x="0" y="21"/>
                    </a:moveTo>
                    <a:cubicBezTo>
                      <a:pt x="0" y="21"/>
                      <a:pt x="38" y="69"/>
                      <a:pt x="63" y="98"/>
                    </a:cubicBezTo>
                    <a:cubicBezTo>
                      <a:pt x="88" y="127"/>
                      <a:pt x="118" y="151"/>
                      <a:pt x="122" y="160"/>
                    </a:cubicBezTo>
                    <a:cubicBezTo>
                      <a:pt x="127" y="174"/>
                      <a:pt x="127" y="189"/>
                      <a:pt x="120" y="203"/>
                    </a:cubicBezTo>
                    <a:cubicBezTo>
                      <a:pt x="113" y="217"/>
                      <a:pt x="106" y="226"/>
                      <a:pt x="113" y="228"/>
                    </a:cubicBezTo>
                    <a:cubicBezTo>
                      <a:pt x="120" y="230"/>
                      <a:pt x="144" y="223"/>
                      <a:pt x="151" y="211"/>
                    </a:cubicBezTo>
                    <a:cubicBezTo>
                      <a:pt x="158" y="198"/>
                      <a:pt x="167" y="163"/>
                      <a:pt x="163" y="150"/>
                    </a:cubicBezTo>
                    <a:cubicBezTo>
                      <a:pt x="158" y="137"/>
                      <a:pt x="135" y="139"/>
                      <a:pt x="129" y="136"/>
                    </a:cubicBezTo>
                    <a:cubicBezTo>
                      <a:pt x="124" y="133"/>
                      <a:pt x="104" y="91"/>
                      <a:pt x="88" y="60"/>
                    </a:cubicBezTo>
                    <a:cubicBezTo>
                      <a:pt x="72" y="28"/>
                      <a:pt x="66" y="16"/>
                      <a:pt x="53" y="11"/>
                    </a:cubicBezTo>
                    <a:cubicBezTo>
                      <a:pt x="41" y="5"/>
                      <a:pt x="10" y="0"/>
                      <a:pt x="0" y="2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3" name="Google Shape;483;p34"/>
              <p:cNvSpPr/>
              <p:nvPr/>
            </p:nvSpPr>
            <p:spPr>
              <a:xfrm>
                <a:off x="8299766" y="3720216"/>
                <a:ext cx="172755" cy="185977"/>
              </a:xfrm>
              <a:custGeom>
                <a:rect b="b" l="l" r="r" t="t"/>
                <a:pathLst>
                  <a:path extrusionOk="0" h="111" w="103">
                    <a:moveTo>
                      <a:pt x="74" y="55"/>
                    </a:moveTo>
                    <a:cubicBezTo>
                      <a:pt x="58" y="23"/>
                      <a:pt x="52" y="11"/>
                      <a:pt x="39" y="5"/>
                    </a:cubicBezTo>
                    <a:cubicBezTo>
                      <a:pt x="30" y="2"/>
                      <a:pt x="20" y="0"/>
                      <a:pt x="10" y="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103" y="111"/>
                      <a:pt x="103" y="111"/>
                      <a:pt x="103" y="111"/>
                    </a:cubicBezTo>
                    <a:cubicBezTo>
                      <a:pt x="95" y="95"/>
                      <a:pt x="84" y="73"/>
                      <a:pt x="74" y="55"/>
                    </a:cubicBezTo>
                  </a:path>
                </a:pathLst>
              </a:custGeom>
              <a:solidFill>
                <a:srgbClr val="92E3A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4" name="Google Shape;484;p34"/>
              <p:cNvSpPr/>
              <p:nvPr/>
            </p:nvSpPr>
            <p:spPr>
              <a:xfrm>
                <a:off x="8303292" y="3760760"/>
                <a:ext cx="129567" cy="111939"/>
              </a:xfrm>
              <a:custGeom>
                <a:rect b="b" l="l" r="r" t="t"/>
                <a:pathLst>
                  <a:path extrusionOk="0" h="67" w="77">
                    <a:moveTo>
                      <a:pt x="39" y="0"/>
                    </a:moveTo>
                    <a:cubicBezTo>
                      <a:pt x="33" y="0"/>
                      <a:pt x="26" y="1"/>
                      <a:pt x="20" y="1"/>
                    </a:cubicBezTo>
                    <a:cubicBezTo>
                      <a:pt x="13" y="1"/>
                      <a:pt x="7" y="0"/>
                      <a:pt x="0" y="0"/>
                    </a:cubicBezTo>
                    <a:cubicBezTo>
                      <a:pt x="77" y="67"/>
                      <a:pt x="77" y="67"/>
                      <a:pt x="77" y="67"/>
                    </a:cubicBezTo>
                    <a:cubicBezTo>
                      <a:pt x="76" y="57"/>
                      <a:pt x="75" y="48"/>
                      <a:pt x="75" y="40"/>
                    </a:cubicBezTo>
                    <a:cubicBezTo>
                      <a:pt x="74" y="39"/>
                      <a:pt x="73" y="38"/>
                      <a:pt x="73" y="37"/>
                    </a:cubicBezTo>
                    <a:cubicBezTo>
                      <a:pt x="61" y="36"/>
                      <a:pt x="49" y="33"/>
                      <a:pt x="38" y="28"/>
                    </a:cubicBezTo>
                    <a:cubicBezTo>
                      <a:pt x="37" y="28"/>
                      <a:pt x="37" y="27"/>
                      <a:pt x="37" y="26"/>
                    </a:cubicBezTo>
                    <a:cubicBezTo>
                      <a:pt x="39" y="0"/>
                      <a:pt x="39" y="0"/>
                      <a:pt x="39" y="0"/>
                    </a:cubicBezTo>
                  </a:path>
                </a:pathLst>
              </a:custGeom>
              <a:solidFill>
                <a:srgbClr val="DFF7E5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5" name="Google Shape;485;p34"/>
              <p:cNvSpPr/>
              <p:nvPr/>
            </p:nvSpPr>
            <p:spPr>
              <a:xfrm>
                <a:off x="8273324" y="3718453"/>
                <a:ext cx="282050" cy="379004"/>
              </a:xfrm>
              <a:custGeom>
                <a:rect b="b" l="l" r="r" t="t"/>
                <a:pathLst>
                  <a:path extrusionOk="0" h="226" w="168">
                    <a:moveTo>
                      <a:pt x="2" y="17"/>
                    </a:move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38" y="67"/>
                      <a:pt x="64" y="95"/>
                    </a:cubicBezTo>
                    <a:cubicBezTo>
                      <a:pt x="76" y="110"/>
                      <a:pt x="90" y="123"/>
                      <a:pt x="101" y="134"/>
                    </a:cubicBezTo>
                    <a:cubicBezTo>
                      <a:pt x="107" y="139"/>
                      <a:pt x="111" y="144"/>
                      <a:pt x="115" y="148"/>
                    </a:cubicBezTo>
                    <a:cubicBezTo>
                      <a:pt x="119" y="152"/>
                      <a:pt x="122" y="155"/>
                      <a:pt x="122" y="157"/>
                    </a:cubicBezTo>
                    <a:cubicBezTo>
                      <a:pt x="124" y="156"/>
                      <a:pt x="124" y="156"/>
                      <a:pt x="124" y="156"/>
                    </a:cubicBezTo>
                    <a:cubicBezTo>
                      <a:pt x="122" y="157"/>
                      <a:pt x="122" y="157"/>
                      <a:pt x="122" y="157"/>
                    </a:cubicBezTo>
                    <a:cubicBezTo>
                      <a:pt x="125" y="163"/>
                      <a:pt x="126" y="169"/>
                      <a:pt x="126" y="175"/>
                    </a:cubicBezTo>
                    <a:cubicBezTo>
                      <a:pt x="126" y="183"/>
                      <a:pt x="124" y="191"/>
                      <a:pt x="121" y="198"/>
                    </a:cubicBezTo>
                    <a:cubicBezTo>
                      <a:pt x="122" y="199"/>
                      <a:pt x="122" y="199"/>
                      <a:pt x="122" y="199"/>
                    </a:cubicBezTo>
                    <a:cubicBezTo>
                      <a:pt x="121" y="198"/>
                      <a:pt x="121" y="198"/>
                      <a:pt x="121" y="198"/>
                    </a:cubicBezTo>
                    <a:cubicBezTo>
                      <a:pt x="118" y="203"/>
                      <a:pt x="116" y="207"/>
                      <a:pt x="114" y="211"/>
                    </a:cubicBezTo>
                    <a:cubicBezTo>
                      <a:pt x="113" y="213"/>
                      <a:pt x="112" y="215"/>
                      <a:pt x="111" y="216"/>
                    </a:cubicBezTo>
                    <a:cubicBezTo>
                      <a:pt x="111" y="218"/>
                      <a:pt x="110" y="219"/>
                      <a:pt x="110" y="221"/>
                    </a:cubicBezTo>
                    <a:cubicBezTo>
                      <a:pt x="110" y="222"/>
                      <a:pt x="111" y="223"/>
                      <a:pt x="111" y="224"/>
                    </a:cubicBezTo>
                    <a:cubicBezTo>
                      <a:pt x="112" y="225"/>
                      <a:pt x="113" y="226"/>
                      <a:pt x="115" y="226"/>
                    </a:cubicBezTo>
                    <a:cubicBezTo>
                      <a:pt x="116" y="226"/>
                      <a:pt x="117" y="226"/>
                      <a:pt x="118" y="226"/>
                    </a:cubicBezTo>
                    <a:cubicBezTo>
                      <a:pt x="123" y="226"/>
                      <a:pt x="130" y="225"/>
                      <a:pt x="137" y="222"/>
                    </a:cubicBezTo>
                    <a:cubicBezTo>
                      <a:pt x="144" y="219"/>
                      <a:pt x="151" y="214"/>
                      <a:pt x="155" y="208"/>
                    </a:cubicBezTo>
                    <a:cubicBezTo>
                      <a:pt x="158" y="203"/>
                      <a:pt x="161" y="194"/>
                      <a:pt x="163" y="184"/>
                    </a:cubicBezTo>
                    <a:cubicBezTo>
                      <a:pt x="166" y="174"/>
                      <a:pt x="168" y="164"/>
                      <a:pt x="168" y="156"/>
                    </a:cubicBezTo>
                    <a:cubicBezTo>
                      <a:pt x="168" y="152"/>
                      <a:pt x="167" y="148"/>
                      <a:pt x="166" y="146"/>
                    </a:cubicBezTo>
                    <a:cubicBezTo>
                      <a:pt x="165" y="142"/>
                      <a:pt x="162" y="139"/>
                      <a:pt x="159" y="137"/>
                    </a:cubicBezTo>
                    <a:cubicBezTo>
                      <a:pt x="155" y="134"/>
                      <a:pt x="149" y="133"/>
                      <a:pt x="143" y="132"/>
                    </a:cubicBezTo>
                    <a:cubicBezTo>
                      <a:pt x="141" y="132"/>
                      <a:pt x="138" y="132"/>
                      <a:pt x="136" y="131"/>
                    </a:cubicBezTo>
                    <a:cubicBezTo>
                      <a:pt x="134" y="131"/>
                      <a:pt x="133" y="131"/>
                      <a:pt x="132" y="130"/>
                    </a:cubicBezTo>
                    <a:cubicBezTo>
                      <a:pt x="132" y="130"/>
                      <a:pt x="132" y="130"/>
                      <a:pt x="132" y="130"/>
                    </a:cubicBezTo>
                    <a:cubicBezTo>
                      <a:pt x="132" y="130"/>
                      <a:pt x="131" y="129"/>
                      <a:pt x="130" y="127"/>
                    </a:cubicBezTo>
                    <a:cubicBezTo>
                      <a:pt x="126" y="122"/>
                      <a:pt x="120" y="110"/>
                      <a:pt x="113" y="97"/>
                    </a:cubicBezTo>
                    <a:cubicBezTo>
                      <a:pt x="106" y="83"/>
                      <a:pt x="99" y="68"/>
                      <a:pt x="92" y="55"/>
                    </a:cubicBezTo>
                    <a:cubicBezTo>
                      <a:pt x="84" y="39"/>
                      <a:pt x="78" y="28"/>
                      <a:pt x="73" y="20"/>
                    </a:cubicBezTo>
                    <a:cubicBezTo>
                      <a:pt x="68" y="12"/>
                      <a:pt x="63" y="8"/>
                      <a:pt x="56" y="5"/>
                    </a:cubicBezTo>
                    <a:cubicBezTo>
                      <a:pt x="50" y="2"/>
                      <a:pt x="41" y="0"/>
                      <a:pt x="31" y="0"/>
                    </a:cubicBezTo>
                    <a:cubicBezTo>
                      <a:pt x="25" y="0"/>
                      <a:pt x="19" y="1"/>
                      <a:pt x="13" y="3"/>
                    </a:cubicBezTo>
                    <a:cubicBezTo>
                      <a:pt x="8" y="6"/>
                      <a:pt x="3" y="10"/>
                      <a:pt x="1" y="16"/>
                    </a:cubicBezTo>
                    <a:cubicBezTo>
                      <a:pt x="0" y="17"/>
                      <a:pt x="0" y="18"/>
                      <a:pt x="1" y="18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7" y="12"/>
                      <a:pt x="11" y="9"/>
                      <a:pt x="15" y="7"/>
                    </a:cubicBezTo>
                    <a:cubicBezTo>
                      <a:pt x="20" y="4"/>
                      <a:pt x="25" y="4"/>
                      <a:pt x="31" y="4"/>
                    </a:cubicBezTo>
                    <a:cubicBezTo>
                      <a:pt x="40" y="4"/>
                      <a:pt x="49" y="6"/>
                      <a:pt x="54" y="8"/>
                    </a:cubicBezTo>
                    <a:cubicBezTo>
                      <a:pt x="60" y="11"/>
                      <a:pt x="65" y="15"/>
                      <a:pt x="70" y="23"/>
                    </a:cubicBezTo>
                    <a:cubicBezTo>
                      <a:pt x="75" y="30"/>
                      <a:pt x="80" y="41"/>
                      <a:pt x="88" y="57"/>
                    </a:cubicBezTo>
                    <a:cubicBezTo>
                      <a:pt x="96" y="72"/>
                      <a:pt x="105" y="91"/>
                      <a:pt x="113" y="106"/>
                    </a:cubicBezTo>
                    <a:cubicBezTo>
                      <a:pt x="117" y="113"/>
                      <a:pt x="120" y="119"/>
                      <a:pt x="123" y="124"/>
                    </a:cubicBezTo>
                    <a:cubicBezTo>
                      <a:pt x="125" y="127"/>
                      <a:pt x="126" y="129"/>
                      <a:pt x="127" y="130"/>
                    </a:cubicBezTo>
                    <a:cubicBezTo>
                      <a:pt x="128" y="132"/>
                      <a:pt x="129" y="133"/>
                      <a:pt x="131" y="134"/>
                    </a:cubicBezTo>
                    <a:cubicBezTo>
                      <a:pt x="131" y="134"/>
                      <a:pt x="133" y="135"/>
                      <a:pt x="134" y="135"/>
                    </a:cubicBezTo>
                    <a:cubicBezTo>
                      <a:pt x="138" y="136"/>
                      <a:pt x="145" y="136"/>
                      <a:pt x="150" y="138"/>
                    </a:cubicBezTo>
                    <a:cubicBezTo>
                      <a:pt x="153" y="139"/>
                      <a:pt x="156" y="140"/>
                      <a:pt x="158" y="141"/>
                    </a:cubicBezTo>
                    <a:cubicBezTo>
                      <a:pt x="160" y="143"/>
                      <a:pt x="162" y="145"/>
                      <a:pt x="163" y="147"/>
                    </a:cubicBezTo>
                    <a:cubicBezTo>
                      <a:pt x="163" y="149"/>
                      <a:pt x="164" y="152"/>
                      <a:pt x="164" y="156"/>
                    </a:cubicBezTo>
                    <a:cubicBezTo>
                      <a:pt x="164" y="163"/>
                      <a:pt x="162" y="174"/>
                      <a:pt x="160" y="183"/>
                    </a:cubicBezTo>
                    <a:cubicBezTo>
                      <a:pt x="157" y="192"/>
                      <a:pt x="154" y="201"/>
                      <a:pt x="151" y="206"/>
                    </a:cubicBezTo>
                    <a:cubicBezTo>
                      <a:pt x="148" y="211"/>
                      <a:pt x="142" y="215"/>
                      <a:pt x="136" y="218"/>
                    </a:cubicBezTo>
                    <a:cubicBezTo>
                      <a:pt x="129" y="221"/>
                      <a:pt x="122" y="222"/>
                      <a:pt x="118" y="222"/>
                    </a:cubicBezTo>
                    <a:cubicBezTo>
                      <a:pt x="117" y="222"/>
                      <a:pt x="116" y="222"/>
                      <a:pt x="116" y="222"/>
                    </a:cubicBezTo>
                    <a:cubicBezTo>
                      <a:pt x="115" y="222"/>
                      <a:pt x="115" y="222"/>
                      <a:pt x="115" y="221"/>
                    </a:cubicBezTo>
                    <a:cubicBezTo>
                      <a:pt x="114" y="221"/>
                      <a:pt x="114" y="221"/>
                      <a:pt x="114" y="221"/>
                    </a:cubicBezTo>
                    <a:cubicBezTo>
                      <a:pt x="114" y="220"/>
                      <a:pt x="115" y="219"/>
                      <a:pt x="115" y="218"/>
                    </a:cubicBezTo>
                    <a:cubicBezTo>
                      <a:pt x="117" y="214"/>
                      <a:pt x="120" y="207"/>
                      <a:pt x="124" y="200"/>
                    </a:cubicBezTo>
                    <a:cubicBezTo>
                      <a:pt x="124" y="200"/>
                      <a:pt x="124" y="200"/>
                      <a:pt x="124" y="200"/>
                    </a:cubicBezTo>
                    <a:cubicBezTo>
                      <a:pt x="128" y="192"/>
                      <a:pt x="130" y="184"/>
                      <a:pt x="130" y="175"/>
                    </a:cubicBezTo>
                    <a:cubicBezTo>
                      <a:pt x="130" y="168"/>
                      <a:pt x="129" y="162"/>
                      <a:pt x="126" y="155"/>
                    </a:cubicBezTo>
                    <a:cubicBezTo>
                      <a:pt x="126" y="155"/>
                      <a:pt x="126" y="155"/>
                      <a:pt x="126" y="155"/>
                    </a:cubicBezTo>
                    <a:cubicBezTo>
                      <a:pt x="125" y="152"/>
                      <a:pt x="122" y="149"/>
                      <a:pt x="118" y="145"/>
                    </a:cubicBezTo>
                    <a:cubicBezTo>
                      <a:pt x="107" y="133"/>
                      <a:pt x="85" y="114"/>
                      <a:pt x="67" y="93"/>
                    </a:cubicBezTo>
                    <a:cubicBezTo>
                      <a:pt x="54" y="78"/>
                      <a:pt x="38" y="59"/>
                      <a:pt x="26" y="44"/>
                    </a:cubicBezTo>
                    <a:cubicBezTo>
                      <a:pt x="20" y="36"/>
                      <a:pt x="14" y="29"/>
                      <a:pt x="10" y="24"/>
                    </a:cubicBezTo>
                    <a:cubicBezTo>
                      <a:pt x="6" y="19"/>
                      <a:pt x="4" y="16"/>
                      <a:pt x="4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2" y="17"/>
                      <a:pt x="2" y="17"/>
                      <a:pt x="2" y="17"/>
                    </a:cubicBezTo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6" name="Google Shape;486;p34"/>
              <p:cNvSpPr/>
              <p:nvPr/>
            </p:nvSpPr>
            <p:spPr>
              <a:xfrm>
                <a:off x="8454012" y="3937923"/>
                <a:ext cx="102243" cy="159535"/>
              </a:xfrm>
              <a:custGeom>
                <a:rect b="b" l="l" r="r" t="t"/>
                <a:pathLst>
                  <a:path extrusionOk="0" h="95" w="61">
                    <a:moveTo>
                      <a:pt x="45" y="76"/>
                    </a:moveTo>
                    <a:cubicBezTo>
                      <a:pt x="52" y="63"/>
                      <a:pt x="61" y="28"/>
                      <a:pt x="57" y="15"/>
                    </a:cubicBezTo>
                    <a:cubicBezTo>
                      <a:pt x="52" y="2"/>
                      <a:pt x="29" y="4"/>
                      <a:pt x="23" y="1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1" y="2"/>
                      <a:pt x="21" y="5"/>
                      <a:pt x="20" y="7"/>
                    </a:cubicBezTo>
                    <a:cubicBezTo>
                      <a:pt x="20" y="12"/>
                      <a:pt x="27" y="23"/>
                      <a:pt x="28" y="27"/>
                    </a:cubicBezTo>
                    <a:cubicBezTo>
                      <a:pt x="28" y="30"/>
                      <a:pt x="23" y="31"/>
                      <a:pt x="19" y="33"/>
                    </a:cubicBezTo>
                    <a:cubicBezTo>
                      <a:pt x="21" y="44"/>
                      <a:pt x="19" y="57"/>
                      <a:pt x="14" y="68"/>
                    </a:cubicBezTo>
                    <a:cubicBezTo>
                      <a:pt x="7" y="82"/>
                      <a:pt x="0" y="91"/>
                      <a:pt x="7" y="93"/>
                    </a:cubicBezTo>
                    <a:cubicBezTo>
                      <a:pt x="14" y="95"/>
                      <a:pt x="38" y="88"/>
                      <a:pt x="45" y="76"/>
                    </a:cubicBezTo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7" name="Google Shape;487;p34"/>
              <p:cNvSpPr/>
              <p:nvPr/>
            </p:nvSpPr>
            <p:spPr>
              <a:xfrm>
                <a:off x="8457538" y="3935279"/>
                <a:ext cx="97836" cy="162179"/>
              </a:xfrm>
              <a:custGeom>
                <a:rect b="b" l="l" r="r" t="t"/>
                <a:pathLst>
                  <a:path extrusionOk="0" h="97" w="58">
                    <a:moveTo>
                      <a:pt x="43" y="78"/>
                    </a:moveTo>
                    <a:cubicBezTo>
                      <a:pt x="45" y="79"/>
                      <a:pt x="45" y="79"/>
                      <a:pt x="45" y="79"/>
                    </a:cubicBezTo>
                    <a:cubicBezTo>
                      <a:pt x="48" y="74"/>
                      <a:pt x="51" y="65"/>
                      <a:pt x="53" y="55"/>
                    </a:cubicBezTo>
                    <a:cubicBezTo>
                      <a:pt x="56" y="45"/>
                      <a:pt x="58" y="35"/>
                      <a:pt x="58" y="27"/>
                    </a:cubicBezTo>
                    <a:cubicBezTo>
                      <a:pt x="58" y="23"/>
                      <a:pt x="57" y="19"/>
                      <a:pt x="56" y="17"/>
                    </a:cubicBezTo>
                    <a:cubicBezTo>
                      <a:pt x="55" y="13"/>
                      <a:pt x="52" y="10"/>
                      <a:pt x="49" y="8"/>
                    </a:cubicBezTo>
                    <a:cubicBezTo>
                      <a:pt x="45" y="5"/>
                      <a:pt x="39" y="4"/>
                      <a:pt x="33" y="3"/>
                    </a:cubicBezTo>
                    <a:cubicBezTo>
                      <a:pt x="31" y="3"/>
                      <a:pt x="28" y="3"/>
                      <a:pt x="26" y="2"/>
                    </a:cubicBezTo>
                    <a:cubicBezTo>
                      <a:pt x="24" y="2"/>
                      <a:pt x="23" y="2"/>
                      <a:pt x="22" y="1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2" y="1"/>
                      <a:pt x="22" y="1"/>
                      <a:pt x="22" y="1"/>
                    </a:cubicBezTo>
                    <a:cubicBezTo>
                      <a:pt x="21" y="0"/>
                      <a:pt x="21" y="0"/>
                      <a:pt x="20" y="0"/>
                    </a:cubicBezTo>
                    <a:cubicBezTo>
                      <a:pt x="20" y="0"/>
                      <a:pt x="19" y="1"/>
                      <a:pt x="19" y="1"/>
                    </a:cubicBezTo>
                    <a:cubicBezTo>
                      <a:pt x="17" y="4"/>
                      <a:pt x="17" y="6"/>
                      <a:pt x="16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11"/>
                      <a:pt x="17" y="13"/>
                      <a:pt x="18" y="14"/>
                    </a:cubicBezTo>
                    <a:cubicBezTo>
                      <a:pt x="19" y="17"/>
                      <a:pt x="20" y="20"/>
                      <a:pt x="21" y="23"/>
                    </a:cubicBezTo>
                    <a:cubicBezTo>
                      <a:pt x="22" y="25"/>
                      <a:pt x="22" y="26"/>
                      <a:pt x="23" y="27"/>
                    </a:cubicBezTo>
                    <a:cubicBezTo>
                      <a:pt x="23" y="28"/>
                      <a:pt x="24" y="29"/>
                      <a:pt x="24" y="29"/>
                    </a:cubicBezTo>
                    <a:cubicBezTo>
                      <a:pt x="24" y="30"/>
                      <a:pt x="24" y="30"/>
                      <a:pt x="24" y="30"/>
                    </a:cubicBezTo>
                    <a:cubicBezTo>
                      <a:pt x="24" y="30"/>
                      <a:pt x="24" y="30"/>
                      <a:pt x="24" y="30"/>
                    </a:cubicBezTo>
                    <a:cubicBezTo>
                      <a:pt x="24" y="30"/>
                      <a:pt x="24" y="30"/>
                      <a:pt x="24" y="30"/>
                    </a:cubicBezTo>
                    <a:cubicBezTo>
                      <a:pt x="24" y="30"/>
                      <a:pt x="24" y="30"/>
                      <a:pt x="24" y="30"/>
                    </a:cubicBezTo>
                    <a:cubicBezTo>
                      <a:pt x="24" y="30"/>
                      <a:pt x="24" y="30"/>
                      <a:pt x="24" y="30"/>
                    </a:cubicBezTo>
                    <a:cubicBezTo>
                      <a:pt x="24" y="30"/>
                      <a:pt x="24" y="30"/>
                      <a:pt x="24" y="30"/>
                    </a:cubicBezTo>
                    <a:cubicBezTo>
                      <a:pt x="24" y="30"/>
                      <a:pt x="24" y="30"/>
                      <a:pt x="24" y="30"/>
                    </a:cubicBezTo>
                    <a:cubicBezTo>
                      <a:pt x="24" y="29"/>
                      <a:pt x="24" y="29"/>
                      <a:pt x="24" y="29"/>
                    </a:cubicBezTo>
                    <a:cubicBezTo>
                      <a:pt x="24" y="30"/>
                      <a:pt x="24" y="30"/>
                      <a:pt x="24" y="30"/>
                    </a:cubicBezTo>
                    <a:cubicBezTo>
                      <a:pt x="24" y="30"/>
                      <a:pt x="24" y="30"/>
                      <a:pt x="24" y="30"/>
                    </a:cubicBezTo>
                    <a:cubicBezTo>
                      <a:pt x="24" y="29"/>
                      <a:pt x="24" y="29"/>
                      <a:pt x="24" y="29"/>
                    </a:cubicBezTo>
                    <a:cubicBezTo>
                      <a:pt x="24" y="29"/>
                      <a:pt x="24" y="29"/>
                      <a:pt x="24" y="29"/>
                    </a:cubicBezTo>
                    <a:cubicBezTo>
                      <a:pt x="24" y="29"/>
                      <a:pt x="24" y="29"/>
                      <a:pt x="24" y="29"/>
                    </a:cubicBezTo>
                    <a:cubicBezTo>
                      <a:pt x="24" y="29"/>
                      <a:pt x="24" y="29"/>
                      <a:pt x="24" y="29"/>
                    </a:cubicBezTo>
                    <a:cubicBezTo>
                      <a:pt x="24" y="29"/>
                      <a:pt x="24" y="29"/>
                      <a:pt x="24" y="29"/>
                    </a:cubicBezTo>
                    <a:cubicBezTo>
                      <a:pt x="24" y="29"/>
                      <a:pt x="24" y="29"/>
                      <a:pt x="24" y="29"/>
                    </a:cubicBezTo>
                    <a:cubicBezTo>
                      <a:pt x="24" y="29"/>
                      <a:pt x="23" y="30"/>
                      <a:pt x="23" y="30"/>
                    </a:cubicBezTo>
                    <a:cubicBezTo>
                      <a:pt x="22" y="31"/>
                      <a:pt x="19" y="32"/>
                      <a:pt x="16" y="33"/>
                    </a:cubicBezTo>
                    <a:cubicBezTo>
                      <a:pt x="15" y="33"/>
                      <a:pt x="15" y="34"/>
                      <a:pt x="15" y="35"/>
                    </a:cubicBezTo>
                    <a:cubicBezTo>
                      <a:pt x="15" y="38"/>
                      <a:pt x="16" y="42"/>
                      <a:pt x="16" y="45"/>
                    </a:cubicBezTo>
                    <a:cubicBezTo>
                      <a:pt x="16" y="53"/>
                      <a:pt x="14" y="61"/>
                      <a:pt x="11" y="69"/>
                    </a:cubicBezTo>
                    <a:cubicBezTo>
                      <a:pt x="12" y="70"/>
                      <a:pt x="12" y="70"/>
                      <a:pt x="12" y="70"/>
                    </a:cubicBezTo>
                    <a:cubicBezTo>
                      <a:pt x="11" y="69"/>
                      <a:pt x="11" y="69"/>
                      <a:pt x="11" y="69"/>
                    </a:cubicBezTo>
                    <a:cubicBezTo>
                      <a:pt x="8" y="74"/>
                      <a:pt x="6" y="78"/>
                      <a:pt x="4" y="82"/>
                    </a:cubicBezTo>
                    <a:cubicBezTo>
                      <a:pt x="3" y="84"/>
                      <a:pt x="2" y="85"/>
                      <a:pt x="1" y="87"/>
                    </a:cubicBezTo>
                    <a:cubicBezTo>
                      <a:pt x="1" y="89"/>
                      <a:pt x="0" y="90"/>
                      <a:pt x="0" y="91"/>
                    </a:cubicBezTo>
                    <a:cubicBezTo>
                      <a:pt x="0" y="93"/>
                      <a:pt x="1" y="94"/>
                      <a:pt x="1" y="95"/>
                    </a:cubicBezTo>
                    <a:cubicBezTo>
                      <a:pt x="2" y="96"/>
                      <a:pt x="3" y="96"/>
                      <a:pt x="5" y="97"/>
                    </a:cubicBezTo>
                    <a:cubicBezTo>
                      <a:pt x="6" y="97"/>
                      <a:pt x="7" y="97"/>
                      <a:pt x="8" y="97"/>
                    </a:cubicBezTo>
                    <a:cubicBezTo>
                      <a:pt x="13" y="97"/>
                      <a:pt x="21" y="96"/>
                      <a:pt x="27" y="93"/>
                    </a:cubicBezTo>
                    <a:cubicBezTo>
                      <a:pt x="34" y="90"/>
                      <a:pt x="41" y="85"/>
                      <a:pt x="45" y="79"/>
                    </a:cubicBezTo>
                    <a:cubicBezTo>
                      <a:pt x="45" y="79"/>
                      <a:pt x="45" y="79"/>
                      <a:pt x="45" y="79"/>
                    </a:cubicBezTo>
                    <a:cubicBezTo>
                      <a:pt x="43" y="78"/>
                      <a:pt x="43" y="78"/>
                      <a:pt x="43" y="78"/>
                    </a:cubicBezTo>
                    <a:cubicBezTo>
                      <a:pt x="41" y="77"/>
                      <a:pt x="41" y="77"/>
                      <a:pt x="41" y="77"/>
                    </a:cubicBezTo>
                    <a:cubicBezTo>
                      <a:pt x="38" y="82"/>
                      <a:pt x="32" y="86"/>
                      <a:pt x="26" y="89"/>
                    </a:cubicBezTo>
                    <a:cubicBezTo>
                      <a:pt x="19" y="92"/>
                      <a:pt x="12" y="93"/>
                      <a:pt x="8" y="93"/>
                    </a:cubicBezTo>
                    <a:cubicBezTo>
                      <a:pt x="7" y="93"/>
                      <a:pt x="6" y="93"/>
                      <a:pt x="6" y="93"/>
                    </a:cubicBezTo>
                    <a:cubicBezTo>
                      <a:pt x="5" y="93"/>
                      <a:pt x="5" y="92"/>
                      <a:pt x="5" y="92"/>
                    </a:cubicBezTo>
                    <a:cubicBezTo>
                      <a:pt x="4" y="92"/>
                      <a:pt x="4" y="92"/>
                      <a:pt x="4" y="91"/>
                    </a:cubicBezTo>
                    <a:cubicBezTo>
                      <a:pt x="4" y="91"/>
                      <a:pt x="5" y="90"/>
                      <a:pt x="5" y="88"/>
                    </a:cubicBezTo>
                    <a:cubicBezTo>
                      <a:pt x="7" y="84"/>
                      <a:pt x="10" y="78"/>
                      <a:pt x="14" y="71"/>
                    </a:cubicBezTo>
                    <a:cubicBezTo>
                      <a:pt x="14" y="71"/>
                      <a:pt x="14" y="71"/>
                      <a:pt x="14" y="71"/>
                    </a:cubicBezTo>
                    <a:cubicBezTo>
                      <a:pt x="18" y="63"/>
                      <a:pt x="20" y="54"/>
                      <a:pt x="20" y="45"/>
                    </a:cubicBezTo>
                    <a:cubicBezTo>
                      <a:pt x="20" y="42"/>
                      <a:pt x="19" y="38"/>
                      <a:pt x="19" y="34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20" y="36"/>
                      <a:pt x="22" y="35"/>
                      <a:pt x="24" y="34"/>
                    </a:cubicBezTo>
                    <a:cubicBezTo>
                      <a:pt x="25" y="34"/>
                      <a:pt x="26" y="33"/>
                      <a:pt x="26" y="32"/>
                    </a:cubicBezTo>
                    <a:cubicBezTo>
                      <a:pt x="27" y="32"/>
                      <a:pt x="28" y="31"/>
                      <a:pt x="28" y="30"/>
                    </a:cubicBezTo>
                    <a:cubicBezTo>
                      <a:pt x="28" y="29"/>
                      <a:pt x="28" y="29"/>
                      <a:pt x="28" y="29"/>
                    </a:cubicBezTo>
                    <a:cubicBezTo>
                      <a:pt x="26" y="29"/>
                      <a:pt x="26" y="29"/>
                      <a:pt x="26" y="29"/>
                    </a:cubicBezTo>
                    <a:cubicBezTo>
                      <a:pt x="28" y="29"/>
                      <a:pt x="28" y="29"/>
                      <a:pt x="28" y="29"/>
                    </a:cubicBezTo>
                    <a:cubicBezTo>
                      <a:pt x="27" y="28"/>
                      <a:pt x="27" y="26"/>
                      <a:pt x="26" y="24"/>
                    </a:cubicBezTo>
                    <a:cubicBezTo>
                      <a:pt x="25" y="22"/>
                      <a:pt x="24" y="19"/>
                      <a:pt x="22" y="16"/>
                    </a:cubicBezTo>
                    <a:cubicBezTo>
                      <a:pt x="21" y="13"/>
                      <a:pt x="20" y="10"/>
                      <a:pt x="20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21" y="7"/>
                      <a:pt x="21" y="5"/>
                      <a:pt x="22" y="3"/>
                    </a:cubicBezTo>
                    <a:cubicBezTo>
                      <a:pt x="21" y="2"/>
                      <a:pt x="21" y="2"/>
                      <a:pt x="21" y="2"/>
                    </a:cubicBezTo>
                    <a:cubicBezTo>
                      <a:pt x="19" y="4"/>
                      <a:pt x="19" y="4"/>
                      <a:pt x="19" y="4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1" y="5"/>
                      <a:pt x="21" y="5"/>
                      <a:pt x="21" y="5"/>
                    </a:cubicBezTo>
                    <a:cubicBezTo>
                      <a:pt x="21" y="5"/>
                      <a:pt x="23" y="6"/>
                      <a:pt x="24" y="6"/>
                    </a:cubicBezTo>
                    <a:cubicBezTo>
                      <a:pt x="28" y="7"/>
                      <a:pt x="35" y="7"/>
                      <a:pt x="40" y="9"/>
                    </a:cubicBezTo>
                    <a:cubicBezTo>
                      <a:pt x="43" y="10"/>
                      <a:pt x="46" y="11"/>
                      <a:pt x="48" y="12"/>
                    </a:cubicBezTo>
                    <a:cubicBezTo>
                      <a:pt x="50" y="14"/>
                      <a:pt x="52" y="16"/>
                      <a:pt x="53" y="18"/>
                    </a:cubicBezTo>
                    <a:cubicBezTo>
                      <a:pt x="53" y="20"/>
                      <a:pt x="54" y="23"/>
                      <a:pt x="54" y="27"/>
                    </a:cubicBezTo>
                    <a:cubicBezTo>
                      <a:pt x="54" y="34"/>
                      <a:pt x="52" y="45"/>
                      <a:pt x="50" y="54"/>
                    </a:cubicBezTo>
                    <a:cubicBezTo>
                      <a:pt x="47" y="63"/>
                      <a:pt x="44" y="72"/>
                      <a:pt x="41" y="77"/>
                    </a:cubicBezTo>
                    <a:cubicBezTo>
                      <a:pt x="41" y="77"/>
                      <a:pt x="41" y="77"/>
                      <a:pt x="41" y="77"/>
                    </a:cubicBezTo>
                    <a:cubicBezTo>
                      <a:pt x="43" y="78"/>
                      <a:pt x="43" y="78"/>
                      <a:pt x="43" y="78"/>
                    </a:cubicBezTo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8" name="Google Shape;488;p34"/>
              <p:cNvSpPr/>
              <p:nvPr/>
            </p:nvSpPr>
            <p:spPr>
              <a:xfrm>
                <a:off x="8321802" y="3760760"/>
                <a:ext cx="196554" cy="368427"/>
              </a:xfrm>
              <a:custGeom>
                <a:rect b="b" l="l" r="r" t="t"/>
                <a:pathLst>
                  <a:path extrusionOk="0" h="220" w="117">
                    <a:moveTo>
                      <a:pt x="61" y="16"/>
                    </a:moveTo>
                    <a:cubicBezTo>
                      <a:pt x="61" y="16"/>
                      <a:pt x="71" y="106"/>
                      <a:pt x="71" y="140"/>
                    </a:cubicBezTo>
                    <a:cubicBezTo>
                      <a:pt x="71" y="174"/>
                      <a:pt x="67" y="185"/>
                      <a:pt x="67" y="185"/>
                    </a:cubicBezTo>
                    <a:cubicBezTo>
                      <a:pt x="67" y="185"/>
                      <a:pt x="24" y="201"/>
                      <a:pt x="12" y="205"/>
                    </a:cubicBezTo>
                    <a:cubicBezTo>
                      <a:pt x="0" y="210"/>
                      <a:pt x="14" y="217"/>
                      <a:pt x="23" y="219"/>
                    </a:cubicBezTo>
                    <a:cubicBezTo>
                      <a:pt x="32" y="220"/>
                      <a:pt x="85" y="220"/>
                      <a:pt x="95" y="215"/>
                    </a:cubicBezTo>
                    <a:cubicBezTo>
                      <a:pt x="105" y="211"/>
                      <a:pt x="101" y="167"/>
                      <a:pt x="101" y="151"/>
                    </a:cubicBezTo>
                    <a:cubicBezTo>
                      <a:pt x="102" y="134"/>
                      <a:pt x="117" y="86"/>
                      <a:pt x="116" y="50"/>
                    </a:cubicBezTo>
                    <a:cubicBezTo>
                      <a:pt x="115" y="13"/>
                      <a:pt x="110" y="0"/>
                      <a:pt x="110" y="0"/>
                    </a:cubicBezTo>
                    <a:cubicBezTo>
                      <a:pt x="61" y="16"/>
                      <a:pt x="61" y="16"/>
                      <a:pt x="61" y="16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9" name="Google Shape;489;p34"/>
              <p:cNvSpPr/>
              <p:nvPr/>
            </p:nvSpPr>
            <p:spPr>
              <a:xfrm>
                <a:off x="8424045" y="3762523"/>
                <a:ext cx="94310" cy="362258"/>
              </a:xfrm>
              <a:custGeom>
                <a:rect b="b" l="l" r="r" t="t"/>
                <a:pathLst>
                  <a:path extrusionOk="0" h="216" w="56">
                    <a:moveTo>
                      <a:pt x="40" y="150"/>
                    </a:moveTo>
                    <a:cubicBezTo>
                      <a:pt x="41" y="134"/>
                      <a:pt x="56" y="85"/>
                      <a:pt x="55" y="49"/>
                    </a:cubicBezTo>
                    <a:cubicBezTo>
                      <a:pt x="54" y="12"/>
                      <a:pt x="49" y="0"/>
                      <a:pt x="49" y="0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2" y="30"/>
                      <a:pt x="4" y="50"/>
                    </a:cubicBezTo>
                    <a:cubicBezTo>
                      <a:pt x="29" y="65"/>
                      <a:pt x="29" y="65"/>
                      <a:pt x="29" y="65"/>
                    </a:cubicBezTo>
                    <a:cubicBezTo>
                      <a:pt x="29" y="65"/>
                      <a:pt x="22" y="193"/>
                      <a:pt x="25" y="198"/>
                    </a:cubicBezTo>
                    <a:cubicBezTo>
                      <a:pt x="27" y="204"/>
                      <a:pt x="27" y="210"/>
                      <a:pt x="27" y="216"/>
                    </a:cubicBezTo>
                    <a:cubicBezTo>
                      <a:pt x="30" y="215"/>
                      <a:pt x="32" y="215"/>
                      <a:pt x="34" y="214"/>
                    </a:cubicBezTo>
                    <a:cubicBezTo>
                      <a:pt x="44" y="210"/>
                      <a:pt x="40" y="166"/>
                      <a:pt x="40" y="150"/>
                    </a:cubicBezTo>
                  </a:path>
                </a:pathLst>
              </a:custGeom>
              <a:solidFill>
                <a:srgbClr val="92E3A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0" name="Google Shape;490;p34"/>
              <p:cNvSpPr/>
              <p:nvPr/>
            </p:nvSpPr>
            <p:spPr>
              <a:xfrm>
                <a:off x="8427570" y="3817170"/>
                <a:ext cx="89022" cy="307611"/>
              </a:xfrm>
              <a:custGeom>
                <a:rect b="b" l="l" r="r" t="t"/>
                <a:pathLst>
                  <a:path extrusionOk="0" h="183" w="53">
                    <a:moveTo>
                      <a:pt x="52" y="0"/>
                    </a:moveTo>
                    <a:cubicBezTo>
                      <a:pt x="39" y="1"/>
                      <a:pt x="24" y="3"/>
                      <a:pt x="12" y="3"/>
                    </a:cubicBezTo>
                    <a:cubicBezTo>
                      <a:pt x="10" y="3"/>
                      <a:pt x="9" y="3"/>
                      <a:pt x="8" y="3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1" y="7"/>
                      <a:pt x="1" y="12"/>
                      <a:pt x="2" y="17"/>
                    </a:cubicBezTo>
                    <a:cubicBezTo>
                      <a:pt x="27" y="32"/>
                      <a:pt x="27" y="32"/>
                      <a:pt x="27" y="32"/>
                    </a:cubicBezTo>
                    <a:cubicBezTo>
                      <a:pt x="27" y="32"/>
                      <a:pt x="27" y="32"/>
                      <a:pt x="27" y="32"/>
                    </a:cubicBezTo>
                    <a:cubicBezTo>
                      <a:pt x="27" y="32"/>
                      <a:pt x="23" y="120"/>
                      <a:pt x="23" y="153"/>
                    </a:cubicBezTo>
                    <a:cubicBezTo>
                      <a:pt x="23" y="160"/>
                      <a:pt x="23" y="164"/>
                      <a:pt x="23" y="165"/>
                    </a:cubicBezTo>
                    <a:cubicBezTo>
                      <a:pt x="25" y="170"/>
                      <a:pt x="25" y="176"/>
                      <a:pt x="25" y="182"/>
                    </a:cubicBezTo>
                    <a:cubicBezTo>
                      <a:pt x="25" y="182"/>
                      <a:pt x="25" y="182"/>
                      <a:pt x="25" y="183"/>
                    </a:cubicBezTo>
                    <a:cubicBezTo>
                      <a:pt x="28" y="182"/>
                      <a:pt x="30" y="182"/>
                      <a:pt x="32" y="181"/>
                    </a:cubicBezTo>
                    <a:cubicBezTo>
                      <a:pt x="38" y="179"/>
                      <a:pt x="39" y="164"/>
                      <a:pt x="39" y="148"/>
                    </a:cubicBezTo>
                    <a:cubicBezTo>
                      <a:pt x="39" y="148"/>
                      <a:pt x="39" y="147"/>
                      <a:pt x="39" y="147"/>
                    </a:cubicBezTo>
                    <a:cubicBezTo>
                      <a:pt x="39" y="138"/>
                      <a:pt x="38" y="129"/>
                      <a:pt x="38" y="122"/>
                    </a:cubicBezTo>
                    <a:cubicBezTo>
                      <a:pt x="38" y="120"/>
                      <a:pt x="38" y="118"/>
                      <a:pt x="38" y="117"/>
                    </a:cubicBezTo>
                    <a:cubicBezTo>
                      <a:pt x="39" y="101"/>
                      <a:pt x="53" y="55"/>
                      <a:pt x="53" y="19"/>
                    </a:cubicBezTo>
                    <a:cubicBezTo>
                      <a:pt x="53" y="18"/>
                      <a:pt x="53" y="17"/>
                      <a:pt x="53" y="16"/>
                    </a:cubicBezTo>
                    <a:cubicBezTo>
                      <a:pt x="53" y="10"/>
                      <a:pt x="52" y="4"/>
                      <a:pt x="52" y="0"/>
                    </a:cubicBezTo>
                  </a:path>
                </a:pathLst>
              </a:custGeom>
              <a:solidFill>
                <a:srgbClr val="DFF7E5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1" name="Google Shape;491;p34"/>
              <p:cNvSpPr/>
              <p:nvPr/>
            </p:nvSpPr>
            <p:spPr>
              <a:xfrm>
                <a:off x="8321802" y="3760760"/>
                <a:ext cx="196554" cy="368427"/>
              </a:xfrm>
              <a:custGeom>
                <a:rect b="b" l="l" r="r" t="t"/>
                <a:pathLst>
                  <a:path extrusionOk="0" h="220" w="117">
                    <a:moveTo>
                      <a:pt x="61" y="16"/>
                    </a:moveTo>
                    <a:cubicBezTo>
                      <a:pt x="61" y="16"/>
                      <a:pt x="71" y="106"/>
                      <a:pt x="71" y="140"/>
                    </a:cubicBezTo>
                    <a:cubicBezTo>
                      <a:pt x="71" y="174"/>
                      <a:pt x="67" y="185"/>
                      <a:pt x="67" y="185"/>
                    </a:cubicBezTo>
                    <a:cubicBezTo>
                      <a:pt x="67" y="185"/>
                      <a:pt x="24" y="201"/>
                      <a:pt x="12" y="205"/>
                    </a:cubicBezTo>
                    <a:cubicBezTo>
                      <a:pt x="0" y="210"/>
                      <a:pt x="14" y="217"/>
                      <a:pt x="23" y="219"/>
                    </a:cubicBezTo>
                    <a:cubicBezTo>
                      <a:pt x="32" y="220"/>
                      <a:pt x="85" y="220"/>
                      <a:pt x="95" y="215"/>
                    </a:cubicBezTo>
                    <a:cubicBezTo>
                      <a:pt x="105" y="211"/>
                      <a:pt x="101" y="167"/>
                      <a:pt x="101" y="151"/>
                    </a:cubicBezTo>
                    <a:cubicBezTo>
                      <a:pt x="102" y="134"/>
                      <a:pt x="117" y="86"/>
                      <a:pt x="116" y="50"/>
                    </a:cubicBezTo>
                    <a:cubicBezTo>
                      <a:pt x="115" y="13"/>
                      <a:pt x="110" y="0"/>
                      <a:pt x="110" y="0"/>
                    </a:cubicBezTo>
                    <a:lnTo>
                      <a:pt x="61" y="16"/>
                    </a:lnTo>
                    <a:close/>
                  </a:path>
                </a:pathLst>
              </a:custGeom>
              <a:noFill/>
              <a:ln cap="rnd" cmpd="sng" w="11100">
                <a:solidFill>
                  <a:srgbClr val="26323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2" name="Google Shape;492;p34"/>
              <p:cNvSpPr/>
              <p:nvPr/>
            </p:nvSpPr>
            <p:spPr>
              <a:xfrm>
                <a:off x="8321802" y="4071015"/>
                <a:ext cx="170993" cy="58173"/>
              </a:xfrm>
              <a:custGeom>
                <a:rect b="b" l="l" r="r" t="t"/>
                <a:pathLst>
                  <a:path extrusionOk="0" h="35" w="102">
                    <a:moveTo>
                      <a:pt x="102" y="8"/>
                    </a:moveTo>
                    <a:cubicBezTo>
                      <a:pt x="92" y="10"/>
                      <a:pt x="78" y="12"/>
                      <a:pt x="76" y="7"/>
                    </a:cubicBezTo>
                    <a:cubicBezTo>
                      <a:pt x="75" y="4"/>
                      <a:pt x="71" y="1"/>
                      <a:pt x="67" y="0"/>
                    </a:cubicBezTo>
                    <a:cubicBezTo>
                      <a:pt x="67" y="0"/>
                      <a:pt x="24" y="16"/>
                      <a:pt x="12" y="20"/>
                    </a:cubicBezTo>
                    <a:cubicBezTo>
                      <a:pt x="0" y="25"/>
                      <a:pt x="14" y="32"/>
                      <a:pt x="23" y="34"/>
                    </a:cubicBezTo>
                    <a:cubicBezTo>
                      <a:pt x="32" y="35"/>
                      <a:pt x="85" y="35"/>
                      <a:pt x="95" y="30"/>
                    </a:cubicBezTo>
                    <a:cubicBezTo>
                      <a:pt x="99" y="28"/>
                      <a:pt x="101" y="19"/>
                      <a:pt x="102" y="8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3" name="Google Shape;493;p34"/>
              <p:cNvSpPr/>
              <p:nvPr/>
            </p:nvSpPr>
            <p:spPr>
              <a:xfrm>
                <a:off x="8321802" y="4071015"/>
                <a:ext cx="170993" cy="58173"/>
              </a:xfrm>
              <a:custGeom>
                <a:rect b="b" l="l" r="r" t="t"/>
                <a:pathLst>
                  <a:path extrusionOk="0" h="35" w="102">
                    <a:moveTo>
                      <a:pt x="102" y="8"/>
                    </a:moveTo>
                    <a:cubicBezTo>
                      <a:pt x="92" y="10"/>
                      <a:pt x="78" y="12"/>
                      <a:pt x="76" y="7"/>
                    </a:cubicBezTo>
                    <a:cubicBezTo>
                      <a:pt x="75" y="4"/>
                      <a:pt x="71" y="1"/>
                      <a:pt x="67" y="0"/>
                    </a:cubicBezTo>
                    <a:cubicBezTo>
                      <a:pt x="67" y="0"/>
                      <a:pt x="24" y="16"/>
                      <a:pt x="12" y="20"/>
                    </a:cubicBezTo>
                    <a:cubicBezTo>
                      <a:pt x="0" y="25"/>
                      <a:pt x="14" y="32"/>
                      <a:pt x="23" y="34"/>
                    </a:cubicBezTo>
                    <a:cubicBezTo>
                      <a:pt x="32" y="35"/>
                      <a:pt x="85" y="35"/>
                      <a:pt x="95" y="30"/>
                    </a:cubicBezTo>
                    <a:cubicBezTo>
                      <a:pt x="99" y="28"/>
                      <a:pt x="101" y="19"/>
                      <a:pt x="102" y="8"/>
                    </a:cubicBezTo>
                    <a:close/>
                  </a:path>
                </a:pathLst>
              </a:custGeom>
              <a:noFill/>
              <a:ln cap="rnd" cmpd="sng" w="11100">
                <a:solidFill>
                  <a:srgbClr val="26323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4" name="Google Shape;494;p34"/>
              <p:cNvSpPr/>
              <p:nvPr/>
            </p:nvSpPr>
            <p:spPr>
              <a:xfrm>
                <a:off x="8221321" y="3480473"/>
                <a:ext cx="347274" cy="340222"/>
              </a:xfrm>
              <a:custGeom>
                <a:rect b="b" l="l" r="r" t="t"/>
                <a:pathLst>
                  <a:path extrusionOk="0" h="203" w="207">
                    <a:moveTo>
                      <a:pt x="37" y="0"/>
                    </a:moveTo>
                    <a:cubicBezTo>
                      <a:pt x="0" y="148"/>
                      <a:pt x="0" y="148"/>
                      <a:pt x="0" y="148"/>
                    </a:cubicBezTo>
                    <a:cubicBezTo>
                      <a:pt x="15" y="156"/>
                      <a:pt x="31" y="161"/>
                      <a:pt x="47" y="164"/>
                    </a:cubicBezTo>
                    <a:cubicBezTo>
                      <a:pt x="61" y="166"/>
                      <a:pt x="76" y="166"/>
                      <a:pt x="91" y="164"/>
                    </a:cubicBezTo>
                    <a:cubicBezTo>
                      <a:pt x="88" y="193"/>
                      <a:pt x="88" y="193"/>
                      <a:pt x="88" y="193"/>
                    </a:cubicBezTo>
                    <a:cubicBezTo>
                      <a:pt x="102" y="199"/>
                      <a:pt x="116" y="202"/>
                      <a:pt x="131" y="202"/>
                    </a:cubicBezTo>
                    <a:cubicBezTo>
                      <a:pt x="158" y="203"/>
                      <a:pt x="207" y="193"/>
                      <a:pt x="207" y="193"/>
                    </a:cubicBezTo>
                    <a:cubicBezTo>
                      <a:pt x="198" y="7"/>
                      <a:pt x="198" y="7"/>
                      <a:pt x="198" y="7"/>
                    </a:cubicBezTo>
                    <a:cubicBezTo>
                      <a:pt x="37" y="0"/>
                      <a:pt x="37" y="0"/>
                      <a:pt x="37" y="0"/>
                    </a:cubicBezTo>
                  </a:path>
                </a:pathLst>
              </a:custGeom>
              <a:solidFill>
                <a:srgbClr val="92E3A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5" name="Google Shape;495;p34"/>
              <p:cNvSpPr/>
              <p:nvPr/>
            </p:nvSpPr>
            <p:spPr>
              <a:xfrm>
                <a:off x="8217796" y="3476948"/>
                <a:ext cx="354324" cy="345511"/>
              </a:xfrm>
              <a:custGeom>
                <a:rect b="b" l="l" r="r" t="t"/>
                <a:pathLst>
                  <a:path extrusionOk="0" h="206" w="211">
                    <a:moveTo>
                      <a:pt x="39" y="2"/>
                    </a:moveTo>
                    <a:cubicBezTo>
                      <a:pt x="37" y="2"/>
                      <a:pt x="37" y="2"/>
                      <a:pt x="37" y="2"/>
                    </a:cubicBezTo>
                    <a:cubicBezTo>
                      <a:pt x="0" y="150"/>
                      <a:pt x="0" y="150"/>
                      <a:pt x="0" y="150"/>
                    </a:cubicBezTo>
                    <a:cubicBezTo>
                      <a:pt x="0" y="151"/>
                      <a:pt x="0" y="152"/>
                      <a:pt x="1" y="152"/>
                    </a:cubicBezTo>
                    <a:cubicBezTo>
                      <a:pt x="16" y="160"/>
                      <a:pt x="32" y="165"/>
                      <a:pt x="48" y="168"/>
                    </a:cubicBezTo>
                    <a:cubicBezTo>
                      <a:pt x="49" y="168"/>
                      <a:pt x="49" y="168"/>
                      <a:pt x="49" y="168"/>
                    </a:cubicBezTo>
                    <a:cubicBezTo>
                      <a:pt x="56" y="169"/>
                      <a:pt x="63" y="170"/>
                      <a:pt x="71" y="170"/>
                    </a:cubicBezTo>
                    <a:cubicBezTo>
                      <a:pt x="78" y="170"/>
                      <a:pt x="86" y="169"/>
                      <a:pt x="93" y="168"/>
                    </a:cubicBezTo>
                    <a:cubicBezTo>
                      <a:pt x="93" y="166"/>
                      <a:pt x="93" y="166"/>
                      <a:pt x="93" y="166"/>
                    </a:cubicBezTo>
                    <a:cubicBezTo>
                      <a:pt x="91" y="166"/>
                      <a:pt x="91" y="166"/>
                      <a:pt x="91" y="166"/>
                    </a:cubicBezTo>
                    <a:cubicBezTo>
                      <a:pt x="88" y="195"/>
                      <a:pt x="88" y="195"/>
                      <a:pt x="88" y="195"/>
                    </a:cubicBezTo>
                    <a:cubicBezTo>
                      <a:pt x="88" y="196"/>
                      <a:pt x="88" y="197"/>
                      <a:pt x="89" y="197"/>
                    </a:cubicBezTo>
                    <a:cubicBezTo>
                      <a:pt x="103" y="203"/>
                      <a:pt x="118" y="206"/>
                      <a:pt x="133" y="206"/>
                    </a:cubicBezTo>
                    <a:cubicBezTo>
                      <a:pt x="133" y="204"/>
                      <a:pt x="133" y="204"/>
                      <a:pt x="133" y="204"/>
                    </a:cubicBezTo>
                    <a:cubicBezTo>
                      <a:pt x="133" y="206"/>
                      <a:pt x="133" y="206"/>
                      <a:pt x="133" y="206"/>
                    </a:cubicBezTo>
                    <a:cubicBezTo>
                      <a:pt x="134" y="206"/>
                      <a:pt x="135" y="206"/>
                      <a:pt x="137" y="206"/>
                    </a:cubicBezTo>
                    <a:cubicBezTo>
                      <a:pt x="164" y="206"/>
                      <a:pt x="210" y="197"/>
                      <a:pt x="210" y="197"/>
                    </a:cubicBezTo>
                    <a:cubicBezTo>
                      <a:pt x="211" y="197"/>
                      <a:pt x="211" y="196"/>
                      <a:pt x="211" y="195"/>
                    </a:cubicBezTo>
                    <a:cubicBezTo>
                      <a:pt x="202" y="9"/>
                      <a:pt x="202" y="9"/>
                      <a:pt x="202" y="9"/>
                    </a:cubicBezTo>
                    <a:cubicBezTo>
                      <a:pt x="202" y="8"/>
                      <a:pt x="201" y="7"/>
                      <a:pt x="200" y="7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8" y="0"/>
                      <a:pt x="37" y="1"/>
                      <a:pt x="37" y="2"/>
                    </a:cubicBezTo>
                    <a:cubicBezTo>
                      <a:pt x="39" y="2"/>
                      <a:pt x="39" y="2"/>
                      <a:pt x="39" y="2"/>
                    </a:cubicBezTo>
                    <a:cubicBezTo>
                      <a:pt x="39" y="4"/>
                      <a:pt x="39" y="4"/>
                      <a:pt x="39" y="4"/>
                    </a:cubicBezTo>
                    <a:cubicBezTo>
                      <a:pt x="198" y="11"/>
                      <a:pt x="198" y="11"/>
                      <a:pt x="198" y="11"/>
                    </a:cubicBezTo>
                    <a:cubicBezTo>
                      <a:pt x="207" y="195"/>
                      <a:pt x="207" y="195"/>
                      <a:pt x="207" y="195"/>
                    </a:cubicBezTo>
                    <a:cubicBezTo>
                      <a:pt x="209" y="195"/>
                      <a:pt x="209" y="195"/>
                      <a:pt x="209" y="195"/>
                    </a:cubicBezTo>
                    <a:cubicBezTo>
                      <a:pt x="209" y="193"/>
                      <a:pt x="209" y="193"/>
                      <a:pt x="209" y="193"/>
                    </a:cubicBezTo>
                    <a:cubicBezTo>
                      <a:pt x="209" y="193"/>
                      <a:pt x="206" y="194"/>
                      <a:pt x="201" y="195"/>
                    </a:cubicBezTo>
                    <a:cubicBezTo>
                      <a:pt x="187" y="197"/>
                      <a:pt x="157" y="202"/>
                      <a:pt x="137" y="202"/>
                    </a:cubicBezTo>
                    <a:cubicBezTo>
                      <a:pt x="135" y="202"/>
                      <a:pt x="134" y="202"/>
                      <a:pt x="133" y="202"/>
                    </a:cubicBezTo>
                    <a:cubicBezTo>
                      <a:pt x="133" y="202"/>
                      <a:pt x="133" y="202"/>
                      <a:pt x="133" y="202"/>
                    </a:cubicBezTo>
                    <a:cubicBezTo>
                      <a:pt x="119" y="202"/>
                      <a:pt x="104" y="199"/>
                      <a:pt x="91" y="193"/>
                    </a:cubicBezTo>
                    <a:cubicBezTo>
                      <a:pt x="90" y="195"/>
                      <a:pt x="90" y="195"/>
                      <a:pt x="90" y="195"/>
                    </a:cubicBezTo>
                    <a:cubicBezTo>
                      <a:pt x="92" y="195"/>
                      <a:pt x="92" y="195"/>
                      <a:pt x="92" y="195"/>
                    </a:cubicBezTo>
                    <a:cubicBezTo>
                      <a:pt x="95" y="167"/>
                      <a:pt x="95" y="167"/>
                      <a:pt x="95" y="167"/>
                    </a:cubicBezTo>
                    <a:cubicBezTo>
                      <a:pt x="95" y="166"/>
                      <a:pt x="95" y="165"/>
                      <a:pt x="94" y="165"/>
                    </a:cubicBezTo>
                    <a:cubicBezTo>
                      <a:pt x="94" y="165"/>
                      <a:pt x="93" y="164"/>
                      <a:pt x="92" y="164"/>
                    </a:cubicBezTo>
                    <a:cubicBezTo>
                      <a:pt x="85" y="165"/>
                      <a:pt x="78" y="166"/>
                      <a:pt x="71" y="166"/>
                    </a:cubicBezTo>
                    <a:cubicBezTo>
                      <a:pt x="64" y="166"/>
                      <a:pt x="56" y="165"/>
                      <a:pt x="49" y="164"/>
                    </a:cubicBezTo>
                    <a:cubicBezTo>
                      <a:pt x="49" y="166"/>
                      <a:pt x="49" y="166"/>
                      <a:pt x="49" y="166"/>
                    </a:cubicBezTo>
                    <a:cubicBezTo>
                      <a:pt x="49" y="164"/>
                      <a:pt x="49" y="164"/>
                      <a:pt x="49" y="164"/>
                    </a:cubicBezTo>
                    <a:cubicBezTo>
                      <a:pt x="33" y="161"/>
                      <a:pt x="18" y="156"/>
                      <a:pt x="3" y="148"/>
                    </a:cubicBezTo>
                    <a:cubicBezTo>
                      <a:pt x="2" y="150"/>
                      <a:pt x="2" y="150"/>
                      <a:pt x="2" y="150"/>
                    </a:cubicBezTo>
                    <a:cubicBezTo>
                      <a:pt x="4" y="151"/>
                      <a:pt x="4" y="151"/>
                      <a:pt x="4" y="151"/>
                    </a:cubicBezTo>
                    <a:cubicBezTo>
                      <a:pt x="41" y="3"/>
                      <a:pt x="41" y="3"/>
                      <a:pt x="41" y="3"/>
                    </a:cubicBezTo>
                    <a:cubicBezTo>
                      <a:pt x="39" y="2"/>
                      <a:pt x="39" y="2"/>
                      <a:pt x="39" y="2"/>
                    </a:cubicBezTo>
                    <a:cubicBezTo>
                      <a:pt x="39" y="4"/>
                      <a:pt x="39" y="4"/>
                      <a:pt x="39" y="4"/>
                    </a:cubicBezTo>
                    <a:cubicBezTo>
                      <a:pt x="39" y="2"/>
                      <a:pt x="39" y="2"/>
                      <a:pt x="39" y="2"/>
                    </a:cubicBezTo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6" name="Google Shape;496;p34"/>
              <p:cNvSpPr/>
              <p:nvPr/>
            </p:nvSpPr>
            <p:spPr>
              <a:xfrm>
                <a:off x="8373804" y="3584479"/>
                <a:ext cx="1763" cy="170993"/>
              </a:xfrm>
              <a:custGeom>
                <a:rect b="b" l="l" r="r" t="t"/>
                <a:pathLst>
                  <a:path extrusionOk="0" h="102" w="1">
                    <a:moveTo>
                      <a:pt x="0" y="102"/>
                    </a:moveTo>
                    <a:cubicBezTo>
                      <a:pt x="0" y="102"/>
                      <a:pt x="1" y="25"/>
                      <a:pt x="1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7" name="Google Shape;497;p34"/>
              <p:cNvSpPr/>
              <p:nvPr/>
            </p:nvSpPr>
            <p:spPr>
              <a:xfrm>
                <a:off x="8373804" y="3584479"/>
                <a:ext cx="1763" cy="170993"/>
              </a:xfrm>
              <a:custGeom>
                <a:rect b="b" l="l" r="r" t="t"/>
                <a:pathLst>
                  <a:path extrusionOk="0" h="102" w="1">
                    <a:moveTo>
                      <a:pt x="0" y="102"/>
                    </a:moveTo>
                    <a:cubicBezTo>
                      <a:pt x="0" y="102"/>
                      <a:pt x="1" y="25"/>
                      <a:pt x="1" y="0"/>
                    </a:cubicBezTo>
                  </a:path>
                </a:pathLst>
              </a:custGeom>
              <a:noFill/>
              <a:ln cap="rnd" cmpd="sng" w="11100">
                <a:solidFill>
                  <a:srgbClr val="26323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8" name="Google Shape;498;p34"/>
              <p:cNvSpPr/>
              <p:nvPr/>
            </p:nvSpPr>
            <p:spPr>
              <a:xfrm>
                <a:off x="8263629" y="3010684"/>
                <a:ext cx="292626" cy="536777"/>
              </a:xfrm>
              <a:custGeom>
                <a:rect b="b" l="l" r="r" t="t"/>
                <a:pathLst>
                  <a:path extrusionOk="0" h="320" w="175">
                    <a:moveTo>
                      <a:pt x="65" y="36"/>
                    </a:moveTo>
                    <a:cubicBezTo>
                      <a:pt x="65" y="36"/>
                      <a:pt x="42" y="66"/>
                      <a:pt x="42" y="89"/>
                    </a:cubicBezTo>
                    <a:cubicBezTo>
                      <a:pt x="41" y="111"/>
                      <a:pt x="18" y="250"/>
                      <a:pt x="12" y="267"/>
                    </a:cubicBezTo>
                    <a:cubicBezTo>
                      <a:pt x="9" y="276"/>
                      <a:pt x="5" y="285"/>
                      <a:pt x="0" y="294"/>
                    </a:cubicBezTo>
                    <a:cubicBezTo>
                      <a:pt x="0" y="294"/>
                      <a:pt x="56" y="320"/>
                      <a:pt x="85" y="317"/>
                    </a:cubicBezTo>
                    <a:cubicBezTo>
                      <a:pt x="113" y="315"/>
                      <a:pt x="175" y="293"/>
                      <a:pt x="175" y="293"/>
                    </a:cubicBezTo>
                    <a:cubicBezTo>
                      <a:pt x="175" y="293"/>
                      <a:pt x="172" y="238"/>
                      <a:pt x="168" y="184"/>
                    </a:cubicBezTo>
                    <a:cubicBezTo>
                      <a:pt x="163" y="129"/>
                      <a:pt x="140" y="53"/>
                      <a:pt x="134" y="37"/>
                    </a:cubicBezTo>
                    <a:cubicBezTo>
                      <a:pt x="127" y="21"/>
                      <a:pt x="102" y="0"/>
                      <a:pt x="65" y="36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9" name="Google Shape;499;p34"/>
              <p:cNvSpPr/>
              <p:nvPr/>
            </p:nvSpPr>
            <p:spPr>
              <a:xfrm>
                <a:off x="8260103" y="3034482"/>
                <a:ext cx="299678" cy="511215"/>
              </a:xfrm>
              <a:custGeom>
                <a:rect b="b" l="l" r="r" t="t"/>
                <a:pathLst>
                  <a:path extrusionOk="0" h="305" w="179">
                    <a:moveTo>
                      <a:pt x="67" y="22"/>
                    </a:moveTo>
                    <a:cubicBezTo>
                      <a:pt x="65" y="21"/>
                      <a:pt x="65" y="21"/>
                      <a:pt x="65" y="21"/>
                    </a:cubicBezTo>
                    <a:cubicBezTo>
                      <a:pt x="65" y="21"/>
                      <a:pt x="60" y="28"/>
                      <a:pt x="54" y="39"/>
                    </a:cubicBezTo>
                    <a:cubicBezTo>
                      <a:pt x="48" y="49"/>
                      <a:pt x="42" y="63"/>
                      <a:pt x="42" y="75"/>
                    </a:cubicBezTo>
                    <a:cubicBezTo>
                      <a:pt x="41" y="80"/>
                      <a:pt x="40" y="93"/>
                      <a:pt x="37" y="109"/>
                    </a:cubicBezTo>
                    <a:cubicBezTo>
                      <a:pt x="34" y="134"/>
                      <a:pt x="29" y="167"/>
                      <a:pt x="24" y="195"/>
                    </a:cubicBezTo>
                    <a:cubicBezTo>
                      <a:pt x="21" y="209"/>
                      <a:pt x="19" y="222"/>
                      <a:pt x="17" y="232"/>
                    </a:cubicBezTo>
                    <a:cubicBezTo>
                      <a:pt x="15" y="242"/>
                      <a:pt x="13" y="249"/>
                      <a:pt x="12" y="252"/>
                    </a:cubicBezTo>
                    <a:cubicBezTo>
                      <a:pt x="12" y="252"/>
                      <a:pt x="12" y="252"/>
                      <a:pt x="12" y="252"/>
                    </a:cubicBezTo>
                    <a:cubicBezTo>
                      <a:pt x="9" y="261"/>
                      <a:pt x="5" y="270"/>
                      <a:pt x="1" y="279"/>
                    </a:cubicBezTo>
                    <a:cubicBezTo>
                      <a:pt x="0" y="280"/>
                      <a:pt x="0" y="280"/>
                      <a:pt x="0" y="281"/>
                    </a:cubicBezTo>
                    <a:cubicBezTo>
                      <a:pt x="1" y="281"/>
                      <a:pt x="1" y="282"/>
                      <a:pt x="1" y="282"/>
                    </a:cubicBezTo>
                    <a:cubicBezTo>
                      <a:pt x="1" y="282"/>
                      <a:pt x="14" y="288"/>
                      <a:pt x="30" y="294"/>
                    </a:cubicBezTo>
                    <a:cubicBezTo>
                      <a:pt x="47" y="299"/>
                      <a:pt x="67" y="305"/>
                      <a:pt x="82" y="305"/>
                    </a:cubicBezTo>
                    <a:cubicBezTo>
                      <a:pt x="84" y="305"/>
                      <a:pt x="85" y="305"/>
                      <a:pt x="87" y="305"/>
                    </a:cubicBezTo>
                    <a:cubicBezTo>
                      <a:pt x="101" y="304"/>
                      <a:pt x="124" y="298"/>
                      <a:pt x="143" y="292"/>
                    </a:cubicBezTo>
                    <a:cubicBezTo>
                      <a:pt x="162" y="286"/>
                      <a:pt x="178" y="281"/>
                      <a:pt x="178" y="281"/>
                    </a:cubicBezTo>
                    <a:cubicBezTo>
                      <a:pt x="178" y="281"/>
                      <a:pt x="179" y="280"/>
                      <a:pt x="179" y="279"/>
                    </a:cubicBezTo>
                    <a:cubicBezTo>
                      <a:pt x="179" y="279"/>
                      <a:pt x="176" y="224"/>
                      <a:pt x="172" y="170"/>
                    </a:cubicBezTo>
                    <a:cubicBezTo>
                      <a:pt x="170" y="142"/>
                      <a:pt x="163" y="109"/>
                      <a:pt x="155" y="81"/>
                    </a:cubicBezTo>
                    <a:cubicBezTo>
                      <a:pt x="148" y="53"/>
                      <a:pt x="141" y="30"/>
                      <a:pt x="138" y="22"/>
                    </a:cubicBezTo>
                    <a:cubicBezTo>
                      <a:pt x="136" y="17"/>
                      <a:pt x="132" y="11"/>
                      <a:pt x="126" y="7"/>
                    </a:cubicBezTo>
                    <a:cubicBezTo>
                      <a:pt x="121" y="3"/>
                      <a:pt x="114" y="0"/>
                      <a:pt x="106" y="0"/>
                    </a:cubicBezTo>
                    <a:cubicBezTo>
                      <a:pt x="94" y="0"/>
                      <a:pt x="81" y="6"/>
                      <a:pt x="65" y="20"/>
                    </a:cubicBezTo>
                    <a:cubicBezTo>
                      <a:pt x="65" y="21"/>
                      <a:pt x="65" y="21"/>
                      <a:pt x="65" y="21"/>
                    </a:cubicBezTo>
                    <a:cubicBezTo>
                      <a:pt x="67" y="22"/>
                      <a:pt x="67" y="22"/>
                      <a:pt x="67" y="22"/>
                    </a:cubicBezTo>
                    <a:cubicBezTo>
                      <a:pt x="68" y="23"/>
                      <a:pt x="68" y="23"/>
                      <a:pt x="68" y="23"/>
                    </a:cubicBezTo>
                    <a:cubicBezTo>
                      <a:pt x="83" y="9"/>
                      <a:pt x="96" y="4"/>
                      <a:pt x="106" y="4"/>
                    </a:cubicBezTo>
                    <a:cubicBezTo>
                      <a:pt x="113" y="4"/>
                      <a:pt x="119" y="7"/>
                      <a:pt x="124" y="10"/>
                    </a:cubicBezTo>
                    <a:cubicBezTo>
                      <a:pt x="129" y="14"/>
                      <a:pt x="132" y="19"/>
                      <a:pt x="134" y="24"/>
                    </a:cubicBezTo>
                    <a:cubicBezTo>
                      <a:pt x="137" y="31"/>
                      <a:pt x="144" y="55"/>
                      <a:pt x="152" y="82"/>
                    </a:cubicBezTo>
                    <a:cubicBezTo>
                      <a:pt x="159" y="110"/>
                      <a:pt x="166" y="143"/>
                      <a:pt x="168" y="170"/>
                    </a:cubicBezTo>
                    <a:cubicBezTo>
                      <a:pt x="170" y="197"/>
                      <a:pt x="172" y="225"/>
                      <a:pt x="173" y="245"/>
                    </a:cubicBezTo>
                    <a:cubicBezTo>
                      <a:pt x="174" y="255"/>
                      <a:pt x="174" y="264"/>
                      <a:pt x="175" y="270"/>
                    </a:cubicBezTo>
                    <a:cubicBezTo>
                      <a:pt x="175" y="276"/>
                      <a:pt x="175" y="279"/>
                      <a:pt x="175" y="279"/>
                    </a:cubicBezTo>
                    <a:cubicBezTo>
                      <a:pt x="177" y="279"/>
                      <a:pt x="177" y="279"/>
                      <a:pt x="177" y="279"/>
                    </a:cubicBezTo>
                    <a:cubicBezTo>
                      <a:pt x="176" y="277"/>
                      <a:pt x="176" y="277"/>
                      <a:pt x="176" y="277"/>
                    </a:cubicBezTo>
                    <a:cubicBezTo>
                      <a:pt x="176" y="277"/>
                      <a:pt x="172" y="279"/>
                      <a:pt x="166" y="281"/>
                    </a:cubicBezTo>
                    <a:cubicBezTo>
                      <a:pt x="157" y="284"/>
                      <a:pt x="142" y="288"/>
                      <a:pt x="127" y="292"/>
                    </a:cubicBezTo>
                    <a:cubicBezTo>
                      <a:pt x="112" y="297"/>
                      <a:pt x="97" y="300"/>
                      <a:pt x="86" y="301"/>
                    </a:cubicBezTo>
                    <a:cubicBezTo>
                      <a:pt x="85" y="301"/>
                      <a:pt x="84" y="301"/>
                      <a:pt x="82" y="301"/>
                    </a:cubicBezTo>
                    <a:cubicBezTo>
                      <a:pt x="68" y="301"/>
                      <a:pt x="48" y="296"/>
                      <a:pt x="32" y="290"/>
                    </a:cubicBezTo>
                    <a:cubicBezTo>
                      <a:pt x="24" y="287"/>
                      <a:pt x="17" y="284"/>
                      <a:pt x="11" y="282"/>
                    </a:cubicBezTo>
                    <a:cubicBezTo>
                      <a:pt x="9" y="281"/>
                      <a:pt x="7" y="280"/>
                      <a:pt x="5" y="279"/>
                    </a:cubicBezTo>
                    <a:cubicBezTo>
                      <a:pt x="4" y="278"/>
                      <a:pt x="3" y="278"/>
                      <a:pt x="3" y="278"/>
                    </a:cubicBezTo>
                    <a:cubicBezTo>
                      <a:pt x="2" y="280"/>
                      <a:pt x="2" y="280"/>
                      <a:pt x="2" y="280"/>
                    </a:cubicBezTo>
                    <a:cubicBezTo>
                      <a:pt x="4" y="281"/>
                      <a:pt x="4" y="281"/>
                      <a:pt x="4" y="281"/>
                    </a:cubicBezTo>
                    <a:cubicBezTo>
                      <a:pt x="9" y="272"/>
                      <a:pt x="13" y="263"/>
                      <a:pt x="16" y="254"/>
                    </a:cubicBezTo>
                    <a:cubicBezTo>
                      <a:pt x="14" y="253"/>
                      <a:pt x="14" y="253"/>
                      <a:pt x="14" y="253"/>
                    </a:cubicBezTo>
                    <a:cubicBezTo>
                      <a:pt x="16" y="254"/>
                      <a:pt x="16" y="254"/>
                      <a:pt x="16" y="254"/>
                    </a:cubicBezTo>
                    <a:cubicBezTo>
                      <a:pt x="17" y="251"/>
                      <a:pt x="18" y="247"/>
                      <a:pt x="19" y="242"/>
                    </a:cubicBezTo>
                    <a:cubicBezTo>
                      <a:pt x="23" y="223"/>
                      <a:pt x="30" y="186"/>
                      <a:pt x="35" y="151"/>
                    </a:cubicBezTo>
                    <a:cubicBezTo>
                      <a:pt x="38" y="134"/>
                      <a:pt x="40" y="117"/>
                      <a:pt x="42" y="104"/>
                    </a:cubicBezTo>
                    <a:cubicBezTo>
                      <a:pt x="44" y="90"/>
                      <a:pt x="45" y="80"/>
                      <a:pt x="46" y="75"/>
                    </a:cubicBezTo>
                    <a:cubicBezTo>
                      <a:pt x="46" y="64"/>
                      <a:pt x="52" y="51"/>
                      <a:pt x="57" y="41"/>
                    </a:cubicBezTo>
                    <a:cubicBezTo>
                      <a:pt x="60" y="36"/>
                      <a:pt x="63" y="31"/>
                      <a:pt x="65" y="28"/>
                    </a:cubicBezTo>
                    <a:cubicBezTo>
                      <a:pt x="66" y="26"/>
                      <a:pt x="67" y="25"/>
                      <a:pt x="67" y="24"/>
                    </a:cubicBezTo>
                    <a:cubicBezTo>
                      <a:pt x="68" y="23"/>
                      <a:pt x="68" y="23"/>
                      <a:pt x="68" y="23"/>
                    </a:cubicBezTo>
                    <a:cubicBezTo>
                      <a:pt x="67" y="22"/>
                      <a:pt x="67" y="22"/>
                      <a:pt x="67" y="22"/>
                    </a:cubicBezTo>
                    <a:cubicBezTo>
                      <a:pt x="68" y="23"/>
                      <a:pt x="68" y="23"/>
                      <a:pt x="68" y="23"/>
                    </a:cubicBezTo>
                    <a:cubicBezTo>
                      <a:pt x="67" y="22"/>
                      <a:pt x="67" y="22"/>
                      <a:pt x="67" y="22"/>
                    </a:cubicBezTo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0" name="Google Shape;500;p34"/>
              <p:cNvSpPr/>
              <p:nvPr/>
            </p:nvSpPr>
            <p:spPr>
              <a:xfrm>
                <a:off x="8347362" y="2993056"/>
                <a:ext cx="110176" cy="118990"/>
              </a:xfrm>
              <a:custGeom>
                <a:rect b="b" l="l" r="r" t="t"/>
                <a:pathLst>
                  <a:path extrusionOk="0" h="135" w="125">
                    <a:moveTo>
                      <a:pt x="95" y="0"/>
                    </a:moveTo>
                    <a:lnTo>
                      <a:pt x="0" y="81"/>
                    </a:lnTo>
                    <a:lnTo>
                      <a:pt x="11" y="135"/>
                    </a:lnTo>
                    <a:lnTo>
                      <a:pt x="125" y="45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1" name="Google Shape;501;p34"/>
              <p:cNvSpPr/>
              <p:nvPr/>
            </p:nvSpPr>
            <p:spPr>
              <a:xfrm>
                <a:off x="8347362" y="2993056"/>
                <a:ext cx="110176" cy="118990"/>
              </a:xfrm>
              <a:custGeom>
                <a:rect b="b" l="l" r="r" t="t"/>
                <a:pathLst>
                  <a:path extrusionOk="0" h="135" w="125">
                    <a:moveTo>
                      <a:pt x="95" y="0"/>
                    </a:moveTo>
                    <a:lnTo>
                      <a:pt x="0" y="81"/>
                    </a:lnTo>
                    <a:lnTo>
                      <a:pt x="11" y="135"/>
                    </a:lnTo>
                    <a:lnTo>
                      <a:pt x="125" y="45"/>
                    </a:lnTo>
                    <a:lnTo>
                      <a:pt x="95" y="0"/>
                    </a:lnTo>
                    <a:close/>
                  </a:path>
                </a:pathLst>
              </a:custGeom>
              <a:noFill/>
              <a:ln cap="rnd" cmpd="sng" w="11100">
                <a:solidFill>
                  <a:srgbClr val="26323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2" name="Google Shape;502;p34"/>
              <p:cNvSpPr/>
              <p:nvPr/>
            </p:nvSpPr>
            <p:spPr>
              <a:xfrm>
                <a:off x="8321802" y="3294497"/>
                <a:ext cx="230047" cy="301441"/>
              </a:xfrm>
              <a:custGeom>
                <a:rect b="b" l="l" r="r" t="t"/>
                <a:pathLst>
                  <a:path extrusionOk="0" h="180" w="137">
                    <a:moveTo>
                      <a:pt x="96" y="14"/>
                    </a:moveTo>
                    <a:cubicBezTo>
                      <a:pt x="51" y="109"/>
                      <a:pt x="51" y="109"/>
                      <a:pt x="51" y="109"/>
                    </a:cubicBezTo>
                    <a:cubicBezTo>
                      <a:pt x="51" y="109"/>
                      <a:pt x="31" y="125"/>
                      <a:pt x="22" y="133"/>
                    </a:cubicBezTo>
                    <a:cubicBezTo>
                      <a:pt x="12" y="142"/>
                      <a:pt x="5" y="155"/>
                      <a:pt x="2" y="168"/>
                    </a:cubicBezTo>
                    <a:cubicBezTo>
                      <a:pt x="0" y="180"/>
                      <a:pt x="10" y="176"/>
                      <a:pt x="14" y="172"/>
                    </a:cubicBezTo>
                    <a:cubicBezTo>
                      <a:pt x="18" y="168"/>
                      <a:pt x="30" y="155"/>
                      <a:pt x="33" y="155"/>
                    </a:cubicBezTo>
                    <a:cubicBezTo>
                      <a:pt x="40" y="154"/>
                      <a:pt x="47" y="150"/>
                      <a:pt x="52" y="143"/>
                    </a:cubicBezTo>
                    <a:cubicBezTo>
                      <a:pt x="57" y="136"/>
                      <a:pt x="60" y="128"/>
                      <a:pt x="63" y="120"/>
                    </a:cubicBezTo>
                    <a:cubicBezTo>
                      <a:pt x="79" y="106"/>
                      <a:pt x="95" y="92"/>
                      <a:pt x="110" y="76"/>
                    </a:cubicBezTo>
                    <a:cubicBezTo>
                      <a:pt x="132" y="53"/>
                      <a:pt x="137" y="33"/>
                      <a:pt x="136" y="18"/>
                    </a:cubicBezTo>
                    <a:cubicBezTo>
                      <a:pt x="136" y="12"/>
                      <a:pt x="135" y="6"/>
                      <a:pt x="132" y="0"/>
                    </a:cubicBezTo>
                    <a:cubicBezTo>
                      <a:pt x="96" y="14"/>
                      <a:pt x="96" y="14"/>
                      <a:pt x="96" y="1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3" name="Google Shape;503;p34"/>
              <p:cNvSpPr/>
              <p:nvPr/>
            </p:nvSpPr>
            <p:spPr>
              <a:xfrm>
                <a:off x="8328853" y="3294497"/>
                <a:ext cx="222996" cy="288220"/>
              </a:xfrm>
              <a:custGeom>
                <a:rect b="b" l="l" r="r" t="t"/>
                <a:pathLst>
                  <a:path extrusionOk="0" h="172" w="133">
                    <a:moveTo>
                      <a:pt x="106" y="76"/>
                    </a:moveTo>
                    <a:cubicBezTo>
                      <a:pt x="128" y="53"/>
                      <a:pt x="133" y="33"/>
                      <a:pt x="132" y="18"/>
                    </a:cubicBezTo>
                    <a:cubicBezTo>
                      <a:pt x="132" y="12"/>
                      <a:pt x="131" y="6"/>
                      <a:pt x="128" y="0"/>
                    </a:cubicBezTo>
                    <a:cubicBezTo>
                      <a:pt x="126" y="1"/>
                      <a:pt x="126" y="1"/>
                      <a:pt x="126" y="1"/>
                    </a:cubicBezTo>
                    <a:cubicBezTo>
                      <a:pt x="87" y="26"/>
                      <a:pt x="87" y="26"/>
                      <a:pt x="87" y="26"/>
                    </a:cubicBezTo>
                    <a:cubicBezTo>
                      <a:pt x="93" y="29"/>
                      <a:pt x="98" y="34"/>
                      <a:pt x="103" y="39"/>
                    </a:cubicBezTo>
                    <a:cubicBezTo>
                      <a:pt x="105" y="44"/>
                      <a:pt x="85" y="81"/>
                      <a:pt x="69" y="102"/>
                    </a:cubicBezTo>
                    <a:cubicBezTo>
                      <a:pt x="55" y="120"/>
                      <a:pt x="39" y="137"/>
                      <a:pt x="21" y="152"/>
                    </a:cubicBezTo>
                    <a:cubicBezTo>
                      <a:pt x="14" y="158"/>
                      <a:pt x="7" y="165"/>
                      <a:pt x="0" y="172"/>
                    </a:cubicBezTo>
                    <a:cubicBezTo>
                      <a:pt x="14" y="167"/>
                      <a:pt x="14" y="167"/>
                      <a:pt x="14" y="167"/>
                    </a:cubicBezTo>
                    <a:cubicBezTo>
                      <a:pt x="19" y="162"/>
                      <a:pt x="26" y="154"/>
                      <a:pt x="29" y="154"/>
                    </a:cubicBezTo>
                    <a:cubicBezTo>
                      <a:pt x="36" y="153"/>
                      <a:pt x="43" y="149"/>
                      <a:pt x="48" y="143"/>
                    </a:cubicBezTo>
                    <a:cubicBezTo>
                      <a:pt x="52" y="136"/>
                      <a:pt x="56" y="128"/>
                      <a:pt x="59" y="120"/>
                    </a:cubicBezTo>
                    <a:cubicBezTo>
                      <a:pt x="75" y="106"/>
                      <a:pt x="91" y="92"/>
                      <a:pt x="106" y="76"/>
                    </a:cubicBezTo>
                  </a:path>
                </a:pathLst>
              </a:custGeom>
              <a:solidFill>
                <a:srgbClr val="92E3A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4" name="Google Shape;504;p34"/>
              <p:cNvSpPr/>
              <p:nvPr/>
            </p:nvSpPr>
            <p:spPr>
              <a:xfrm>
                <a:off x="8328853" y="3294497"/>
                <a:ext cx="221233" cy="288220"/>
              </a:xfrm>
              <a:custGeom>
                <a:rect b="b" l="l" r="r" t="t"/>
                <a:pathLst>
                  <a:path extrusionOk="0" h="172" w="132">
                    <a:moveTo>
                      <a:pt x="128" y="0"/>
                    </a:moveTo>
                    <a:cubicBezTo>
                      <a:pt x="125" y="1"/>
                      <a:pt x="125" y="1"/>
                      <a:pt x="125" y="1"/>
                    </a:cubicBezTo>
                    <a:cubicBezTo>
                      <a:pt x="87" y="25"/>
                      <a:pt x="87" y="25"/>
                      <a:pt x="87" y="25"/>
                    </a:cubicBezTo>
                    <a:cubicBezTo>
                      <a:pt x="87" y="26"/>
                      <a:pt x="87" y="26"/>
                      <a:pt x="87" y="26"/>
                    </a:cubicBezTo>
                    <a:cubicBezTo>
                      <a:pt x="93" y="29"/>
                      <a:pt x="98" y="34"/>
                      <a:pt x="103" y="39"/>
                    </a:cubicBezTo>
                    <a:cubicBezTo>
                      <a:pt x="103" y="39"/>
                      <a:pt x="103" y="40"/>
                      <a:pt x="103" y="40"/>
                    </a:cubicBezTo>
                    <a:cubicBezTo>
                      <a:pt x="103" y="48"/>
                      <a:pt x="84" y="82"/>
                      <a:pt x="69" y="102"/>
                    </a:cubicBezTo>
                    <a:cubicBezTo>
                      <a:pt x="55" y="120"/>
                      <a:pt x="39" y="137"/>
                      <a:pt x="21" y="152"/>
                    </a:cubicBezTo>
                    <a:cubicBezTo>
                      <a:pt x="14" y="158"/>
                      <a:pt x="7" y="165"/>
                      <a:pt x="0" y="172"/>
                    </a:cubicBezTo>
                    <a:cubicBezTo>
                      <a:pt x="14" y="167"/>
                      <a:pt x="14" y="167"/>
                      <a:pt x="14" y="167"/>
                    </a:cubicBezTo>
                    <a:cubicBezTo>
                      <a:pt x="19" y="162"/>
                      <a:pt x="26" y="154"/>
                      <a:pt x="29" y="154"/>
                    </a:cubicBezTo>
                    <a:cubicBezTo>
                      <a:pt x="36" y="153"/>
                      <a:pt x="43" y="149"/>
                      <a:pt x="48" y="143"/>
                    </a:cubicBezTo>
                    <a:cubicBezTo>
                      <a:pt x="52" y="136"/>
                      <a:pt x="56" y="128"/>
                      <a:pt x="59" y="120"/>
                    </a:cubicBezTo>
                    <a:cubicBezTo>
                      <a:pt x="75" y="106"/>
                      <a:pt x="91" y="92"/>
                      <a:pt x="106" y="76"/>
                    </a:cubicBezTo>
                    <a:cubicBezTo>
                      <a:pt x="127" y="55"/>
                      <a:pt x="132" y="35"/>
                      <a:pt x="132" y="21"/>
                    </a:cubicBezTo>
                    <a:cubicBezTo>
                      <a:pt x="132" y="20"/>
                      <a:pt x="132" y="19"/>
                      <a:pt x="132" y="18"/>
                    </a:cubicBezTo>
                    <a:cubicBezTo>
                      <a:pt x="132" y="18"/>
                      <a:pt x="132" y="18"/>
                      <a:pt x="132" y="18"/>
                    </a:cubicBezTo>
                    <a:cubicBezTo>
                      <a:pt x="132" y="18"/>
                      <a:pt x="132" y="18"/>
                      <a:pt x="132" y="18"/>
                    </a:cubicBezTo>
                    <a:cubicBezTo>
                      <a:pt x="132" y="18"/>
                      <a:pt x="132" y="18"/>
                      <a:pt x="132" y="18"/>
                    </a:cubicBezTo>
                    <a:cubicBezTo>
                      <a:pt x="132" y="18"/>
                      <a:pt x="132" y="18"/>
                      <a:pt x="132" y="18"/>
                    </a:cubicBezTo>
                    <a:cubicBezTo>
                      <a:pt x="132" y="18"/>
                      <a:pt x="132" y="18"/>
                      <a:pt x="132" y="17"/>
                    </a:cubicBezTo>
                    <a:cubicBezTo>
                      <a:pt x="132" y="13"/>
                      <a:pt x="131" y="8"/>
                      <a:pt x="130" y="4"/>
                    </a:cubicBezTo>
                    <a:cubicBezTo>
                      <a:pt x="129" y="3"/>
                      <a:pt x="129" y="1"/>
                      <a:pt x="128" y="0"/>
                    </a:cubicBezTo>
                  </a:path>
                </a:pathLst>
              </a:custGeom>
              <a:solidFill>
                <a:srgbClr val="DFF7E5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5" name="Google Shape;505;p34"/>
              <p:cNvSpPr/>
              <p:nvPr/>
            </p:nvSpPr>
            <p:spPr>
              <a:xfrm>
                <a:off x="8321802" y="3294497"/>
                <a:ext cx="230047" cy="301441"/>
              </a:xfrm>
              <a:custGeom>
                <a:rect b="b" l="l" r="r" t="t"/>
                <a:pathLst>
                  <a:path extrusionOk="0" h="180" w="137">
                    <a:moveTo>
                      <a:pt x="96" y="14"/>
                    </a:moveTo>
                    <a:cubicBezTo>
                      <a:pt x="51" y="109"/>
                      <a:pt x="51" y="109"/>
                      <a:pt x="51" y="109"/>
                    </a:cubicBezTo>
                    <a:cubicBezTo>
                      <a:pt x="51" y="109"/>
                      <a:pt x="31" y="125"/>
                      <a:pt x="22" y="133"/>
                    </a:cubicBezTo>
                    <a:cubicBezTo>
                      <a:pt x="12" y="142"/>
                      <a:pt x="5" y="155"/>
                      <a:pt x="2" y="168"/>
                    </a:cubicBezTo>
                    <a:cubicBezTo>
                      <a:pt x="0" y="180"/>
                      <a:pt x="10" y="176"/>
                      <a:pt x="14" y="172"/>
                    </a:cubicBezTo>
                    <a:cubicBezTo>
                      <a:pt x="18" y="168"/>
                      <a:pt x="30" y="155"/>
                      <a:pt x="33" y="155"/>
                    </a:cubicBezTo>
                    <a:cubicBezTo>
                      <a:pt x="40" y="154"/>
                      <a:pt x="47" y="150"/>
                      <a:pt x="52" y="143"/>
                    </a:cubicBezTo>
                    <a:cubicBezTo>
                      <a:pt x="57" y="136"/>
                      <a:pt x="60" y="128"/>
                      <a:pt x="63" y="120"/>
                    </a:cubicBezTo>
                    <a:cubicBezTo>
                      <a:pt x="79" y="106"/>
                      <a:pt x="95" y="92"/>
                      <a:pt x="110" y="76"/>
                    </a:cubicBezTo>
                    <a:cubicBezTo>
                      <a:pt x="132" y="53"/>
                      <a:pt x="137" y="33"/>
                      <a:pt x="136" y="18"/>
                    </a:cubicBezTo>
                    <a:cubicBezTo>
                      <a:pt x="136" y="12"/>
                      <a:pt x="135" y="6"/>
                      <a:pt x="132" y="0"/>
                    </a:cubicBezTo>
                    <a:lnTo>
                      <a:pt x="96" y="14"/>
                    </a:lnTo>
                    <a:close/>
                  </a:path>
                </a:pathLst>
              </a:custGeom>
              <a:noFill/>
              <a:ln cap="rnd" cmpd="sng" w="14275">
                <a:solidFill>
                  <a:srgbClr val="26323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6" name="Google Shape;506;p34"/>
              <p:cNvSpPr/>
              <p:nvPr/>
            </p:nvSpPr>
            <p:spPr>
              <a:xfrm>
                <a:off x="8446080" y="3038008"/>
                <a:ext cx="124278" cy="304966"/>
              </a:xfrm>
              <a:custGeom>
                <a:rect b="b" l="l" r="r" t="t"/>
                <a:pathLst>
                  <a:path extrusionOk="0" h="182" w="74">
                    <a:moveTo>
                      <a:pt x="0" y="66"/>
                    </a:moveTo>
                    <a:cubicBezTo>
                      <a:pt x="9" y="178"/>
                      <a:pt x="9" y="178"/>
                      <a:pt x="9" y="178"/>
                    </a:cubicBezTo>
                    <a:cubicBezTo>
                      <a:pt x="9" y="178"/>
                      <a:pt x="15" y="182"/>
                      <a:pt x="35" y="178"/>
                    </a:cubicBezTo>
                    <a:cubicBezTo>
                      <a:pt x="48" y="174"/>
                      <a:pt x="61" y="170"/>
                      <a:pt x="74" y="165"/>
                    </a:cubicBezTo>
                    <a:cubicBezTo>
                      <a:pt x="74" y="165"/>
                      <a:pt x="51" y="65"/>
                      <a:pt x="38" y="34"/>
                    </a:cubicBezTo>
                    <a:cubicBezTo>
                      <a:pt x="26" y="4"/>
                      <a:pt x="15" y="0"/>
                      <a:pt x="2" y="6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7" name="Google Shape;507;p34"/>
              <p:cNvSpPr/>
              <p:nvPr/>
            </p:nvSpPr>
            <p:spPr>
              <a:xfrm>
                <a:off x="8446080" y="3038008"/>
                <a:ext cx="124278" cy="304966"/>
              </a:xfrm>
              <a:custGeom>
                <a:rect b="b" l="l" r="r" t="t"/>
                <a:pathLst>
                  <a:path extrusionOk="0" h="182" w="74">
                    <a:moveTo>
                      <a:pt x="0" y="66"/>
                    </a:moveTo>
                    <a:cubicBezTo>
                      <a:pt x="9" y="178"/>
                      <a:pt x="9" y="178"/>
                      <a:pt x="9" y="178"/>
                    </a:cubicBezTo>
                    <a:cubicBezTo>
                      <a:pt x="9" y="178"/>
                      <a:pt x="15" y="182"/>
                      <a:pt x="35" y="178"/>
                    </a:cubicBezTo>
                    <a:cubicBezTo>
                      <a:pt x="48" y="174"/>
                      <a:pt x="61" y="170"/>
                      <a:pt x="74" y="165"/>
                    </a:cubicBezTo>
                    <a:cubicBezTo>
                      <a:pt x="74" y="165"/>
                      <a:pt x="51" y="65"/>
                      <a:pt x="38" y="34"/>
                    </a:cubicBezTo>
                    <a:cubicBezTo>
                      <a:pt x="26" y="4"/>
                      <a:pt x="15" y="0"/>
                      <a:pt x="2" y="6"/>
                    </a:cubicBezTo>
                  </a:path>
                </a:pathLst>
              </a:custGeom>
              <a:noFill/>
              <a:ln cap="rnd" cmpd="sng" w="11100">
                <a:solidFill>
                  <a:srgbClr val="26323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8" name="Google Shape;508;p34"/>
              <p:cNvSpPr/>
              <p:nvPr/>
            </p:nvSpPr>
            <p:spPr>
              <a:xfrm>
                <a:off x="8100569" y="3103232"/>
                <a:ext cx="96955" cy="475959"/>
              </a:xfrm>
              <a:custGeom>
                <a:rect b="b" l="l" r="r" t="t"/>
                <a:pathLst>
                  <a:path extrusionOk="0" h="540" w="110">
                    <a:moveTo>
                      <a:pt x="0" y="0"/>
                    </a:moveTo>
                    <a:lnTo>
                      <a:pt x="59" y="34"/>
                    </a:lnTo>
                    <a:lnTo>
                      <a:pt x="110" y="540"/>
                    </a:lnTo>
                  </a:path>
                </a:pathLst>
              </a:custGeom>
              <a:noFill/>
              <a:ln cap="rnd" cmpd="sng" w="11100">
                <a:solidFill>
                  <a:srgbClr val="FFFFFF"/>
                </a:solidFill>
                <a:prstDash val="solid"/>
                <a:round/>
                <a:headEnd len="med" w="med" type="none"/>
                <a:tailEnd len="med" w="med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9" name="Google Shape;509;p34"/>
              <p:cNvSpPr/>
              <p:nvPr/>
            </p:nvSpPr>
            <p:spPr>
              <a:xfrm>
                <a:off x="8501608" y="3051229"/>
                <a:ext cx="54647" cy="70513"/>
              </a:xfrm>
              <a:custGeom>
                <a:rect b="b" l="l" r="r" t="t"/>
                <a:pathLst>
                  <a:path extrusionOk="0" h="42" w="33">
                    <a:moveTo>
                      <a:pt x="27" y="0"/>
                    </a:moveTo>
                    <a:cubicBezTo>
                      <a:pt x="27" y="0"/>
                      <a:pt x="33" y="11"/>
                      <a:pt x="31" y="17"/>
                    </a:cubicBezTo>
                    <a:cubicBezTo>
                      <a:pt x="25" y="26"/>
                      <a:pt x="16" y="34"/>
                      <a:pt x="6" y="40"/>
                    </a:cubicBezTo>
                    <a:cubicBezTo>
                      <a:pt x="0" y="42"/>
                      <a:pt x="6" y="33"/>
                      <a:pt x="10" y="25"/>
                    </a:cubicBezTo>
                    <a:cubicBezTo>
                      <a:pt x="14" y="18"/>
                      <a:pt x="27" y="0"/>
                      <a:pt x="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0" name="Google Shape;510;p34"/>
              <p:cNvSpPr/>
              <p:nvPr/>
            </p:nvSpPr>
            <p:spPr>
              <a:xfrm>
                <a:off x="8501608" y="3051229"/>
                <a:ext cx="54647" cy="70513"/>
              </a:xfrm>
              <a:custGeom>
                <a:rect b="b" l="l" r="r" t="t"/>
                <a:pathLst>
                  <a:path extrusionOk="0" h="42" w="33">
                    <a:moveTo>
                      <a:pt x="27" y="0"/>
                    </a:moveTo>
                    <a:cubicBezTo>
                      <a:pt x="27" y="0"/>
                      <a:pt x="33" y="11"/>
                      <a:pt x="31" y="17"/>
                    </a:cubicBezTo>
                    <a:cubicBezTo>
                      <a:pt x="25" y="26"/>
                      <a:pt x="16" y="34"/>
                      <a:pt x="6" y="40"/>
                    </a:cubicBezTo>
                    <a:cubicBezTo>
                      <a:pt x="0" y="42"/>
                      <a:pt x="6" y="33"/>
                      <a:pt x="10" y="25"/>
                    </a:cubicBezTo>
                    <a:cubicBezTo>
                      <a:pt x="14" y="18"/>
                      <a:pt x="27" y="0"/>
                      <a:pt x="27" y="0"/>
                    </a:cubicBezTo>
                    <a:close/>
                  </a:path>
                </a:pathLst>
              </a:custGeom>
              <a:noFill/>
              <a:ln cap="rnd" cmpd="sng" w="11100">
                <a:solidFill>
                  <a:srgbClr val="26323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1" name="Google Shape;511;p34"/>
              <p:cNvSpPr/>
              <p:nvPr/>
            </p:nvSpPr>
            <p:spPr>
              <a:xfrm>
                <a:off x="8481336" y="3030957"/>
                <a:ext cx="61698" cy="74038"/>
              </a:xfrm>
              <a:custGeom>
                <a:rect b="b" l="l" r="r" t="t"/>
                <a:pathLst>
                  <a:path extrusionOk="0" h="44" w="37">
                    <a:moveTo>
                      <a:pt x="27" y="0"/>
                    </a:moveTo>
                    <a:cubicBezTo>
                      <a:pt x="27" y="0"/>
                      <a:pt x="37" y="6"/>
                      <a:pt x="37" y="12"/>
                    </a:cubicBezTo>
                    <a:cubicBezTo>
                      <a:pt x="37" y="19"/>
                      <a:pt x="33" y="26"/>
                      <a:pt x="23" y="35"/>
                    </a:cubicBezTo>
                    <a:cubicBezTo>
                      <a:pt x="12" y="44"/>
                      <a:pt x="4" y="44"/>
                      <a:pt x="2" y="42"/>
                    </a:cubicBezTo>
                    <a:cubicBezTo>
                      <a:pt x="0" y="40"/>
                      <a:pt x="6" y="33"/>
                      <a:pt x="6" y="33"/>
                    </a:cubicBezTo>
                    <a:cubicBezTo>
                      <a:pt x="6" y="33"/>
                      <a:pt x="26" y="16"/>
                      <a:pt x="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2" name="Google Shape;512;p34"/>
              <p:cNvSpPr/>
              <p:nvPr/>
            </p:nvSpPr>
            <p:spPr>
              <a:xfrm>
                <a:off x="8481336" y="3030957"/>
                <a:ext cx="61698" cy="74038"/>
              </a:xfrm>
              <a:custGeom>
                <a:rect b="b" l="l" r="r" t="t"/>
                <a:pathLst>
                  <a:path extrusionOk="0" h="44" w="37">
                    <a:moveTo>
                      <a:pt x="27" y="0"/>
                    </a:moveTo>
                    <a:cubicBezTo>
                      <a:pt x="27" y="0"/>
                      <a:pt x="37" y="6"/>
                      <a:pt x="37" y="12"/>
                    </a:cubicBezTo>
                    <a:cubicBezTo>
                      <a:pt x="37" y="19"/>
                      <a:pt x="33" y="26"/>
                      <a:pt x="23" y="35"/>
                    </a:cubicBezTo>
                    <a:cubicBezTo>
                      <a:pt x="12" y="44"/>
                      <a:pt x="4" y="44"/>
                      <a:pt x="2" y="42"/>
                    </a:cubicBezTo>
                    <a:cubicBezTo>
                      <a:pt x="0" y="40"/>
                      <a:pt x="6" y="33"/>
                      <a:pt x="6" y="33"/>
                    </a:cubicBezTo>
                    <a:cubicBezTo>
                      <a:pt x="6" y="33"/>
                      <a:pt x="26" y="16"/>
                      <a:pt x="27" y="0"/>
                    </a:cubicBezTo>
                    <a:close/>
                  </a:path>
                </a:pathLst>
              </a:custGeom>
              <a:noFill/>
              <a:ln cap="rnd" cmpd="sng" w="11100">
                <a:solidFill>
                  <a:srgbClr val="26323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3" name="Google Shape;513;p34"/>
              <p:cNvSpPr/>
              <p:nvPr/>
            </p:nvSpPr>
            <p:spPr>
              <a:xfrm>
                <a:off x="8462826" y="3015973"/>
                <a:ext cx="66987" cy="81089"/>
              </a:xfrm>
              <a:custGeom>
                <a:rect b="b" l="l" r="r" t="t"/>
                <a:pathLst>
                  <a:path extrusionOk="0" h="48" w="40">
                    <a:moveTo>
                      <a:pt x="30" y="0"/>
                    </a:moveTo>
                    <a:cubicBezTo>
                      <a:pt x="34" y="2"/>
                      <a:pt x="37" y="5"/>
                      <a:pt x="38" y="9"/>
                    </a:cubicBezTo>
                    <a:cubicBezTo>
                      <a:pt x="40" y="15"/>
                      <a:pt x="38" y="21"/>
                      <a:pt x="29" y="32"/>
                    </a:cubicBezTo>
                    <a:cubicBezTo>
                      <a:pt x="19" y="42"/>
                      <a:pt x="8" y="48"/>
                      <a:pt x="4" y="47"/>
                    </a:cubicBezTo>
                    <a:cubicBezTo>
                      <a:pt x="0" y="47"/>
                      <a:pt x="5" y="39"/>
                      <a:pt x="6" y="37"/>
                    </a:cubicBezTo>
                    <a:cubicBezTo>
                      <a:pt x="7" y="36"/>
                      <a:pt x="30" y="0"/>
                      <a:pt x="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4" name="Google Shape;514;p34"/>
              <p:cNvSpPr/>
              <p:nvPr/>
            </p:nvSpPr>
            <p:spPr>
              <a:xfrm>
                <a:off x="8462826" y="3015973"/>
                <a:ext cx="66987" cy="81089"/>
              </a:xfrm>
              <a:custGeom>
                <a:rect b="b" l="l" r="r" t="t"/>
                <a:pathLst>
                  <a:path extrusionOk="0" h="48" w="40">
                    <a:moveTo>
                      <a:pt x="30" y="0"/>
                    </a:moveTo>
                    <a:cubicBezTo>
                      <a:pt x="34" y="2"/>
                      <a:pt x="37" y="5"/>
                      <a:pt x="38" y="9"/>
                    </a:cubicBezTo>
                    <a:cubicBezTo>
                      <a:pt x="40" y="15"/>
                      <a:pt x="38" y="21"/>
                      <a:pt x="29" y="32"/>
                    </a:cubicBezTo>
                    <a:cubicBezTo>
                      <a:pt x="19" y="42"/>
                      <a:pt x="8" y="48"/>
                      <a:pt x="4" y="47"/>
                    </a:cubicBezTo>
                    <a:cubicBezTo>
                      <a:pt x="0" y="47"/>
                      <a:pt x="5" y="39"/>
                      <a:pt x="6" y="37"/>
                    </a:cubicBezTo>
                    <a:cubicBezTo>
                      <a:pt x="7" y="36"/>
                      <a:pt x="30" y="0"/>
                      <a:pt x="30" y="0"/>
                    </a:cubicBezTo>
                    <a:close/>
                  </a:path>
                </a:pathLst>
              </a:custGeom>
              <a:noFill/>
              <a:ln cap="rnd" cmpd="sng" w="11100">
                <a:solidFill>
                  <a:srgbClr val="26323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5" name="Google Shape;515;p34"/>
              <p:cNvSpPr/>
              <p:nvPr/>
            </p:nvSpPr>
            <p:spPr>
              <a:xfrm>
                <a:off x="8437266" y="2991294"/>
                <a:ext cx="77564" cy="100480"/>
              </a:xfrm>
              <a:custGeom>
                <a:rect b="b" l="l" r="r" t="t"/>
                <a:pathLst>
                  <a:path extrusionOk="0" h="60" w="46">
                    <a:moveTo>
                      <a:pt x="27" y="5"/>
                    </a:moveTo>
                    <a:cubicBezTo>
                      <a:pt x="27" y="5"/>
                      <a:pt x="0" y="56"/>
                      <a:pt x="7" y="58"/>
                    </a:cubicBezTo>
                    <a:cubicBezTo>
                      <a:pt x="15" y="60"/>
                      <a:pt x="19" y="55"/>
                      <a:pt x="25" y="46"/>
                    </a:cubicBezTo>
                    <a:cubicBezTo>
                      <a:pt x="32" y="37"/>
                      <a:pt x="46" y="19"/>
                      <a:pt x="43" y="13"/>
                    </a:cubicBezTo>
                    <a:cubicBezTo>
                      <a:pt x="41" y="7"/>
                      <a:pt x="32" y="0"/>
                      <a:pt x="27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6" name="Google Shape;516;p34"/>
              <p:cNvSpPr/>
              <p:nvPr/>
            </p:nvSpPr>
            <p:spPr>
              <a:xfrm>
                <a:off x="8437266" y="2991294"/>
                <a:ext cx="77564" cy="100480"/>
              </a:xfrm>
              <a:custGeom>
                <a:rect b="b" l="l" r="r" t="t"/>
                <a:pathLst>
                  <a:path extrusionOk="0" h="60" w="46">
                    <a:moveTo>
                      <a:pt x="27" y="5"/>
                    </a:moveTo>
                    <a:cubicBezTo>
                      <a:pt x="27" y="5"/>
                      <a:pt x="0" y="56"/>
                      <a:pt x="7" y="58"/>
                    </a:cubicBezTo>
                    <a:cubicBezTo>
                      <a:pt x="15" y="60"/>
                      <a:pt x="19" y="55"/>
                      <a:pt x="25" y="46"/>
                    </a:cubicBezTo>
                    <a:cubicBezTo>
                      <a:pt x="32" y="37"/>
                      <a:pt x="46" y="19"/>
                      <a:pt x="43" y="13"/>
                    </a:cubicBezTo>
                    <a:cubicBezTo>
                      <a:pt x="41" y="7"/>
                      <a:pt x="32" y="0"/>
                      <a:pt x="27" y="5"/>
                    </a:cubicBezTo>
                    <a:close/>
                  </a:path>
                </a:pathLst>
              </a:custGeom>
              <a:noFill/>
              <a:ln cap="rnd" cmpd="sng" w="11100">
                <a:solidFill>
                  <a:srgbClr val="26323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7" name="Google Shape;517;p34"/>
              <p:cNvSpPr/>
              <p:nvPr/>
            </p:nvSpPr>
            <p:spPr>
              <a:xfrm>
                <a:off x="8091755" y="2142500"/>
                <a:ext cx="114583" cy="288220"/>
              </a:xfrm>
              <a:custGeom>
                <a:rect b="b" l="l" r="r" t="t"/>
                <a:pathLst>
                  <a:path extrusionOk="0" h="172" w="68">
                    <a:moveTo>
                      <a:pt x="0" y="73"/>
                    </a:moveTo>
                    <a:cubicBezTo>
                      <a:pt x="0" y="73"/>
                      <a:pt x="2" y="102"/>
                      <a:pt x="2" y="134"/>
                    </a:cubicBezTo>
                    <a:cubicBezTo>
                      <a:pt x="2" y="167"/>
                      <a:pt x="10" y="172"/>
                      <a:pt x="19" y="164"/>
                    </a:cubicBezTo>
                    <a:cubicBezTo>
                      <a:pt x="28" y="156"/>
                      <a:pt x="59" y="128"/>
                      <a:pt x="64" y="110"/>
                    </a:cubicBezTo>
                    <a:cubicBezTo>
                      <a:pt x="68" y="92"/>
                      <a:pt x="60" y="0"/>
                      <a:pt x="60" y="0"/>
                    </a:cubicBezTo>
                    <a:cubicBezTo>
                      <a:pt x="60" y="0"/>
                      <a:pt x="6" y="67"/>
                      <a:pt x="0" y="7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8" name="Google Shape;518;p34"/>
              <p:cNvSpPr/>
              <p:nvPr/>
            </p:nvSpPr>
            <p:spPr>
              <a:xfrm>
                <a:off x="8112027" y="2142500"/>
                <a:ext cx="94310" cy="202723"/>
              </a:xfrm>
              <a:custGeom>
                <a:rect b="b" l="l" r="r" t="t"/>
                <a:pathLst>
                  <a:path extrusionOk="0" h="121" w="56">
                    <a:moveTo>
                      <a:pt x="0" y="59"/>
                    </a:moveTo>
                    <a:cubicBezTo>
                      <a:pt x="4" y="74"/>
                      <a:pt x="4" y="74"/>
                      <a:pt x="4" y="74"/>
                    </a:cubicBezTo>
                    <a:cubicBezTo>
                      <a:pt x="47" y="121"/>
                      <a:pt x="47" y="121"/>
                      <a:pt x="47" y="121"/>
                    </a:cubicBezTo>
                    <a:cubicBezTo>
                      <a:pt x="49" y="118"/>
                      <a:pt x="51" y="114"/>
                      <a:pt x="52" y="110"/>
                    </a:cubicBezTo>
                    <a:cubicBezTo>
                      <a:pt x="56" y="92"/>
                      <a:pt x="48" y="0"/>
                      <a:pt x="48" y="0"/>
                    </a:cubicBezTo>
                    <a:cubicBezTo>
                      <a:pt x="48" y="0"/>
                      <a:pt x="18" y="38"/>
                      <a:pt x="0" y="59"/>
                    </a:cubicBezTo>
                  </a:path>
                </a:pathLst>
              </a:custGeom>
              <a:solidFill>
                <a:srgbClr val="92E3A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9" name="Google Shape;519;p34"/>
              <p:cNvSpPr/>
              <p:nvPr/>
            </p:nvSpPr>
            <p:spPr>
              <a:xfrm>
                <a:off x="8122604" y="2169824"/>
                <a:ext cx="74920" cy="173637"/>
              </a:xfrm>
              <a:custGeom>
                <a:rect b="b" l="l" r="r" t="t"/>
                <a:pathLst>
                  <a:path extrusionOk="0" h="104" w="45">
                    <a:moveTo>
                      <a:pt x="41" y="0"/>
                    </a:moveTo>
                    <a:cubicBezTo>
                      <a:pt x="37" y="15"/>
                      <a:pt x="28" y="29"/>
                      <a:pt x="18" y="41"/>
                    </a:cubicBezTo>
                    <a:cubicBezTo>
                      <a:pt x="12" y="49"/>
                      <a:pt x="6" y="55"/>
                      <a:pt x="0" y="61"/>
                    </a:cubicBezTo>
                    <a:cubicBezTo>
                      <a:pt x="39" y="104"/>
                      <a:pt x="39" y="104"/>
                      <a:pt x="39" y="104"/>
                    </a:cubicBezTo>
                    <a:cubicBezTo>
                      <a:pt x="42" y="100"/>
                      <a:pt x="43" y="97"/>
                      <a:pt x="44" y="94"/>
                    </a:cubicBezTo>
                    <a:cubicBezTo>
                      <a:pt x="45" y="90"/>
                      <a:pt x="45" y="83"/>
                      <a:pt x="45" y="74"/>
                    </a:cubicBezTo>
                    <a:cubicBezTo>
                      <a:pt x="45" y="52"/>
                      <a:pt x="43" y="19"/>
                      <a:pt x="41" y="0"/>
                    </a:cubicBezTo>
                  </a:path>
                </a:pathLst>
              </a:custGeom>
              <a:solidFill>
                <a:srgbClr val="DFF7E5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0" name="Google Shape;520;p34"/>
              <p:cNvSpPr/>
              <p:nvPr/>
            </p:nvSpPr>
            <p:spPr>
              <a:xfrm>
                <a:off x="8089111" y="2138974"/>
                <a:ext cx="115464" cy="287338"/>
              </a:xfrm>
              <a:custGeom>
                <a:rect b="b" l="l" r="r" t="t"/>
                <a:pathLst>
                  <a:path extrusionOk="0" h="171" w="69">
                    <a:moveTo>
                      <a:pt x="2" y="75"/>
                    </a:move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7"/>
                      <a:pt x="0" y="80"/>
                    </a:cubicBezTo>
                    <a:cubicBezTo>
                      <a:pt x="1" y="90"/>
                      <a:pt x="2" y="112"/>
                      <a:pt x="2" y="136"/>
                    </a:cubicBezTo>
                    <a:cubicBezTo>
                      <a:pt x="2" y="148"/>
                      <a:pt x="3" y="157"/>
                      <a:pt x="5" y="162"/>
                    </a:cubicBezTo>
                    <a:cubicBezTo>
                      <a:pt x="6" y="165"/>
                      <a:pt x="7" y="167"/>
                      <a:pt x="9" y="169"/>
                    </a:cubicBezTo>
                    <a:cubicBezTo>
                      <a:pt x="10" y="170"/>
                      <a:pt x="12" y="171"/>
                      <a:pt x="14" y="171"/>
                    </a:cubicBezTo>
                    <a:cubicBezTo>
                      <a:pt x="17" y="171"/>
                      <a:pt x="20" y="170"/>
                      <a:pt x="22" y="167"/>
                    </a:cubicBezTo>
                    <a:cubicBezTo>
                      <a:pt x="27" y="163"/>
                      <a:pt x="37" y="154"/>
                      <a:pt x="47" y="144"/>
                    </a:cubicBezTo>
                    <a:cubicBezTo>
                      <a:pt x="51" y="139"/>
                      <a:pt x="56" y="134"/>
                      <a:pt x="60" y="128"/>
                    </a:cubicBezTo>
                    <a:cubicBezTo>
                      <a:pt x="64" y="123"/>
                      <a:pt x="67" y="117"/>
                      <a:pt x="68" y="113"/>
                    </a:cubicBezTo>
                    <a:cubicBezTo>
                      <a:pt x="69" y="108"/>
                      <a:pt x="69" y="101"/>
                      <a:pt x="69" y="92"/>
                    </a:cubicBezTo>
                    <a:cubicBezTo>
                      <a:pt x="69" y="58"/>
                      <a:pt x="64" y="2"/>
                      <a:pt x="64" y="2"/>
                    </a:cubicBezTo>
                    <a:cubicBezTo>
                      <a:pt x="64" y="1"/>
                      <a:pt x="64" y="0"/>
                      <a:pt x="63" y="0"/>
                    </a:cubicBezTo>
                    <a:cubicBezTo>
                      <a:pt x="62" y="0"/>
                      <a:pt x="61" y="0"/>
                      <a:pt x="61" y="1"/>
                    </a:cubicBezTo>
                    <a:cubicBezTo>
                      <a:pt x="61" y="1"/>
                      <a:pt x="57" y="5"/>
                      <a:pt x="52" y="11"/>
                    </a:cubicBezTo>
                    <a:cubicBezTo>
                      <a:pt x="44" y="21"/>
                      <a:pt x="33" y="35"/>
                      <a:pt x="22" y="48"/>
                    </a:cubicBezTo>
                    <a:cubicBezTo>
                      <a:pt x="17" y="54"/>
                      <a:pt x="12" y="60"/>
                      <a:pt x="9" y="65"/>
                    </a:cubicBezTo>
                    <a:cubicBezTo>
                      <a:pt x="7" y="67"/>
                      <a:pt x="5" y="69"/>
                      <a:pt x="4" y="70"/>
                    </a:cubicBezTo>
                    <a:cubicBezTo>
                      <a:pt x="2" y="72"/>
                      <a:pt x="1" y="73"/>
                      <a:pt x="1" y="73"/>
                    </a:cubicBezTo>
                    <a:cubicBezTo>
                      <a:pt x="0" y="73"/>
                      <a:pt x="0" y="74"/>
                      <a:pt x="0" y="75"/>
                    </a:cubicBezTo>
                    <a:cubicBezTo>
                      <a:pt x="2" y="75"/>
                      <a:pt x="2" y="75"/>
                      <a:pt x="2" y="75"/>
                    </a:cubicBezTo>
                    <a:cubicBezTo>
                      <a:pt x="3" y="76"/>
                      <a:pt x="3" y="76"/>
                      <a:pt x="3" y="76"/>
                    </a:cubicBezTo>
                    <a:cubicBezTo>
                      <a:pt x="4" y="75"/>
                      <a:pt x="6" y="74"/>
                      <a:pt x="8" y="71"/>
                    </a:cubicBezTo>
                    <a:cubicBezTo>
                      <a:pt x="23" y="55"/>
                      <a:pt x="64" y="3"/>
                      <a:pt x="64" y="3"/>
                    </a:cubicBezTo>
                    <a:cubicBezTo>
                      <a:pt x="62" y="2"/>
                      <a:pt x="62" y="2"/>
                      <a:pt x="62" y="2"/>
                    </a:cubicBezTo>
                    <a:cubicBezTo>
                      <a:pt x="60" y="2"/>
                      <a:pt x="60" y="2"/>
                      <a:pt x="60" y="2"/>
                    </a:cubicBezTo>
                    <a:cubicBezTo>
                      <a:pt x="60" y="2"/>
                      <a:pt x="61" y="6"/>
                      <a:pt x="61" y="11"/>
                    </a:cubicBezTo>
                    <a:cubicBezTo>
                      <a:pt x="62" y="29"/>
                      <a:pt x="65" y="67"/>
                      <a:pt x="65" y="92"/>
                    </a:cubicBezTo>
                    <a:cubicBezTo>
                      <a:pt x="65" y="101"/>
                      <a:pt x="65" y="108"/>
                      <a:pt x="64" y="112"/>
                    </a:cubicBezTo>
                    <a:cubicBezTo>
                      <a:pt x="63" y="116"/>
                      <a:pt x="60" y="121"/>
                      <a:pt x="57" y="126"/>
                    </a:cubicBezTo>
                    <a:cubicBezTo>
                      <a:pt x="46" y="141"/>
                      <a:pt x="26" y="158"/>
                      <a:pt x="20" y="164"/>
                    </a:cubicBezTo>
                    <a:cubicBezTo>
                      <a:pt x="17" y="166"/>
                      <a:pt x="16" y="167"/>
                      <a:pt x="14" y="167"/>
                    </a:cubicBezTo>
                    <a:cubicBezTo>
                      <a:pt x="13" y="167"/>
                      <a:pt x="12" y="167"/>
                      <a:pt x="12" y="166"/>
                    </a:cubicBezTo>
                    <a:cubicBezTo>
                      <a:pt x="10" y="165"/>
                      <a:pt x="9" y="162"/>
                      <a:pt x="8" y="157"/>
                    </a:cubicBezTo>
                    <a:cubicBezTo>
                      <a:pt x="7" y="152"/>
                      <a:pt x="6" y="145"/>
                      <a:pt x="6" y="136"/>
                    </a:cubicBezTo>
                    <a:cubicBezTo>
                      <a:pt x="6" y="104"/>
                      <a:pt x="4" y="74"/>
                      <a:pt x="4" y="74"/>
                    </a:cubicBezTo>
                    <a:cubicBezTo>
                      <a:pt x="2" y="75"/>
                      <a:pt x="2" y="75"/>
                      <a:pt x="2" y="75"/>
                    </a:cubicBezTo>
                    <a:cubicBezTo>
                      <a:pt x="3" y="76"/>
                      <a:pt x="3" y="76"/>
                      <a:pt x="3" y="76"/>
                    </a:cubicBezTo>
                    <a:cubicBezTo>
                      <a:pt x="2" y="75"/>
                      <a:pt x="2" y="75"/>
                      <a:pt x="2" y="75"/>
                    </a:cubicBezTo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1" name="Google Shape;521;p34"/>
              <p:cNvSpPr/>
              <p:nvPr/>
            </p:nvSpPr>
            <p:spPr>
              <a:xfrm>
                <a:off x="7972765" y="1958286"/>
                <a:ext cx="230047" cy="343748"/>
              </a:xfrm>
              <a:custGeom>
                <a:rect b="b" l="l" r="r" t="t"/>
                <a:pathLst>
                  <a:path extrusionOk="0" h="205" w="137">
                    <a:moveTo>
                      <a:pt x="0" y="52"/>
                    </a:moveTo>
                    <a:cubicBezTo>
                      <a:pt x="7" y="86"/>
                      <a:pt x="17" y="119"/>
                      <a:pt x="29" y="152"/>
                    </a:cubicBezTo>
                    <a:cubicBezTo>
                      <a:pt x="45" y="192"/>
                      <a:pt x="53" y="205"/>
                      <a:pt x="71" y="197"/>
                    </a:cubicBezTo>
                    <a:cubicBezTo>
                      <a:pt x="89" y="189"/>
                      <a:pt x="125" y="150"/>
                      <a:pt x="131" y="114"/>
                    </a:cubicBezTo>
                    <a:cubicBezTo>
                      <a:pt x="137" y="79"/>
                      <a:pt x="128" y="52"/>
                      <a:pt x="115" y="26"/>
                    </a:cubicBezTo>
                    <a:cubicBezTo>
                      <a:pt x="102" y="0"/>
                      <a:pt x="8" y="41"/>
                      <a:pt x="0" y="5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2" name="Google Shape;522;p34"/>
              <p:cNvSpPr/>
              <p:nvPr/>
            </p:nvSpPr>
            <p:spPr>
              <a:xfrm>
                <a:off x="8082060" y="1984728"/>
                <a:ext cx="120753" cy="306729"/>
              </a:xfrm>
              <a:custGeom>
                <a:rect b="b" l="l" r="r" t="t"/>
                <a:pathLst>
                  <a:path extrusionOk="0" h="183" w="72">
                    <a:moveTo>
                      <a:pt x="22" y="160"/>
                    </a:moveTo>
                    <a:cubicBezTo>
                      <a:pt x="15" y="168"/>
                      <a:pt x="7" y="176"/>
                      <a:pt x="0" y="183"/>
                    </a:cubicBezTo>
                    <a:cubicBezTo>
                      <a:pt x="2" y="183"/>
                      <a:pt x="4" y="182"/>
                      <a:pt x="6" y="181"/>
                    </a:cubicBezTo>
                    <a:cubicBezTo>
                      <a:pt x="24" y="173"/>
                      <a:pt x="60" y="134"/>
                      <a:pt x="66" y="98"/>
                    </a:cubicBezTo>
                    <a:cubicBezTo>
                      <a:pt x="72" y="63"/>
                      <a:pt x="64" y="36"/>
                      <a:pt x="50" y="10"/>
                    </a:cubicBezTo>
                    <a:cubicBezTo>
                      <a:pt x="45" y="0"/>
                      <a:pt x="29" y="0"/>
                      <a:pt x="11" y="4"/>
                    </a:cubicBezTo>
                    <a:cubicBezTo>
                      <a:pt x="7" y="25"/>
                      <a:pt x="6" y="51"/>
                      <a:pt x="16" y="66"/>
                    </a:cubicBezTo>
                    <a:cubicBezTo>
                      <a:pt x="22" y="160"/>
                      <a:pt x="22" y="160"/>
                      <a:pt x="22" y="160"/>
                    </a:cubicBezTo>
                  </a:path>
                </a:pathLst>
              </a:custGeom>
              <a:solidFill>
                <a:srgbClr val="92E3A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3" name="Google Shape;523;p34"/>
              <p:cNvSpPr/>
              <p:nvPr/>
            </p:nvSpPr>
            <p:spPr>
              <a:xfrm>
                <a:off x="8085585" y="2028799"/>
                <a:ext cx="104006" cy="258253"/>
              </a:xfrm>
              <a:custGeom>
                <a:rect b="b" l="l" r="r" t="t"/>
                <a:pathLst>
                  <a:path extrusionOk="0" h="154" w="62">
                    <a:moveTo>
                      <a:pt x="10" y="0"/>
                    </a:moveTo>
                    <a:cubicBezTo>
                      <a:pt x="9" y="1"/>
                      <a:pt x="8" y="1"/>
                      <a:pt x="6" y="2"/>
                    </a:cubicBezTo>
                    <a:cubicBezTo>
                      <a:pt x="6" y="3"/>
                      <a:pt x="6" y="5"/>
                      <a:pt x="6" y="6"/>
                    </a:cubicBezTo>
                    <a:cubicBezTo>
                      <a:pt x="6" y="19"/>
                      <a:pt x="8" y="31"/>
                      <a:pt x="14" y="40"/>
                    </a:cubicBezTo>
                    <a:cubicBezTo>
                      <a:pt x="20" y="134"/>
                      <a:pt x="20" y="134"/>
                      <a:pt x="20" y="134"/>
                    </a:cubicBezTo>
                    <a:cubicBezTo>
                      <a:pt x="20" y="134"/>
                      <a:pt x="20" y="134"/>
                      <a:pt x="20" y="134"/>
                    </a:cubicBezTo>
                    <a:cubicBezTo>
                      <a:pt x="14" y="141"/>
                      <a:pt x="7" y="148"/>
                      <a:pt x="0" y="154"/>
                    </a:cubicBezTo>
                    <a:cubicBezTo>
                      <a:pt x="1" y="154"/>
                      <a:pt x="2" y="154"/>
                      <a:pt x="3" y="153"/>
                    </a:cubicBezTo>
                    <a:cubicBezTo>
                      <a:pt x="12" y="149"/>
                      <a:pt x="25" y="138"/>
                      <a:pt x="37" y="123"/>
                    </a:cubicBezTo>
                    <a:cubicBezTo>
                      <a:pt x="48" y="109"/>
                      <a:pt x="58" y="91"/>
                      <a:pt x="62" y="75"/>
                    </a:cubicBezTo>
                    <a:cubicBezTo>
                      <a:pt x="58" y="77"/>
                      <a:pt x="55" y="77"/>
                      <a:pt x="54" y="77"/>
                    </a:cubicBezTo>
                    <a:cubicBezTo>
                      <a:pt x="54" y="77"/>
                      <a:pt x="53" y="77"/>
                      <a:pt x="53" y="77"/>
                    </a:cubicBezTo>
                    <a:cubicBezTo>
                      <a:pt x="50" y="61"/>
                      <a:pt x="50" y="61"/>
                      <a:pt x="50" y="61"/>
                    </a:cubicBezTo>
                    <a:cubicBezTo>
                      <a:pt x="50" y="61"/>
                      <a:pt x="50" y="61"/>
                      <a:pt x="50" y="61"/>
                    </a:cubicBezTo>
                    <a:cubicBezTo>
                      <a:pt x="50" y="61"/>
                      <a:pt x="50" y="61"/>
                      <a:pt x="50" y="61"/>
                    </a:cubicBezTo>
                    <a:cubicBezTo>
                      <a:pt x="50" y="61"/>
                      <a:pt x="51" y="57"/>
                      <a:pt x="52" y="52"/>
                    </a:cubicBezTo>
                    <a:cubicBezTo>
                      <a:pt x="51" y="53"/>
                      <a:pt x="50" y="53"/>
                      <a:pt x="49" y="53"/>
                    </a:cubicBezTo>
                    <a:cubicBezTo>
                      <a:pt x="45" y="53"/>
                      <a:pt x="43" y="52"/>
                      <a:pt x="40" y="52"/>
                    </a:cubicBezTo>
                    <a:cubicBezTo>
                      <a:pt x="37" y="51"/>
                      <a:pt x="35" y="50"/>
                      <a:pt x="34" y="49"/>
                    </a:cubicBezTo>
                    <a:cubicBezTo>
                      <a:pt x="32" y="48"/>
                      <a:pt x="31" y="47"/>
                      <a:pt x="31" y="45"/>
                    </a:cubicBezTo>
                    <a:cubicBezTo>
                      <a:pt x="30" y="43"/>
                      <a:pt x="30" y="39"/>
                      <a:pt x="30" y="36"/>
                    </a:cubicBezTo>
                    <a:cubicBezTo>
                      <a:pt x="29" y="33"/>
                      <a:pt x="29" y="30"/>
                      <a:pt x="27" y="29"/>
                    </a:cubicBezTo>
                    <a:cubicBezTo>
                      <a:pt x="26" y="28"/>
                      <a:pt x="25" y="27"/>
                      <a:pt x="23" y="27"/>
                    </a:cubicBezTo>
                    <a:cubicBezTo>
                      <a:pt x="23" y="27"/>
                      <a:pt x="23" y="27"/>
                      <a:pt x="23" y="27"/>
                    </a:cubicBezTo>
                    <a:cubicBezTo>
                      <a:pt x="19" y="27"/>
                      <a:pt x="15" y="25"/>
                      <a:pt x="12" y="22"/>
                    </a:cubicBezTo>
                    <a:cubicBezTo>
                      <a:pt x="10" y="19"/>
                      <a:pt x="8" y="14"/>
                      <a:pt x="8" y="9"/>
                    </a:cubicBezTo>
                    <a:cubicBezTo>
                      <a:pt x="8" y="6"/>
                      <a:pt x="9" y="3"/>
                      <a:pt x="10" y="0"/>
                    </a:cubicBezTo>
                  </a:path>
                </a:pathLst>
              </a:custGeom>
              <a:solidFill>
                <a:srgbClr val="DFF7E5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4" name="Google Shape;524;p34"/>
              <p:cNvSpPr/>
              <p:nvPr/>
            </p:nvSpPr>
            <p:spPr>
              <a:xfrm>
                <a:off x="7970121" y="1982966"/>
                <a:ext cx="229165" cy="312017"/>
              </a:xfrm>
              <a:custGeom>
                <a:rect b="b" l="l" r="r" t="t"/>
                <a:pathLst>
                  <a:path extrusionOk="0" h="186" w="137">
                    <a:moveTo>
                      <a:pt x="2" y="37"/>
                    </a:moveTo>
                    <a:cubicBezTo>
                      <a:pt x="0" y="37"/>
                      <a:pt x="0" y="37"/>
                      <a:pt x="0" y="37"/>
                    </a:cubicBezTo>
                    <a:cubicBezTo>
                      <a:pt x="8" y="71"/>
                      <a:pt x="17" y="105"/>
                      <a:pt x="29" y="138"/>
                    </a:cubicBezTo>
                    <a:cubicBezTo>
                      <a:pt x="29" y="138"/>
                      <a:pt x="29" y="138"/>
                      <a:pt x="29" y="138"/>
                    </a:cubicBezTo>
                    <a:cubicBezTo>
                      <a:pt x="36" y="154"/>
                      <a:pt x="41" y="166"/>
                      <a:pt x="46" y="174"/>
                    </a:cubicBezTo>
                    <a:cubicBezTo>
                      <a:pt x="49" y="178"/>
                      <a:pt x="52" y="181"/>
                      <a:pt x="55" y="183"/>
                    </a:cubicBezTo>
                    <a:cubicBezTo>
                      <a:pt x="57" y="185"/>
                      <a:pt x="61" y="186"/>
                      <a:pt x="64" y="186"/>
                    </a:cubicBezTo>
                    <a:cubicBezTo>
                      <a:pt x="67" y="186"/>
                      <a:pt x="71" y="185"/>
                      <a:pt x="74" y="184"/>
                    </a:cubicBezTo>
                    <a:cubicBezTo>
                      <a:pt x="84" y="179"/>
                      <a:pt x="97" y="168"/>
                      <a:pt x="109" y="152"/>
                    </a:cubicBezTo>
                    <a:cubicBezTo>
                      <a:pt x="121" y="137"/>
                      <a:pt x="132" y="118"/>
                      <a:pt x="135" y="100"/>
                    </a:cubicBezTo>
                    <a:cubicBezTo>
                      <a:pt x="137" y="92"/>
                      <a:pt x="137" y="84"/>
                      <a:pt x="137" y="77"/>
                    </a:cubicBezTo>
                    <a:cubicBezTo>
                      <a:pt x="137" y="51"/>
                      <a:pt x="129" y="30"/>
                      <a:pt x="119" y="10"/>
                    </a:cubicBezTo>
                    <a:cubicBezTo>
                      <a:pt x="117" y="6"/>
                      <a:pt x="114" y="4"/>
                      <a:pt x="110" y="2"/>
                    </a:cubicBezTo>
                    <a:cubicBezTo>
                      <a:pt x="106" y="1"/>
                      <a:pt x="102" y="0"/>
                      <a:pt x="97" y="0"/>
                    </a:cubicBezTo>
                    <a:cubicBezTo>
                      <a:pt x="80" y="0"/>
                      <a:pt x="58" y="7"/>
                      <a:pt x="39" y="15"/>
                    </a:cubicBezTo>
                    <a:cubicBezTo>
                      <a:pt x="30" y="18"/>
                      <a:pt x="21" y="22"/>
                      <a:pt x="14" y="26"/>
                    </a:cubicBezTo>
                    <a:cubicBezTo>
                      <a:pt x="11" y="28"/>
                      <a:pt x="8" y="30"/>
                      <a:pt x="6" y="31"/>
                    </a:cubicBezTo>
                    <a:cubicBezTo>
                      <a:pt x="4" y="33"/>
                      <a:pt x="2" y="34"/>
                      <a:pt x="1" y="36"/>
                    </a:cubicBezTo>
                    <a:cubicBezTo>
                      <a:pt x="0" y="36"/>
                      <a:pt x="0" y="37"/>
                      <a:pt x="0" y="37"/>
                    </a:cubicBezTo>
                    <a:cubicBezTo>
                      <a:pt x="2" y="37"/>
                      <a:pt x="2" y="37"/>
                      <a:pt x="2" y="37"/>
                    </a:cubicBezTo>
                    <a:cubicBezTo>
                      <a:pt x="4" y="38"/>
                      <a:pt x="4" y="38"/>
                      <a:pt x="4" y="38"/>
                    </a:cubicBezTo>
                    <a:cubicBezTo>
                      <a:pt x="4" y="37"/>
                      <a:pt x="6" y="36"/>
                      <a:pt x="8" y="35"/>
                    </a:cubicBezTo>
                    <a:cubicBezTo>
                      <a:pt x="15" y="29"/>
                      <a:pt x="31" y="22"/>
                      <a:pt x="48" y="16"/>
                    </a:cubicBezTo>
                    <a:cubicBezTo>
                      <a:pt x="65" y="9"/>
                      <a:pt x="83" y="4"/>
                      <a:pt x="97" y="4"/>
                    </a:cubicBezTo>
                    <a:cubicBezTo>
                      <a:pt x="102" y="4"/>
                      <a:pt x="106" y="5"/>
                      <a:pt x="109" y="6"/>
                    </a:cubicBezTo>
                    <a:cubicBezTo>
                      <a:pt x="112" y="7"/>
                      <a:pt x="114" y="9"/>
                      <a:pt x="115" y="12"/>
                    </a:cubicBezTo>
                    <a:cubicBezTo>
                      <a:pt x="126" y="32"/>
                      <a:pt x="133" y="52"/>
                      <a:pt x="133" y="77"/>
                    </a:cubicBezTo>
                    <a:cubicBezTo>
                      <a:pt x="133" y="84"/>
                      <a:pt x="133" y="91"/>
                      <a:pt x="131" y="99"/>
                    </a:cubicBezTo>
                    <a:cubicBezTo>
                      <a:pt x="128" y="117"/>
                      <a:pt x="118" y="135"/>
                      <a:pt x="106" y="150"/>
                    </a:cubicBezTo>
                    <a:cubicBezTo>
                      <a:pt x="94" y="165"/>
                      <a:pt x="81" y="176"/>
                      <a:pt x="72" y="180"/>
                    </a:cubicBezTo>
                    <a:cubicBezTo>
                      <a:pt x="69" y="181"/>
                      <a:pt x="67" y="182"/>
                      <a:pt x="64" y="182"/>
                    </a:cubicBezTo>
                    <a:cubicBezTo>
                      <a:pt x="62" y="182"/>
                      <a:pt x="59" y="181"/>
                      <a:pt x="57" y="180"/>
                    </a:cubicBezTo>
                    <a:cubicBezTo>
                      <a:pt x="53" y="177"/>
                      <a:pt x="50" y="172"/>
                      <a:pt x="46" y="165"/>
                    </a:cubicBezTo>
                    <a:cubicBezTo>
                      <a:pt x="42" y="158"/>
                      <a:pt x="38" y="148"/>
                      <a:pt x="33" y="136"/>
                    </a:cubicBezTo>
                    <a:cubicBezTo>
                      <a:pt x="31" y="137"/>
                      <a:pt x="31" y="137"/>
                      <a:pt x="31" y="137"/>
                    </a:cubicBezTo>
                    <a:cubicBezTo>
                      <a:pt x="33" y="136"/>
                      <a:pt x="33" y="136"/>
                      <a:pt x="33" y="136"/>
                    </a:cubicBezTo>
                    <a:cubicBezTo>
                      <a:pt x="21" y="104"/>
                      <a:pt x="11" y="70"/>
                      <a:pt x="4" y="36"/>
                    </a:cubicBezTo>
                    <a:cubicBezTo>
                      <a:pt x="2" y="37"/>
                      <a:pt x="2" y="37"/>
                      <a:pt x="2" y="37"/>
                    </a:cubicBezTo>
                    <a:cubicBezTo>
                      <a:pt x="4" y="38"/>
                      <a:pt x="4" y="38"/>
                      <a:pt x="4" y="38"/>
                    </a:cubicBezTo>
                    <a:cubicBezTo>
                      <a:pt x="2" y="37"/>
                      <a:pt x="2" y="37"/>
                      <a:pt x="2" y="37"/>
                    </a:cubicBezTo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5" name="Google Shape;525;p34"/>
              <p:cNvSpPr/>
              <p:nvPr/>
            </p:nvSpPr>
            <p:spPr>
              <a:xfrm>
                <a:off x="8018598" y="2131042"/>
                <a:ext cx="89022" cy="96955"/>
              </a:xfrm>
              <a:custGeom>
                <a:rect b="b" l="l" r="r" t="t"/>
                <a:pathLst>
                  <a:path extrusionOk="0" h="58" w="53">
                    <a:moveTo>
                      <a:pt x="11" y="0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12" y="38"/>
                      <a:pt x="12" y="38"/>
                      <a:pt x="12" y="38"/>
                    </a:cubicBezTo>
                    <a:cubicBezTo>
                      <a:pt x="16" y="53"/>
                      <a:pt x="16" y="53"/>
                      <a:pt x="16" y="53"/>
                    </a:cubicBezTo>
                    <a:cubicBezTo>
                      <a:pt x="16" y="53"/>
                      <a:pt x="24" y="58"/>
                      <a:pt x="39" y="48"/>
                    </a:cubicBezTo>
                    <a:cubicBezTo>
                      <a:pt x="48" y="43"/>
                      <a:pt x="53" y="33"/>
                      <a:pt x="51" y="23"/>
                    </a:cubicBezTo>
                  </a:path>
                </a:pathLst>
              </a:custGeom>
              <a:noFill/>
              <a:ln cap="rnd" cmpd="sng" w="11100">
                <a:solidFill>
                  <a:srgbClr val="26323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6" name="Google Shape;526;p34"/>
              <p:cNvSpPr/>
              <p:nvPr/>
            </p:nvSpPr>
            <p:spPr>
              <a:xfrm>
                <a:off x="8050329" y="2077276"/>
                <a:ext cx="38782" cy="13221"/>
              </a:xfrm>
              <a:custGeom>
                <a:rect b="b" l="l" r="r" t="t"/>
                <a:pathLst>
                  <a:path extrusionOk="0" h="8" w="23">
                    <a:moveTo>
                      <a:pt x="0" y="6"/>
                    </a:moveTo>
                    <a:cubicBezTo>
                      <a:pt x="7" y="0"/>
                      <a:pt x="17" y="0"/>
                      <a:pt x="23" y="7"/>
                    </a:cubicBezTo>
                    <a:cubicBezTo>
                      <a:pt x="23" y="8"/>
                      <a:pt x="23" y="8"/>
                      <a:pt x="23" y="8"/>
                    </a:cubicBezTo>
                  </a:path>
                </a:pathLst>
              </a:custGeom>
              <a:noFill/>
              <a:ln cap="rnd" cmpd="sng" w="11100">
                <a:solidFill>
                  <a:srgbClr val="26323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7" name="Google Shape;527;p34"/>
              <p:cNvSpPr/>
              <p:nvPr/>
            </p:nvSpPr>
            <p:spPr>
              <a:xfrm>
                <a:off x="7996563" y="2092260"/>
                <a:ext cx="26442" cy="13221"/>
              </a:xfrm>
              <a:custGeom>
                <a:rect b="b" l="l" r="r" t="t"/>
                <a:pathLst>
                  <a:path extrusionOk="0" h="8" w="16">
                    <a:moveTo>
                      <a:pt x="16" y="3"/>
                    </a:moveTo>
                    <a:cubicBezTo>
                      <a:pt x="10" y="0"/>
                      <a:pt x="3" y="2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</a:path>
                </a:pathLst>
              </a:custGeom>
              <a:noFill/>
              <a:ln cap="rnd" cmpd="sng" w="11100">
                <a:solidFill>
                  <a:srgbClr val="26323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8" name="Google Shape;528;p34"/>
              <p:cNvSpPr/>
              <p:nvPr/>
            </p:nvSpPr>
            <p:spPr>
              <a:xfrm>
                <a:off x="8065313" y="2110769"/>
                <a:ext cx="13221" cy="23798"/>
              </a:xfrm>
              <a:custGeom>
                <a:rect b="b" l="l" r="r" t="t"/>
                <a:pathLst>
                  <a:path extrusionOk="0" h="14" w="8">
                    <a:moveTo>
                      <a:pt x="7" y="6"/>
                    </a:moveTo>
                    <a:cubicBezTo>
                      <a:pt x="8" y="10"/>
                      <a:pt x="7" y="13"/>
                      <a:pt x="5" y="14"/>
                    </a:cubicBezTo>
                    <a:cubicBezTo>
                      <a:pt x="3" y="14"/>
                      <a:pt x="1" y="11"/>
                      <a:pt x="0" y="7"/>
                    </a:cubicBezTo>
                    <a:cubicBezTo>
                      <a:pt x="0" y="4"/>
                      <a:pt x="1" y="1"/>
                      <a:pt x="3" y="0"/>
                    </a:cubicBezTo>
                    <a:cubicBezTo>
                      <a:pt x="5" y="0"/>
                      <a:pt x="7" y="3"/>
                      <a:pt x="7" y="6"/>
                    </a:cubicBezTo>
                    <a:close/>
                  </a:path>
                </a:pathLst>
              </a:custGeom>
              <a:solidFill>
                <a:srgbClr val="22222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9" name="Google Shape;529;p34"/>
              <p:cNvSpPr/>
              <p:nvPr/>
            </p:nvSpPr>
            <p:spPr>
              <a:xfrm>
                <a:off x="8015073" y="2117820"/>
                <a:ext cx="13221" cy="22917"/>
              </a:xfrm>
              <a:custGeom>
                <a:rect b="b" l="l" r="r" t="t"/>
                <a:pathLst>
                  <a:path extrusionOk="0" h="14" w="8">
                    <a:moveTo>
                      <a:pt x="8" y="6"/>
                    </a:moveTo>
                    <a:cubicBezTo>
                      <a:pt x="8" y="10"/>
                      <a:pt x="7" y="13"/>
                      <a:pt x="5" y="14"/>
                    </a:cubicBezTo>
                    <a:cubicBezTo>
                      <a:pt x="3" y="14"/>
                      <a:pt x="1" y="11"/>
                      <a:pt x="1" y="7"/>
                    </a:cubicBezTo>
                    <a:cubicBezTo>
                      <a:pt x="0" y="4"/>
                      <a:pt x="1" y="1"/>
                      <a:pt x="3" y="0"/>
                    </a:cubicBezTo>
                    <a:cubicBezTo>
                      <a:pt x="5" y="0"/>
                      <a:pt x="7" y="3"/>
                      <a:pt x="8" y="6"/>
                    </a:cubicBezTo>
                    <a:close/>
                  </a:path>
                </a:pathLst>
              </a:custGeom>
              <a:solidFill>
                <a:srgbClr val="22222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0" name="Google Shape;530;p34"/>
              <p:cNvSpPr/>
              <p:nvPr/>
            </p:nvSpPr>
            <p:spPr>
              <a:xfrm>
                <a:off x="7884625" y="1889537"/>
                <a:ext cx="358732" cy="226521"/>
              </a:xfrm>
              <a:custGeom>
                <a:rect b="b" l="l" r="r" t="t"/>
                <a:pathLst>
                  <a:path extrusionOk="0" h="135" w="214">
                    <a:moveTo>
                      <a:pt x="133" y="79"/>
                    </a:moveTo>
                    <a:cubicBezTo>
                      <a:pt x="134" y="77"/>
                      <a:pt x="91" y="107"/>
                      <a:pt x="54" y="108"/>
                    </a:cubicBezTo>
                    <a:cubicBezTo>
                      <a:pt x="17" y="109"/>
                      <a:pt x="0" y="94"/>
                      <a:pt x="15" y="61"/>
                    </a:cubicBezTo>
                    <a:cubicBezTo>
                      <a:pt x="29" y="27"/>
                      <a:pt x="90" y="0"/>
                      <a:pt x="152" y="3"/>
                    </a:cubicBezTo>
                    <a:cubicBezTo>
                      <a:pt x="214" y="6"/>
                      <a:pt x="209" y="53"/>
                      <a:pt x="206" y="81"/>
                    </a:cubicBezTo>
                    <a:cubicBezTo>
                      <a:pt x="202" y="109"/>
                      <a:pt x="194" y="129"/>
                      <a:pt x="182" y="132"/>
                    </a:cubicBezTo>
                    <a:cubicBezTo>
                      <a:pt x="169" y="135"/>
                      <a:pt x="155" y="134"/>
                      <a:pt x="153" y="128"/>
                    </a:cubicBezTo>
                    <a:cubicBezTo>
                      <a:pt x="151" y="121"/>
                      <a:pt x="153" y="108"/>
                      <a:pt x="143" y="108"/>
                    </a:cubicBezTo>
                    <a:cubicBezTo>
                      <a:pt x="133" y="108"/>
                      <a:pt x="126" y="95"/>
                      <a:pt x="133" y="79"/>
                    </a:cubicBezTo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1" name="Google Shape;531;p34"/>
              <p:cNvSpPr/>
              <p:nvPr/>
            </p:nvSpPr>
            <p:spPr>
              <a:xfrm>
                <a:off x="7897846" y="1891299"/>
                <a:ext cx="338459" cy="226521"/>
              </a:xfrm>
              <a:custGeom>
                <a:rect b="b" l="l" r="r" t="t"/>
                <a:pathLst>
                  <a:path extrusionOk="0" h="135" w="202">
                    <a:moveTo>
                      <a:pt x="125" y="78"/>
                    </a:moveTo>
                    <a:cubicBezTo>
                      <a:pt x="127" y="79"/>
                      <a:pt x="127" y="79"/>
                      <a:pt x="127" y="79"/>
                    </a:cubicBezTo>
                    <a:cubicBezTo>
                      <a:pt x="127" y="79"/>
                      <a:pt x="127" y="79"/>
                      <a:pt x="127" y="78"/>
                    </a:cubicBezTo>
                    <a:cubicBezTo>
                      <a:pt x="127" y="78"/>
                      <a:pt x="127" y="77"/>
                      <a:pt x="126" y="77"/>
                    </a:cubicBezTo>
                    <a:cubicBezTo>
                      <a:pt x="126" y="76"/>
                      <a:pt x="125" y="76"/>
                      <a:pt x="125" y="76"/>
                    </a:cubicBezTo>
                    <a:cubicBezTo>
                      <a:pt x="124" y="76"/>
                      <a:pt x="124" y="76"/>
                      <a:pt x="124" y="76"/>
                    </a:cubicBezTo>
                    <a:cubicBezTo>
                      <a:pt x="123" y="77"/>
                      <a:pt x="122" y="77"/>
                      <a:pt x="121" y="78"/>
                    </a:cubicBezTo>
                    <a:cubicBezTo>
                      <a:pt x="115" y="81"/>
                      <a:pt x="104" y="88"/>
                      <a:pt x="90" y="94"/>
                    </a:cubicBezTo>
                    <a:cubicBezTo>
                      <a:pt x="77" y="100"/>
                      <a:pt x="61" y="105"/>
                      <a:pt x="46" y="105"/>
                    </a:cubicBezTo>
                    <a:cubicBezTo>
                      <a:pt x="45" y="105"/>
                      <a:pt x="44" y="105"/>
                      <a:pt x="43" y="105"/>
                    </a:cubicBezTo>
                    <a:cubicBezTo>
                      <a:pt x="30" y="105"/>
                      <a:pt x="20" y="103"/>
                      <a:pt x="14" y="99"/>
                    </a:cubicBezTo>
                    <a:cubicBezTo>
                      <a:pt x="10" y="97"/>
                      <a:pt x="8" y="94"/>
                      <a:pt x="6" y="91"/>
                    </a:cubicBezTo>
                    <a:cubicBezTo>
                      <a:pt x="5" y="88"/>
                      <a:pt x="4" y="85"/>
                      <a:pt x="4" y="80"/>
                    </a:cubicBezTo>
                    <a:cubicBezTo>
                      <a:pt x="4" y="75"/>
                      <a:pt x="5" y="68"/>
                      <a:pt x="9" y="60"/>
                    </a:cubicBezTo>
                    <a:cubicBezTo>
                      <a:pt x="15" y="45"/>
                      <a:pt x="32" y="31"/>
                      <a:pt x="55" y="21"/>
                    </a:cubicBezTo>
                    <a:cubicBezTo>
                      <a:pt x="78" y="10"/>
                      <a:pt x="106" y="4"/>
                      <a:pt x="135" y="4"/>
                    </a:cubicBezTo>
                    <a:cubicBezTo>
                      <a:pt x="138" y="4"/>
                      <a:pt x="141" y="4"/>
                      <a:pt x="144" y="4"/>
                    </a:cubicBezTo>
                    <a:cubicBezTo>
                      <a:pt x="167" y="5"/>
                      <a:pt x="180" y="12"/>
                      <a:pt x="188" y="22"/>
                    </a:cubicBezTo>
                    <a:cubicBezTo>
                      <a:pt x="195" y="32"/>
                      <a:pt x="198" y="45"/>
                      <a:pt x="198" y="57"/>
                    </a:cubicBezTo>
                    <a:cubicBezTo>
                      <a:pt x="198" y="65"/>
                      <a:pt x="197" y="73"/>
                      <a:pt x="196" y="80"/>
                    </a:cubicBezTo>
                    <a:cubicBezTo>
                      <a:pt x="194" y="94"/>
                      <a:pt x="191" y="106"/>
                      <a:pt x="187" y="114"/>
                    </a:cubicBezTo>
                    <a:cubicBezTo>
                      <a:pt x="185" y="119"/>
                      <a:pt x="183" y="122"/>
                      <a:pt x="181" y="125"/>
                    </a:cubicBezTo>
                    <a:cubicBezTo>
                      <a:pt x="178" y="127"/>
                      <a:pt x="176" y="129"/>
                      <a:pt x="173" y="129"/>
                    </a:cubicBezTo>
                    <a:cubicBezTo>
                      <a:pt x="169" y="130"/>
                      <a:pt x="165" y="131"/>
                      <a:pt x="161" y="131"/>
                    </a:cubicBezTo>
                    <a:cubicBezTo>
                      <a:pt x="157" y="131"/>
                      <a:pt x="153" y="130"/>
                      <a:pt x="151" y="129"/>
                    </a:cubicBezTo>
                    <a:cubicBezTo>
                      <a:pt x="150" y="129"/>
                      <a:pt x="149" y="128"/>
                      <a:pt x="148" y="128"/>
                    </a:cubicBezTo>
                    <a:cubicBezTo>
                      <a:pt x="147" y="127"/>
                      <a:pt x="147" y="127"/>
                      <a:pt x="147" y="126"/>
                    </a:cubicBezTo>
                    <a:cubicBezTo>
                      <a:pt x="147" y="125"/>
                      <a:pt x="146" y="123"/>
                      <a:pt x="146" y="121"/>
                    </a:cubicBezTo>
                    <a:cubicBezTo>
                      <a:pt x="146" y="118"/>
                      <a:pt x="145" y="114"/>
                      <a:pt x="144" y="111"/>
                    </a:cubicBezTo>
                    <a:cubicBezTo>
                      <a:pt x="143" y="109"/>
                      <a:pt x="142" y="108"/>
                      <a:pt x="141" y="107"/>
                    </a:cubicBezTo>
                    <a:cubicBezTo>
                      <a:pt x="139" y="106"/>
                      <a:pt x="137" y="105"/>
                      <a:pt x="135" y="105"/>
                    </a:cubicBezTo>
                    <a:cubicBezTo>
                      <a:pt x="132" y="105"/>
                      <a:pt x="130" y="104"/>
                      <a:pt x="128" y="101"/>
                    </a:cubicBezTo>
                    <a:cubicBezTo>
                      <a:pt x="126" y="99"/>
                      <a:pt x="124" y="95"/>
                      <a:pt x="124" y="91"/>
                    </a:cubicBezTo>
                    <a:cubicBezTo>
                      <a:pt x="124" y="87"/>
                      <a:pt x="125" y="83"/>
                      <a:pt x="127" y="79"/>
                    </a:cubicBezTo>
                    <a:cubicBezTo>
                      <a:pt x="127" y="79"/>
                      <a:pt x="127" y="79"/>
                      <a:pt x="127" y="79"/>
                    </a:cubicBezTo>
                    <a:cubicBezTo>
                      <a:pt x="125" y="78"/>
                      <a:pt x="125" y="78"/>
                      <a:pt x="125" y="78"/>
                    </a:cubicBezTo>
                    <a:cubicBezTo>
                      <a:pt x="123" y="77"/>
                      <a:pt x="123" y="77"/>
                      <a:pt x="123" y="77"/>
                    </a:cubicBezTo>
                    <a:cubicBezTo>
                      <a:pt x="121" y="82"/>
                      <a:pt x="120" y="87"/>
                      <a:pt x="120" y="91"/>
                    </a:cubicBezTo>
                    <a:cubicBezTo>
                      <a:pt x="120" y="96"/>
                      <a:pt x="122" y="101"/>
                      <a:pt x="124" y="104"/>
                    </a:cubicBezTo>
                    <a:cubicBezTo>
                      <a:pt x="127" y="107"/>
                      <a:pt x="131" y="109"/>
                      <a:pt x="135" y="109"/>
                    </a:cubicBezTo>
                    <a:cubicBezTo>
                      <a:pt x="137" y="109"/>
                      <a:pt x="138" y="110"/>
                      <a:pt x="139" y="111"/>
                    </a:cubicBezTo>
                    <a:cubicBezTo>
                      <a:pt x="141" y="112"/>
                      <a:pt x="141" y="115"/>
                      <a:pt x="142" y="118"/>
                    </a:cubicBezTo>
                    <a:cubicBezTo>
                      <a:pt x="142" y="121"/>
                      <a:pt x="142" y="125"/>
                      <a:pt x="143" y="127"/>
                    </a:cubicBezTo>
                    <a:cubicBezTo>
                      <a:pt x="143" y="129"/>
                      <a:pt x="144" y="130"/>
                      <a:pt x="146" y="131"/>
                    </a:cubicBezTo>
                    <a:cubicBezTo>
                      <a:pt x="147" y="132"/>
                      <a:pt x="149" y="133"/>
                      <a:pt x="152" y="134"/>
                    </a:cubicBezTo>
                    <a:cubicBezTo>
                      <a:pt x="155" y="134"/>
                      <a:pt x="157" y="135"/>
                      <a:pt x="161" y="135"/>
                    </a:cubicBezTo>
                    <a:cubicBezTo>
                      <a:pt x="165" y="135"/>
                      <a:pt x="170" y="134"/>
                      <a:pt x="174" y="133"/>
                    </a:cubicBezTo>
                    <a:cubicBezTo>
                      <a:pt x="178" y="132"/>
                      <a:pt x="181" y="130"/>
                      <a:pt x="184" y="127"/>
                    </a:cubicBezTo>
                    <a:cubicBezTo>
                      <a:pt x="192" y="118"/>
                      <a:pt x="197" y="101"/>
                      <a:pt x="200" y="80"/>
                    </a:cubicBezTo>
                    <a:cubicBezTo>
                      <a:pt x="201" y="74"/>
                      <a:pt x="202" y="66"/>
                      <a:pt x="202" y="57"/>
                    </a:cubicBezTo>
                    <a:cubicBezTo>
                      <a:pt x="202" y="44"/>
                      <a:pt x="199" y="31"/>
                      <a:pt x="191" y="20"/>
                    </a:cubicBezTo>
                    <a:cubicBezTo>
                      <a:pt x="182" y="9"/>
                      <a:pt x="168" y="1"/>
                      <a:pt x="144" y="0"/>
                    </a:cubicBezTo>
                    <a:cubicBezTo>
                      <a:pt x="141" y="0"/>
                      <a:pt x="138" y="0"/>
                      <a:pt x="135" y="0"/>
                    </a:cubicBezTo>
                    <a:cubicBezTo>
                      <a:pt x="106" y="0"/>
                      <a:pt x="77" y="7"/>
                      <a:pt x="53" y="17"/>
                    </a:cubicBezTo>
                    <a:cubicBezTo>
                      <a:pt x="30" y="28"/>
                      <a:pt x="12" y="42"/>
                      <a:pt x="5" y="59"/>
                    </a:cubicBezTo>
                    <a:cubicBezTo>
                      <a:pt x="1" y="67"/>
                      <a:pt x="0" y="74"/>
                      <a:pt x="0" y="80"/>
                    </a:cubicBezTo>
                    <a:cubicBezTo>
                      <a:pt x="0" y="85"/>
                      <a:pt x="1" y="89"/>
                      <a:pt x="3" y="93"/>
                    </a:cubicBezTo>
                    <a:cubicBezTo>
                      <a:pt x="6" y="99"/>
                      <a:pt x="11" y="103"/>
                      <a:pt x="18" y="105"/>
                    </a:cubicBezTo>
                    <a:cubicBezTo>
                      <a:pt x="25" y="108"/>
                      <a:pt x="33" y="109"/>
                      <a:pt x="43" y="109"/>
                    </a:cubicBezTo>
                    <a:cubicBezTo>
                      <a:pt x="44" y="109"/>
                      <a:pt x="45" y="109"/>
                      <a:pt x="46" y="109"/>
                    </a:cubicBezTo>
                    <a:cubicBezTo>
                      <a:pt x="64" y="109"/>
                      <a:pt x="84" y="101"/>
                      <a:pt x="99" y="94"/>
                    </a:cubicBezTo>
                    <a:cubicBezTo>
                      <a:pt x="107" y="90"/>
                      <a:pt x="113" y="87"/>
                      <a:pt x="118" y="84"/>
                    </a:cubicBezTo>
                    <a:cubicBezTo>
                      <a:pt x="120" y="83"/>
                      <a:pt x="122" y="82"/>
                      <a:pt x="123" y="81"/>
                    </a:cubicBezTo>
                    <a:cubicBezTo>
                      <a:pt x="124" y="81"/>
                      <a:pt x="125" y="80"/>
                      <a:pt x="125" y="80"/>
                    </a:cubicBezTo>
                    <a:cubicBezTo>
                      <a:pt x="125" y="80"/>
                      <a:pt x="125" y="80"/>
                      <a:pt x="125" y="80"/>
                    </a:cubicBezTo>
                    <a:cubicBezTo>
                      <a:pt x="125" y="80"/>
                      <a:pt x="125" y="80"/>
                      <a:pt x="125" y="80"/>
                    </a:cubicBezTo>
                    <a:cubicBezTo>
                      <a:pt x="125" y="79"/>
                      <a:pt x="125" y="79"/>
                      <a:pt x="125" y="79"/>
                    </a:cubicBezTo>
                    <a:cubicBezTo>
                      <a:pt x="125" y="80"/>
                      <a:pt x="125" y="80"/>
                      <a:pt x="125" y="80"/>
                    </a:cubicBezTo>
                    <a:cubicBezTo>
                      <a:pt x="125" y="80"/>
                      <a:pt x="125" y="80"/>
                      <a:pt x="125" y="80"/>
                    </a:cubicBezTo>
                    <a:cubicBezTo>
                      <a:pt x="125" y="79"/>
                      <a:pt x="125" y="79"/>
                      <a:pt x="125" y="79"/>
                    </a:cubicBezTo>
                    <a:cubicBezTo>
                      <a:pt x="125" y="80"/>
                      <a:pt x="125" y="80"/>
                      <a:pt x="125" y="80"/>
                    </a:cubicBezTo>
                    <a:cubicBezTo>
                      <a:pt x="125" y="78"/>
                      <a:pt x="125" y="78"/>
                      <a:pt x="125" y="78"/>
                    </a:cubicBezTo>
                    <a:cubicBezTo>
                      <a:pt x="124" y="80"/>
                      <a:pt x="124" y="80"/>
                      <a:pt x="124" y="80"/>
                    </a:cubicBezTo>
                    <a:cubicBezTo>
                      <a:pt x="125" y="80"/>
                      <a:pt x="125" y="80"/>
                      <a:pt x="125" y="80"/>
                    </a:cubicBezTo>
                    <a:cubicBezTo>
                      <a:pt x="125" y="78"/>
                      <a:pt x="125" y="78"/>
                      <a:pt x="125" y="78"/>
                    </a:cubicBezTo>
                    <a:cubicBezTo>
                      <a:pt x="124" y="80"/>
                      <a:pt x="124" y="80"/>
                      <a:pt x="124" y="80"/>
                    </a:cubicBezTo>
                    <a:cubicBezTo>
                      <a:pt x="125" y="78"/>
                      <a:pt x="125" y="78"/>
                      <a:pt x="125" y="78"/>
                    </a:cubicBezTo>
                    <a:cubicBezTo>
                      <a:pt x="123" y="78"/>
                      <a:pt x="123" y="78"/>
                      <a:pt x="123" y="78"/>
                    </a:cubicBezTo>
                    <a:cubicBezTo>
                      <a:pt x="123" y="79"/>
                      <a:pt x="123" y="79"/>
                      <a:pt x="124" y="80"/>
                    </a:cubicBezTo>
                    <a:cubicBezTo>
                      <a:pt x="125" y="78"/>
                      <a:pt x="125" y="78"/>
                      <a:pt x="125" y="78"/>
                    </a:cubicBezTo>
                    <a:cubicBezTo>
                      <a:pt x="123" y="78"/>
                      <a:pt x="123" y="78"/>
                      <a:pt x="123" y="78"/>
                    </a:cubicBezTo>
                    <a:cubicBezTo>
                      <a:pt x="125" y="78"/>
                      <a:pt x="125" y="78"/>
                      <a:pt x="125" y="78"/>
                    </a:cubicBezTo>
                    <a:cubicBezTo>
                      <a:pt x="123" y="77"/>
                      <a:pt x="123" y="77"/>
                      <a:pt x="123" y="77"/>
                    </a:cubicBezTo>
                    <a:cubicBezTo>
                      <a:pt x="123" y="78"/>
                      <a:pt x="123" y="78"/>
                      <a:pt x="123" y="78"/>
                    </a:cubicBezTo>
                    <a:cubicBezTo>
                      <a:pt x="125" y="78"/>
                      <a:pt x="125" y="78"/>
                      <a:pt x="125" y="78"/>
                    </a:cubicBezTo>
                    <a:cubicBezTo>
                      <a:pt x="123" y="77"/>
                      <a:pt x="123" y="77"/>
                      <a:pt x="123" y="77"/>
                    </a:cubicBezTo>
                    <a:cubicBezTo>
                      <a:pt x="123" y="77"/>
                      <a:pt x="123" y="77"/>
                      <a:pt x="123" y="77"/>
                    </a:cubicBezTo>
                    <a:cubicBezTo>
                      <a:pt x="125" y="78"/>
                      <a:pt x="125" y="78"/>
                      <a:pt x="125" y="78"/>
                    </a:cubicBezTo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2" name="Google Shape;532;p34"/>
              <p:cNvSpPr/>
              <p:nvPr/>
            </p:nvSpPr>
            <p:spPr>
              <a:xfrm>
                <a:off x="7956019" y="1982966"/>
                <a:ext cx="233572" cy="82852"/>
              </a:xfrm>
              <a:custGeom>
                <a:rect b="b" l="l" r="r" t="t"/>
                <a:pathLst>
                  <a:path extrusionOk="0" h="49" w="139">
                    <a:moveTo>
                      <a:pt x="0" y="37"/>
                    </a:moveTo>
                    <a:cubicBezTo>
                      <a:pt x="0" y="37"/>
                      <a:pt x="5" y="49"/>
                      <a:pt x="51" y="37"/>
                    </a:cubicBezTo>
                    <a:cubicBezTo>
                      <a:pt x="83" y="29"/>
                      <a:pt x="120" y="14"/>
                      <a:pt x="139" y="0"/>
                    </a:cubicBezTo>
                  </a:path>
                </a:pathLst>
              </a:custGeom>
              <a:noFill/>
              <a:ln cap="rnd" cmpd="sng" w="9525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3" name="Google Shape;533;p34"/>
              <p:cNvSpPr/>
              <p:nvPr/>
            </p:nvSpPr>
            <p:spPr>
              <a:xfrm>
                <a:off x="8112027" y="2001475"/>
                <a:ext cx="107531" cy="59054"/>
              </a:xfrm>
              <a:custGeom>
                <a:rect b="b" l="l" r="r" t="t"/>
                <a:pathLst>
                  <a:path extrusionOk="0" h="35" w="64">
                    <a:moveTo>
                      <a:pt x="0" y="28"/>
                    </a:moveTo>
                    <a:cubicBezTo>
                      <a:pt x="0" y="28"/>
                      <a:pt x="45" y="35"/>
                      <a:pt x="64" y="0"/>
                    </a:cubicBezTo>
                  </a:path>
                </a:pathLst>
              </a:custGeom>
              <a:noFill/>
              <a:ln cap="rnd" cmpd="sng" w="9525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4" name="Google Shape;534;p34"/>
              <p:cNvSpPr/>
              <p:nvPr/>
            </p:nvSpPr>
            <p:spPr>
              <a:xfrm>
                <a:off x="8127011" y="2064055"/>
                <a:ext cx="77564" cy="7933"/>
              </a:xfrm>
              <a:custGeom>
                <a:rect b="b" l="l" r="r" t="t"/>
                <a:pathLst>
                  <a:path extrusionOk="0" h="5" w="46">
                    <a:moveTo>
                      <a:pt x="0" y="0"/>
                    </a:moveTo>
                    <a:cubicBezTo>
                      <a:pt x="15" y="5"/>
                      <a:pt x="31" y="5"/>
                      <a:pt x="46" y="0"/>
                    </a:cubicBezTo>
                  </a:path>
                </a:pathLst>
              </a:custGeom>
              <a:noFill/>
              <a:ln cap="rnd" cmpd="sng" w="9525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5" name="Google Shape;535;p34"/>
              <p:cNvSpPr/>
              <p:nvPr/>
            </p:nvSpPr>
            <p:spPr>
              <a:xfrm>
                <a:off x="8169319" y="2070224"/>
                <a:ext cx="53766" cy="89022"/>
              </a:xfrm>
              <a:custGeom>
                <a:rect b="b" l="l" r="r" t="t"/>
                <a:pathLst>
                  <a:path extrusionOk="0" h="53" w="32">
                    <a:moveTo>
                      <a:pt x="0" y="36"/>
                    </a:moveTo>
                    <a:cubicBezTo>
                      <a:pt x="0" y="36"/>
                      <a:pt x="8" y="0"/>
                      <a:pt x="17" y="5"/>
                    </a:cubicBezTo>
                    <a:cubicBezTo>
                      <a:pt x="28" y="11"/>
                      <a:pt x="32" y="24"/>
                      <a:pt x="26" y="35"/>
                    </a:cubicBezTo>
                    <a:cubicBezTo>
                      <a:pt x="26" y="36"/>
                      <a:pt x="25" y="37"/>
                      <a:pt x="24" y="39"/>
                    </a:cubicBezTo>
                    <a:cubicBezTo>
                      <a:pt x="13" y="53"/>
                      <a:pt x="3" y="52"/>
                      <a:pt x="3" y="52"/>
                    </a:cubicBezTo>
                    <a:cubicBezTo>
                      <a:pt x="0" y="36"/>
                      <a:pt x="0" y="36"/>
                      <a:pt x="0" y="36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6" name="Google Shape;536;p34"/>
              <p:cNvSpPr/>
              <p:nvPr/>
            </p:nvSpPr>
            <p:spPr>
              <a:xfrm>
                <a:off x="8169319" y="2070224"/>
                <a:ext cx="53766" cy="89022"/>
              </a:xfrm>
              <a:custGeom>
                <a:rect b="b" l="l" r="r" t="t"/>
                <a:pathLst>
                  <a:path extrusionOk="0" h="53" w="32">
                    <a:moveTo>
                      <a:pt x="0" y="36"/>
                    </a:moveTo>
                    <a:cubicBezTo>
                      <a:pt x="0" y="36"/>
                      <a:pt x="8" y="0"/>
                      <a:pt x="17" y="5"/>
                    </a:cubicBezTo>
                    <a:cubicBezTo>
                      <a:pt x="28" y="11"/>
                      <a:pt x="32" y="24"/>
                      <a:pt x="26" y="35"/>
                    </a:cubicBezTo>
                    <a:cubicBezTo>
                      <a:pt x="26" y="36"/>
                      <a:pt x="25" y="37"/>
                      <a:pt x="24" y="39"/>
                    </a:cubicBezTo>
                    <a:cubicBezTo>
                      <a:pt x="13" y="53"/>
                      <a:pt x="3" y="52"/>
                      <a:pt x="3" y="52"/>
                    </a:cubicBezTo>
                    <a:cubicBezTo>
                      <a:pt x="0" y="36"/>
                      <a:pt x="0" y="36"/>
                      <a:pt x="0" y="36"/>
                    </a:cubicBezTo>
                  </a:path>
                </a:pathLst>
              </a:custGeom>
              <a:solidFill>
                <a:srgbClr val="92E3A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7" name="Google Shape;537;p34"/>
              <p:cNvSpPr/>
              <p:nvPr/>
            </p:nvSpPr>
            <p:spPr>
              <a:xfrm>
                <a:off x="8169319" y="2079038"/>
                <a:ext cx="48477" cy="78445"/>
              </a:xfrm>
              <a:custGeom>
                <a:rect b="b" l="l" r="r" t="t"/>
                <a:pathLst>
                  <a:path extrusionOk="0" h="47" w="29">
                    <a:moveTo>
                      <a:pt x="15" y="0"/>
                    </a:moveTo>
                    <a:cubicBezTo>
                      <a:pt x="10" y="0"/>
                      <a:pt x="6" y="10"/>
                      <a:pt x="3" y="18"/>
                    </a:cubicBezTo>
                    <a:cubicBezTo>
                      <a:pt x="3" y="20"/>
                      <a:pt x="2" y="21"/>
                      <a:pt x="2" y="22"/>
                    </a:cubicBezTo>
                    <a:cubicBezTo>
                      <a:pt x="1" y="27"/>
                      <a:pt x="0" y="31"/>
                      <a:pt x="0" y="31"/>
                    </a:cubicBezTo>
                    <a:cubicBezTo>
                      <a:pt x="3" y="47"/>
                      <a:pt x="3" y="47"/>
                      <a:pt x="3" y="47"/>
                    </a:cubicBezTo>
                    <a:cubicBezTo>
                      <a:pt x="3" y="47"/>
                      <a:pt x="4" y="47"/>
                      <a:pt x="4" y="47"/>
                    </a:cubicBezTo>
                    <a:cubicBezTo>
                      <a:pt x="6" y="47"/>
                      <a:pt x="14" y="46"/>
                      <a:pt x="24" y="34"/>
                    </a:cubicBezTo>
                    <a:cubicBezTo>
                      <a:pt x="25" y="32"/>
                      <a:pt x="26" y="31"/>
                      <a:pt x="26" y="30"/>
                    </a:cubicBezTo>
                    <a:cubicBezTo>
                      <a:pt x="28" y="27"/>
                      <a:pt x="29" y="23"/>
                      <a:pt x="29" y="20"/>
                    </a:cubicBezTo>
                    <a:cubicBezTo>
                      <a:pt x="29" y="16"/>
                      <a:pt x="28" y="13"/>
                      <a:pt x="26" y="9"/>
                    </a:cubicBezTo>
                    <a:cubicBezTo>
                      <a:pt x="25" y="8"/>
                      <a:pt x="25" y="7"/>
                      <a:pt x="24" y="6"/>
                    </a:cubicBezTo>
                    <a:cubicBezTo>
                      <a:pt x="22" y="4"/>
                      <a:pt x="20" y="2"/>
                      <a:pt x="17" y="0"/>
                    </a:cubicBezTo>
                    <a:cubicBezTo>
                      <a:pt x="16" y="0"/>
                      <a:pt x="16" y="0"/>
                      <a:pt x="15" y="0"/>
                    </a:cubicBezTo>
                  </a:path>
                </a:pathLst>
              </a:custGeom>
              <a:solidFill>
                <a:srgbClr val="DFF7E5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8" name="Google Shape;538;p34"/>
              <p:cNvSpPr/>
              <p:nvPr/>
            </p:nvSpPr>
            <p:spPr>
              <a:xfrm>
                <a:off x="8169319" y="2070224"/>
                <a:ext cx="53766" cy="89022"/>
              </a:xfrm>
              <a:custGeom>
                <a:rect b="b" l="l" r="r" t="t"/>
                <a:pathLst>
                  <a:path extrusionOk="0" h="53" w="32">
                    <a:moveTo>
                      <a:pt x="0" y="36"/>
                    </a:moveTo>
                    <a:cubicBezTo>
                      <a:pt x="0" y="36"/>
                      <a:pt x="8" y="0"/>
                      <a:pt x="17" y="5"/>
                    </a:cubicBezTo>
                    <a:cubicBezTo>
                      <a:pt x="28" y="11"/>
                      <a:pt x="32" y="24"/>
                      <a:pt x="26" y="35"/>
                    </a:cubicBezTo>
                    <a:cubicBezTo>
                      <a:pt x="26" y="36"/>
                      <a:pt x="25" y="37"/>
                      <a:pt x="24" y="39"/>
                    </a:cubicBezTo>
                    <a:cubicBezTo>
                      <a:pt x="13" y="53"/>
                      <a:pt x="3" y="52"/>
                      <a:pt x="3" y="52"/>
                    </a:cubicBezTo>
                  </a:path>
                </a:pathLst>
              </a:custGeom>
              <a:noFill/>
              <a:ln cap="rnd" cmpd="sng" w="11100">
                <a:solidFill>
                  <a:srgbClr val="26323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539" name="Google Shape;539;p34"/>
              <p:cNvCxnSpPr/>
              <p:nvPr/>
            </p:nvCxnSpPr>
            <p:spPr>
              <a:xfrm flipH="1">
                <a:off x="4889811" y="3643534"/>
                <a:ext cx="61500" cy="13200"/>
              </a:xfrm>
              <a:prstGeom prst="straightConnector1">
                <a:avLst/>
              </a:prstGeom>
              <a:noFill/>
              <a:ln cap="rnd" cmpd="sng" w="11100">
                <a:solidFill>
                  <a:srgbClr val="263238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540" name="Google Shape;540;p34"/>
              <p:cNvCxnSpPr/>
              <p:nvPr/>
            </p:nvCxnSpPr>
            <p:spPr>
              <a:xfrm rot="10800000">
                <a:off x="4895782" y="3597939"/>
                <a:ext cx="0" cy="73800"/>
              </a:xfrm>
              <a:prstGeom prst="straightConnector1">
                <a:avLst/>
              </a:prstGeom>
              <a:noFill/>
              <a:ln cap="rnd" cmpd="sng" w="23800">
                <a:solidFill>
                  <a:srgbClr val="263238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sp>
          <p:nvSpPr>
            <p:cNvPr id="541" name="Google Shape;541;p34"/>
            <p:cNvSpPr/>
            <p:nvPr/>
          </p:nvSpPr>
          <p:spPr>
            <a:xfrm>
              <a:off x="6396662" y="1858504"/>
              <a:ext cx="339035" cy="279985"/>
            </a:xfrm>
            <a:custGeom>
              <a:rect b="b" l="l" r="r" t="t"/>
              <a:pathLst>
                <a:path extrusionOk="0" h="226" w="273">
                  <a:moveTo>
                    <a:pt x="4" y="226"/>
                  </a:moveTo>
                  <a:cubicBezTo>
                    <a:pt x="4" y="226"/>
                    <a:pt x="100" y="53"/>
                    <a:pt x="273" y="0"/>
                  </a:cubicBezTo>
                  <a:cubicBezTo>
                    <a:pt x="273" y="0"/>
                    <a:pt x="91" y="43"/>
                    <a:pt x="0" y="192"/>
                  </a:cubicBezTo>
                  <a:lnTo>
                    <a:pt x="4" y="226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35"/>
          <p:cNvSpPr txBox="1"/>
          <p:nvPr>
            <p:ph type="title"/>
          </p:nvPr>
        </p:nvSpPr>
        <p:spPr>
          <a:xfrm>
            <a:off x="720000" y="0"/>
            <a:ext cx="77040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Outdoor activities</a:t>
            </a:r>
            <a:endParaRPr sz="4800"/>
          </a:p>
        </p:txBody>
      </p:sp>
      <p:sp>
        <p:nvSpPr>
          <p:cNvPr id="547" name="Google Shape;547;p35"/>
          <p:cNvSpPr txBox="1"/>
          <p:nvPr>
            <p:ph idx="4294967295" type="subTitle"/>
          </p:nvPr>
        </p:nvSpPr>
        <p:spPr>
          <a:xfrm>
            <a:off x="720000" y="3522575"/>
            <a:ext cx="2268000" cy="79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400">
                <a:latin typeface="Josefin Sans"/>
                <a:ea typeface="Josefin Sans"/>
                <a:cs typeface="Josefin Sans"/>
                <a:sym typeface="Josefin Sans"/>
              </a:rPr>
              <a:t>Cycling</a:t>
            </a:r>
            <a:endParaRPr b="1" sz="2400"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548" name="Google Shape;548;p35"/>
          <p:cNvSpPr txBox="1"/>
          <p:nvPr>
            <p:ph idx="4294967295" type="subTitle"/>
          </p:nvPr>
        </p:nvSpPr>
        <p:spPr>
          <a:xfrm>
            <a:off x="3536300" y="3566075"/>
            <a:ext cx="2268000" cy="71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400">
                <a:latin typeface="Josefin Sans"/>
                <a:ea typeface="Josefin Sans"/>
                <a:cs typeface="Josefin Sans"/>
                <a:sym typeface="Josefin Sans"/>
              </a:rPr>
              <a:t>Fishing</a:t>
            </a:r>
            <a:endParaRPr b="1" sz="2400"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549" name="Google Shape;549;p35"/>
          <p:cNvSpPr txBox="1"/>
          <p:nvPr>
            <p:ph idx="4294967295" type="subTitle"/>
          </p:nvPr>
        </p:nvSpPr>
        <p:spPr>
          <a:xfrm>
            <a:off x="6352600" y="3566075"/>
            <a:ext cx="2268000" cy="71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400">
                <a:latin typeface="Josefin Sans"/>
                <a:ea typeface="Josefin Sans"/>
                <a:cs typeface="Josefin Sans"/>
                <a:sym typeface="Josefin Sans"/>
              </a:rPr>
              <a:t>Hiking</a:t>
            </a:r>
            <a:endParaRPr b="1" sz="2400">
              <a:latin typeface="Josefin Sans"/>
              <a:ea typeface="Josefin Sans"/>
              <a:cs typeface="Josefin Sans"/>
              <a:sym typeface="Josefin Sans"/>
            </a:endParaRPr>
          </a:p>
        </p:txBody>
      </p:sp>
      <p:pic>
        <p:nvPicPr>
          <p:cNvPr id="550" name="Google Shape;55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0000" y="1007700"/>
            <a:ext cx="2439576" cy="2421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35"/>
          <p:cNvPicPr preferRelativeResize="0"/>
          <p:nvPr/>
        </p:nvPicPr>
        <p:blipFill rotWithShape="1">
          <a:blip r:embed="rId4">
            <a:alphaModFix/>
          </a:blip>
          <a:srcRect b="0" l="30206" r="0" t="0"/>
          <a:stretch/>
        </p:blipFill>
        <p:spPr>
          <a:xfrm>
            <a:off x="3402862" y="1029450"/>
            <a:ext cx="2534878" cy="242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35"/>
          <p:cNvPicPr preferRelativeResize="0"/>
          <p:nvPr/>
        </p:nvPicPr>
        <p:blipFill rotWithShape="1">
          <a:blip r:embed="rId5">
            <a:alphaModFix/>
          </a:blip>
          <a:srcRect b="6358" l="37019" r="0" t="0"/>
          <a:stretch/>
        </p:blipFill>
        <p:spPr>
          <a:xfrm>
            <a:off x="6428625" y="1024375"/>
            <a:ext cx="2439576" cy="2421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36"/>
          <p:cNvSpPr txBox="1"/>
          <p:nvPr>
            <p:ph type="title"/>
          </p:nvPr>
        </p:nvSpPr>
        <p:spPr>
          <a:xfrm>
            <a:off x="720000" y="0"/>
            <a:ext cx="77040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Outdoor activities</a:t>
            </a:r>
            <a:endParaRPr sz="4800"/>
          </a:p>
        </p:txBody>
      </p:sp>
      <p:sp>
        <p:nvSpPr>
          <p:cNvPr id="558" name="Google Shape;558;p36"/>
          <p:cNvSpPr txBox="1"/>
          <p:nvPr>
            <p:ph idx="4294967295" type="subTitle"/>
          </p:nvPr>
        </p:nvSpPr>
        <p:spPr>
          <a:xfrm>
            <a:off x="720000" y="3522575"/>
            <a:ext cx="2268000" cy="79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400">
                <a:latin typeface="Josefin Sans"/>
                <a:ea typeface="Josefin Sans"/>
                <a:cs typeface="Josefin Sans"/>
                <a:sym typeface="Josefin Sans"/>
              </a:rPr>
              <a:t>Kayaking</a:t>
            </a:r>
            <a:endParaRPr b="1" sz="2400"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559" name="Google Shape;559;p36"/>
          <p:cNvSpPr txBox="1"/>
          <p:nvPr>
            <p:ph idx="4294967295" type="subTitle"/>
          </p:nvPr>
        </p:nvSpPr>
        <p:spPr>
          <a:xfrm>
            <a:off x="3536300" y="3566075"/>
            <a:ext cx="2268000" cy="71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400">
                <a:latin typeface="Josefin Sans"/>
                <a:ea typeface="Josefin Sans"/>
                <a:cs typeface="Josefin Sans"/>
                <a:sym typeface="Josefin Sans"/>
              </a:rPr>
              <a:t>Mountain biking</a:t>
            </a:r>
            <a:endParaRPr b="1" sz="2400"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560" name="Google Shape;560;p36"/>
          <p:cNvSpPr txBox="1"/>
          <p:nvPr>
            <p:ph idx="4294967295" type="subTitle"/>
          </p:nvPr>
        </p:nvSpPr>
        <p:spPr>
          <a:xfrm>
            <a:off x="6352600" y="3566075"/>
            <a:ext cx="2268000" cy="71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400">
                <a:latin typeface="Josefin Sans"/>
                <a:ea typeface="Josefin Sans"/>
                <a:cs typeface="Josefin Sans"/>
                <a:sym typeface="Josefin Sans"/>
              </a:rPr>
              <a:t>Pony trekking</a:t>
            </a:r>
            <a:endParaRPr b="1" sz="2400">
              <a:latin typeface="Josefin Sans"/>
              <a:ea typeface="Josefin Sans"/>
              <a:cs typeface="Josefin Sans"/>
              <a:sym typeface="Josefin Sans"/>
            </a:endParaRPr>
          </a:p>
        </p:txBody>
      </p:sp>
      <p:pic>
        <p:nvPicPr>
          <p:cNvPr id="561" name="Google Shape;561;p36"/>
          <p:cNvPicPr preferRelativeResize="0"/>
          <p:nvPr/>
        </p:nvPicPr>
        <p:blipFill rotWithShape="1">
          <a:blip r:embed="rId3">
            <a:alphaModFix/>
          </a:blip>
          <a:srcRect b="0" l="13781" r="15870" t="0"/>
          <a:stretch/>
        </p:blipFill>
        <p:spPr>
          <a:xfrm>
            <a:off x="551025" y="1046925"/>
            <a:ext cx="2533845" cy="2386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Google Shape;562;p36"/>
          <p:cNvPicPr preferRelativeResize="0"/>
          <p:nvPr/>
        </p:nvPicPr>
        <p:blipFill rotWithShape="1">
          <a:blip r:embed="rId4">
            <a:alphaModFix/>
          </a:blip>
          <a:srcRect b="0" l="25613" r="15396" t="0"/>
          <a:stretch/>
        </p:blipFill>
        <p:spPr>
          <a:xfrm>
            <a:off x="6051725" y="1046925"/>
            <a:ext cx="2533851" cy="238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Google Shape;563;p36"/>
          <p:cNvPicPr preferRelativeResize="0"/>
          <p:nvPr/>
        </p:nvPicPr>
        <p:blipFill rotWithShape="1">
          <a:blip r:embed="rId5">
            <a:alphaModFix/>
          </a:blip>
          <a:srcRect b="0" l="13765" r="21087" t="0"/>
          <a:stretch/>
        </p:blipFill>
        <p:spPr>
          <a:xfrm>
            <a:off x="3186350" y="1046925"/>
            <a:ext cx="2763900" cy="238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37"/>
          <p:cNvSpPr txBox="1"/>
          <p:nvPr>
            <p:ph type="title"/>
          </p:nvPr>
        </p:nvSpPr>
        <p:spPr>
          <a:xfrm>
            <a:off x="720000" y="0"/>
            <a:ext cx="77040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Outdoor activities</a:t>
            </a:r>
            <a:endParaRPr sz="4800"/>
          </a:p>
        </p:txBody>
      </p:sp>
      <p:sp>
        <p:nvSpPr>
          <p:cNvPr id="569" name="Google Shape;569;p37"/>
          <p:cNvSpPr txBox="1"/>
          <p:nvPr>
            <p:ph idx="4294967295" type="subTitle"/>
          </p:nvPr>
        </p:nvSpPr>
        <p:spPr>
          <a:xfrm>
            <a:off x="720000" y="3522575"/>
            <a:ext cx="2268000" cy="79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400">
                <a:latin typeface="Josefin Sans"/>
                <a:ea typeface="Josefin Sans"/>
                <a:cs typeface="Josefin Sans"/>
                <a:sym typeface="Josefin Sans"/>
              </a:rPr>
              <a:t>Rock climbing</a:t>
            </a:r>
            <a:endParaRPr b="1" sz="2400"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570" name="Google Shape;570;p37"/>
          <p:cNvSpPr txBox="1"/>
          <p:nvPr>
            <p:ph idx="4294967295" type="subTitle"/>
          </p:nvPr>
        </p:nvSpPr>
        <p:spPr>
          <a:xfrm>
            <a:off x="3536300" y="3566075"/>
            <a:ext cx="2268000" cy="71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400">
                <a:latin typeface="Josefin Sans"/>
                <a:ea typeface="Josefin Sans"/>
                <a:cs typeface="Josefin Sans"/>
                <a:sym typeface="Josefin Sans"/>
              </a:rPr>
              <a:t>Scuba diving</a:t>
            </a:r>
            <a:endParaRPr b="1" sz="2400"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571" name="Google Shape;571;p37"/>
          <p:cNvSpPr txBox="1"/>
          <p:nvPr>
            <p:ph idx="4294967295" type="subTitle"/>
          </p:nvPr>
        </p:nvSpPr>
        <p:spPr>
          <a:xfrm>
            <a:off x="6155988" y="3566075"/>
            <a:ext cx="2268000" cy="71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400">
                <a:latin typeface="Josefin Sans"/>
                <a:ea typeface="Josefin Sans"/>
                <a:cs typeface="Josefin Sans"/>
                <a:sym typeface="Josefin Sans"/>
              </a:rPr>
              <a:t>Skiing</a:t>
            </a:r>
            <a:endParaRPr b="1" sz="2400">
              <a:latin typeface="Josefin Sans"/>
              <a:ea typeface="Josefin Sans"/>
              <a:cs typeface="Josefin Sans"/>
              <a:sym typeface="Josefin Sans"/>
            </a:endParaRPr>
          </a:p>
        </p:txBody>
      </p:sp>
      <p:pic>
        <p:nvPicPr>
          <p:cNvPr id="572" name="Google Shape;572;p37"/>
          <p:cNvPicPr preferRelativeResize="0"/>
          <p:nvPr/>
        </p:nvPicPr>
        <p:blipFill rotWithShape="1">
          <a:blip r:embed="rId3">
            <a:alphaModFix/>
          </a:blip>
          <a:srcRect b="0" l="12868" r="8" t="0"/>
          <a:stretch/>
        </p:blipFill>
        <p:spPr>
          <a:xfrm>
            <a:off x="626989" y="978350"/>
            <a:ext cx="2454025" cy="2347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Google Shape;573;p37"/>
          <p:cNvPicPr preferRelativeResize="0"/>
          <p:nvPr/>
        </p:nvPicPr>
        <p:blipFill rotWithShape="1">
          <a:blip r:embed="rId4">
            <a:alphaModFix/>
          </a:blip>
          <a:srcRect b="0" l="17280" r="18286" t="0"/>
          <a:stretch/>
        </p:blipFill>
        <p:spPr>
          <a:xfrm>
            <a:off x="3220000" y="978350"/>
            <a:ext cx="2703999" cy="234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Google Shape;574;p37"/>
          <p:cNvPicPr preferRelativeResize="0"/>
          <p:nvPr/>
        </p:nvPicPr>
        <p:blipFill rotWithShape="1">
          <a:blip r:embed="rId5">
            <a:alphaModFix/>
          </a:blip>
          <a:srcRect b="0" l="0" r="21587" t="0"/>
          <a:stretch/>
        </p:blipFill>
        <p:spPr>
          <a:xfrm>
            <a:off x="6062975" y="978350"/>
            <a:ext cx="2454026" cy="2347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38"/>
          <p:cNvSpPr txBox="1"/>
          <p:nvPr>
            <p:ph type="title"/>
          </p:nvPr>
        </p:nvSpPr>
        <p:spPr>
          <a:xfrm>
            <a:off x="720000" y="0"/>
            <a:ext cx="77040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Outdoor activities</a:t>
            </a:r>
            <a:endParaRPr sz="4800"/>
          </a:p>
        </p:txBody>
      </p:sp>
      <p:sp>
        <p:nvSpPr>
          <p:cNvPr id="580" name="Google Shape;580;p38"/>
          <p:cNvSpPr txBox="1"/>
          <p:nvPr>
            <p:ph idx="4294967295" type="subTitle"/>
          </p:nvPr>
        </p:nvSpPr>
        <p:spPr>
          <a:xfrm>
            <a:off x="167025" y="3143275"/>
            <a:ext cx="2268000" cy="79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400">
                <a:latin typeface="Josefin Sans"/>
                <a:ea typeface="Josefin Sans"/>
                <a:cs typeface="Josefin Sans"/>
                <a:sym typeface="Josefin Sans"/>
              </a:rPr>
              <a:t>Snowboarding</a:t>
            </a:r>
            <a:endParaRPr b="1" sz="2400"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581" name="Google Shape;581;p38"/>
          <p:cNvSpPr txBox="1"/>
          <p:nvPr>
            <p:ph idx="4294967295" type="subTitle"/>
          </p:nvPr>
        </p:nvSpPr>
        <p:spPr>
          <a:xfrm>
            <a:off x="2347675" y="3566075"/>
            <a:ext cx="2268000" cy="71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400">
                <a:latin typeface="Josefin Sans"/>
                <a:ea typeface="Josefin Sans"/>
                <a:cs typeface="Josefin Sans"/>
                <a:sym typeface="Josefin Sans"/>
              </a:rPr>
              <a:t>Surfing</a:t>
            </a:r>
            <a:endParaRPr b="1" sz="2400"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582" name="Google Shape;582;p38"/>
          <p:cNvSpPr txBox="1"/>
          <p:nvPr>
            <p:ph idx="4294967295" type="subTitle"/>
          </p:nvPr>
        </p:nvSpPr>
        <p:spPr>
          <a:xfrm>
            <a:off x="4528325" y="3143275"/>
            <a:ext cx="2268000" cy="71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400">
                <a:latin typeface="Josefin Sans"/>
                <a:ea typeface="Josefin Sans"/>
                <a:cs typeface="Josefin Sans"/>
                <a:sym typeface="Josefin Sans"/>
              </a:rPr>
              <a:t>Swimming</a:t>
            </a:r>
            <a:endParaRPr b="1" sz="2400">
              <a:latin typeface="Josefin Sans"/>
              <a:ea typeface="Josefin Sans"/>
              <a:cs typeface="Josefin Sans"/>
              <a:sym typeface="Josefin Sans"/>
            </a:endParaRPr>
          </a:p>
        </p:txBody>
      </p:sp>
      <p:pic>
        <p:nvPicPr>
          <p:cNvPr id="583" name="Google Shape;583;p38"/>
          <p:cNvPicPr preferRelativeResize="0"/>
          <p:nvPr/>
        </p:nvPicPr>
        <p:blipFill rotWithShape="1">
          <a:blip r:embed="rId3">
            <a:alphaModFix/>
          </a:blip>
          <a:srcRect b="0" l="11347" r="0" t="0"/>
          <a:stretch/>
        </p:blipFill>
        <p:spPr>
          <a:xfrm>
            <a:off x="210700" y="1044750"/>
            <a:ext cx="2180649" cy="196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p38"/>
          <p:cNvPicPr preferRelativeResize="0"/>
          <p:nvPr/>
        </p:nvPicPr>
        <p:blipFill rotWithShape="1">
          <a:blip r:embed="rId4">
            <a:alphaModFix/>
          </a:blip>
          <a:srcRect b="0" l="0" r="26259" t="0"/>
          <a:stretch/>
        </p:blipFill>
        <p:spPr>
          <a:xfrm>
            <a:off x="2391350" y="1044750"/>
            <a:ext cx="2180650" cy="1967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Google Shape;585;p38"/>
          <p:cNvPicPr preferRelativeResize="0"/>
          <p:nvPr/>
        </p:nvPicPr>
        <p:blipFill rotWithShape="1">
          <a:blip r:embed="rId5">
            <a:alphaModFix/>
          </a:blip>
          <a:srcRect b="0" l="9341" r="7546" t="0"/>
          <a:stretch/>
        </p:blipFill>
        <p:spPr>
          <a:xfrm>
            <a:off x="4572000" y="1044750"/>
            <a:ext cx="2180650" cy="1967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38"/>
          <p:cNvPicPr preferRelativeResize="0"/>
          <p:nvPr/>
        </p:nvPicPr>
        <p:blipFill rotWithShape="1">
          <a:blip r:embed="rId6">
            <a:alphaModFix/>
          </a:blip>
          <a:srcRect b="0" l="19954" r="6168" t="0"/>
          <a:stretch/>
        </p:blipFill>
        <p:spPr>
          <a:xfrm>
            <a:off x="6752650" y="1044750"/>
            <a:ext cx="2180650" cy="1967875"/>
          </a:xfrm>
          <a:prstGeom prst="rect">
            <a:avLst/>
          </a:prstGeom>
          <a:noFill/>
          <a:ln>
            <a:noFill/>
          </a:ln>
        </p:spPr>
      </p:pic>
      <p:sp>
        <p:nvSpPr>
          <p:cNvPr id="587" name="Google Shape;587;p38"/>
          <p:cNvSpPr txBox="1"/>
          <p:nvPr>
            <p:ph idx="4294967295" type="subTitle"/>
          </p:nvPr>
        </p:nvSpPr>
        <p:spPr>
          <a:xfrm>
            <a:off x="6708975" y="3566075"/>
            <a:ext cx="2268000" cy="71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400">
                <a:latin typeface="Josefin Sans"/>
                <a:ea typeface="Josefin Sans"/>
                <a:cs typeface="Josefin Sans"/>
                <a:sym typeface="Josefin Sans"/>
              </a:rPr>
              <a:t>Windsurfing</a:t>
            </a:r>
            <a:endParaRPr b="1" sz="2400">
              <a:latin typeface="Josefin Sans"/>
              <a:ea typeface="Josefin Sans"/>
              <a:cs typeface="Josefin Sans"/>
              <a:sym typeface="Josefin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39"/>
          <p:cNvSpPr txBox="1"/>
          <p:nvPr>
            <p:ph type="title"/>
          </p:nvPr>
        </p:nvSpPr>
        <p:spPr>
          <a:xfrm>
            <a:off x="2772000" y="216700"/>
            <a:ext cx="3600000" cy="152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Put activities in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two categories:</a:t>
            </a:r>
            <a:endParaRPr/>
          </a:p>
        </p:txBody>
      </p:sp>
      <p:sp>
        <p:nvSpPr>
          <p:cNvPr id="593" name="Google Shape;593;p39"/>
          <p:cNvSpPr txBox="1"/>
          <p:nvPr>
            <p:ph idx="1" type="subTitle"/>
          </p:nvPr>
        </p:nvSpPr>
        <p:spPr>
          <a:xfrm>
            <a:off x="-73575" y="1984275"/>
            <a:ext cx="3600000" cy="63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000"/>
              <a:t>Land activities:</a:t>
            </a:r>
            <a:endParaRPr sz="3000"/>
          </a:p>
        </p:txBody>
      </p:sp>
      <p:sp>
        <p:nvSpPr>
          <p:cNvPr id="594" name="Google Shape;594;p39"/>
          <p:cNvSpPr txBox="1"/>
          <p:nvPr>
            <p:ph idx="2" type="subTitle"/>
          </p:nvPr>
        </p:nvSpPr>
        <p:spPr>
          <a:xfrm>
            <a:off x="5639475" y="1984275"/>
            <a:ext cx="3600000" cy="63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000"/>
              <a:t>Water activities:</a:t>
            </a:r>
            <a:endParaRPr sz="3000"/>
          </a:p>
        </p:txBody>
      </p:sp>
      <p:grpSp>
        <p:nvGrpSpPr>
          <p:cNvPr id="595" name="Google Shape;595;p39"/>
          <p:cNvGrpSpPr/>
          <p:nvPr/>
        </p:nvGrpSpPr>
        <p:grpSpPr>
          <a:xfrm>
            <a:off x="794590" y="216703"/>
            <a:ext cx="1863676" cy="1767532"/>
            <a:chOff x="1154113" y="1553368"/>
            <a:chExt cx="4310075" cy="3844133"/>
          </a:xfrm>
        </p:grpSpPr>
        <p:sp>
          <p:nvSpPr>
            <p:cNvPr id="596" name="Google Shape;596;p39"/>
            <p:cNvSpPr/>
            <p:nvPr/>
          </p:nvSpPr>
          <p:spPr>
            <a:xfrm>
              <a:off x="1165108" y="1553368"/>
              <a:ext cx="4240211" cy="3814765"/>
            </a:xfrm>
            <a:custGeom>
              <a:rect b="b" l="l" r="r" t="t"/>
              <a:pathLst>
                <a:path extrusionOk="0" h="2032" w="2259">
                  <a:moveTo>
                    <a:pt x="949" y="1500"/>
                  </a:moveTo>
                  <a:cubicBezTo>
                    <a:pt x="949" y="1478"/>
                    <a:pt x="957" y="1456"/>
                    <a:pt x="971" y="1438"/>
                  </a:cubicBezTo>
                  <a:cubicBezTo>
                    <a:pt x="990" y="1415"/>
                    <a:pt x="1018" y="1403"/>
                    <a:pt x="1046" y="1403"/>
                  </a:cubicBezTo>
                  <a:cubicBezTo>
                    <a:pt x="1067" y="1403"/>
                    <a:pt x="1089" y="1411"/>
                    <a:pt x="1107" y="1426"/>
                  </a:cubicBezTo>
                  <a:cubicBezTo>
                    <a:pt x="1130" y="1445"/>
                    <a:pt x="1142" y="1472"/>
                    <a:pt x="1142" y="1500"/>
                  </a:cubicBezTo>
                  <a:cubicBezTo>
                    <a:pt x="1142" y="1522"/>
                    <a:pt x="1135" y="1543"/>
                    <a:pt x="1120" y="1561"/>
                  </a:cubicBezTo>
                  <a:cubicBezTo>
                    <a:pt x="1120" y="1561"/>
                    <a:pt x="1120" y="1561"/>
                    <a:pt x="1120" y="1561"/>
                  </a:cubicBezTo>
                  <a:cubicBezTo>
                    <a:pt x="1091" y="1561"/>
                    <a:pt x="1064" y="1574"/>
                    <a:pt x="1046" y="1596"/>
                  </a:cubicBezTo>
                  <a:cubicBezTo>
                    <a:pt x="1020" y="1565"/>
                    <a:pt x="971" y="1560"/>
                    <a:pt x="971" y="1560"/>
                  </a:cubicBezTo>
                  <a:cubicBezTo>
                    <a:pt x="971" y="1561"/>
                    <a:pt x="971" y="1561"/>
                    <a:pt x="971" y="1561"/>
                  </a:cubicBezTo>
                  <a:cubicBezTo>
                    <a:pt x="971" y="1561"/>
                    <a:pt x="971" y="1561"/>
                    <a:pt x="971" y="1561"/>
                  </a:cubicBezTo>
                  <a:cubicBezTo>
                    <a:pt x="956" y="1543"/>
                    <a:pt x="949" y="1521"/>
                    <a:pt x="949" y="1500"/>
                  </a:cubicBezTo>
                  <a:moveTo>
                    <a:pt x="260" y="1330"/>
                  </a:moveTo>
                  <a:cubicBezTo>
                    <a:pt x="260" y="1308"/>
                    <a:pt x="268" y="1286"/>
                    <a:pt x="282" y="1269"/>
                  </a:cubicBezTo>
                  <a:cubicBezTo>
                    <a:pt x="301" y="1246"/>
                    <a:pt x="329" y="1234"/>
                    <a:pt x="357" y="1234"/>
                  </a:cubicBezTo>
                  <a:cubicBezTo>
                    <a:pt x="378" y="1234"/>
                    <a:pt x="400" y="1241"/>
                    <a:pt x="418" y="1256"/>
                  </a:cubicBezTo>
                  <a:cubicBezTo>
                    <a:pt x="441" y="1275"/>
                    <a:pt x="453" y="1302"/>
                    <a:pt x="453" y="1330"/>
                  </a:cubicBezTo>
                  <a:cubicBezTo>
                    <a:pt x="453" y="1352"/>
                    <a:pt x="446" y="1373"/>
                    <a:pt x="431" y="1391"/>
                  </a:cubicBezTo>
                  <a:cubicBezTo>
                    <a:pt x="431" y="1391"/>
                    <a:pt x="431" y="1391"/>
                    <a:pt x="431" y="1391"/>
                  </a:cubicBezTo>
                  <a:cubicBezTo>
                    <a:pt x="402" y="1391"/>
                    <a:pt x="375" y="1404"/>
                    <a:pt x="357" y="1426"/>
                  </a:cubicBezTo>
                  <a:cubicBezTo>
                    <a:pt x="331" y="1395"/>
                    <a:pt x="282" y="1391"/>
                    <a:pt x="282" y="1391"/>
                  </a:cubicBezTo>
                  <a:cubicBezTo>
                    <a:pt x="282" y="1391"/>
                    <a:pt x="282" y="1391"/>
                    <a:pt x="282" y="1391"/>
                  </a:cubicBezTo>
                  <a:cubicBezTo>
                    <a:pt x="267" y="1373"/>
                    <a:pt x="260" y="1351"/>
                    <a:pt x="260" y="1330"/>
                  </a:cubicBezTo>
                  <a:moveTo>
                    <a:pt x="1678" y="1273"/>
                  </a:moveTo>
                  <a:cubicBezTo>
                    <a:pt x="1678" y="1251"/>
                    <a:pt x="1685" y="1229"/>
                    <a:pt x="1700" y="1212"/>
                  </a:cubicBezTo>
                  <a:cubicBezTo>
                    <a:pt x="1719" y="1189"/>
                    <a:pt x="1746" y="1177"/>
                    <a:pt x="1774" y="1177"/>
                  </a:cubicBezTo>
                  <a:cubicBezTo>
                    <a:pt x="1796" y="1177"/>
                    <a:pt x="1818" y="1184"/>
                    <a:pt x="1836" y="1199"/>
                  </a:cubicBezTo>
                  <a:cubicBezTo>
                    <a:pt x="1859" y="1218"/>
                    <a:pt x="1870" y="1245"/>
                    <a:pt x="1870" y="1273"/>
                  </a:cubicBezTo>
                  <a:cubicBezTo>
                    <a:pt x="1870" y="1295"/>
                    <a:pt x="1863" y="1317"/>
                    <a:pt x="1848" y="1335"/>
                  </a:cubicBezTo>
                  <a:cubicBezTo>
                    <a:pt x="1848" y="1335"/>
                    <a:pt x="1848" y="1335"/>
                    <a:pt x="1848" y="1335"/>
                  </a:cubicBezTo>
                  <a:cubicBezTo>
                    <a:pt x="1819" y="1335"/>
                    <a:pt x="1792" y="1347"/>
                    <a:pt x="1774" y="1370"/>
                  </a:cubicBezTo>
                  <a:cubicBezTo>
                    <a:pt x="1749" y="1339"/>
                    <a:pt x="1699" y="1334"/>
                    <a:pt x="1699" y="1334"/>
                  </a:cubicBezTo>
                  <a:cubicBezTo>
                    <a:pt x="1699" y="1334"/>
                    <a:pt x="1699" y="1334"/>
                    <a:pt x="1699" y="1334"/>
                  </a:cubicBezTo>
                  <a:cubicBezTo>
                    <a:pt x="1699" y="1334"/>
                    <a:pt x="1699" y="1334"/>
                    <a:pt x="1699" y="1334"/>
                  </a:cubicBezTo>
                  <a:cubicBezTo>
                    <a:pt x="1685" y="1316"/>
                    <a:pt x="1678" y="1295"/>
                    <a:pt x="1678" y="1273"/>
                  </a:cubicBezTo>
                  <a:moveTo>
                    <a:pt x="1838" y="1134"/>
                  </a:moveTo>
                  <a:cubicBezTo>
                    <a:pt x="1838" y="1105"/>
                    <a:pt x="1848" y="1077"/>
                    <a:pt x="1867" y="1054"/>
                  </a:cubicBezTo>
                  <a:cubicBezTo>
                    <a:pt x="1891" y="1024"/>
                    <a:pt x="1927" y="1009"/>
                    <a:pt x="1963" y="1009"/>
                  </a:cubicBezTo>
                  <a:cubicBezTo>
                    <a:pt x="1991" y="1009"/>
                    <a:pt x="2019" y="1019"/>
                    <a:pt x="2042" y="1038"/>
                  </a:cubicBezTo>
                  <a:cubicBezTo>
                    <a:pt x="2072" y="1062"/>
                    <a:pt x="2087" y="1098"/>
                    <a:pt x="2087" y="1134"/>
                  </a:cubicBezTo>
                  <a:cubicBezTo>
                    <a:pt x="2087" y="1162"/>
                    <a:pt x="2078" y="1190"/>
                    <a:pt x="2058" y="1213"/>
                  </a:cubicBezTo>
                  <a:cubicBezTo>
                    <a:pt x="2058" y="1213"/>
                    <a:pt x="2058" y="1213"/>
                    <a:pt x="2058" y="1213"/>
                  </a:cubicBezTo>
                  <a:cubicBezTo>
                    <a:pt x="2021" y="1213"/>
                    <a:pt x="1986" y="1230"/>
                    <a:pt x="1962" y="1258"/>
                  </a:cubicBezTo>
                  <a:cubicBezTo>
                    <a:pt x="1930" y="1219"/>
                    <a:pt x="1866" y="1212"/>
                    <a:pt x="1866" y="1212"/>
                  </a:cubicBezTo>
                  <a:cubicBezTo>
                    <a:pt x="1866" y="1212"/>
                    <a:pt x="1866" y="1212"/>
                    <a:pt x="1866" y="1212"/>
                  </a:cubicBezTo>
                  <a:cubicBezTo>
                    <a:pt x="1866" y="1212"/>
                    <a:pt x="1866" y="1212"/>
                    <a:pt x="1866" y="1212"/>
                  </a:cubicBezTo>
                  <a:cubicBezTo>
                    <a:pt x="1847" y="1189"/>
                    <a:pt x="1838" y="1162"/>
                    <a:pt x="1838" y="1134"/>
                  </a:cubicBezTo>
                  <a:moveTo>
                    <a:pt x="1182" y="0"/>
                  </a:moveTo>
                  <a:cubicBezTo>
                    <a:pt x="1055" y="0"/>
                    <a:pt x="903" y="25"/>
                    <a:pt x="753" y="112"/>
                  </a:cubicBezTo>
                  <a:cubicBezTo>
                    <a:pt x="416" y="308"/>
                    <a:pt x="242" y="697"/>
                    <a:pt x="98" y="1029"/>
                  </a:cubicBezTo>
                  <a:cubicBezTo>
                    <a:pt x="118" y="1020"/>
                    <a:pt x="139" y="1016"/>
                    <a:pt x="160" y="1016"/>
                  </a:cubicBezTo>
                  <a:cubicBezTo>
                    <a:pt x="194" y="1016"/>
                    <a:pt x="228" y="1027"/>
                    <a:pt x="256" y="1051"/>
                  </a:cubicBezTo>
                  <a:cubicBezTo>
                    <a:pt x="292" y="1080"/>
                    <a:pt x="311" y="1123"/>
                    <a:pt x="311" y="1167"/>
                  </a:cubicBezTo>
                  <a:cubicBezTo>
                    <a:pt x="311" y="1201"/>
                    <a:pt x="300" y="1235"/>
                    <a:pt x="276" y="1263"/>
                  </a:cubicBezTo>
                  <a:cubicBezTo>
                    <a:pt x="275" y="1263"/>
                    <a:pt x="275" y="1263"/>
                    <a:pt x="274" y="1263"/>
                  </a:cubicBezTo>
                  <a:cubicBezTo>
                    <a:pt x="201" y="1263"/>
                    <a:pt x="160" y="1318"/>
                    <a:pt x="160" y="1318"/>
                  </a:cubicBezTo>
                  <a:cubicBezTo>
                    <a:pt x="121" y="1269"/>
                    <a:pt x="43" y="1262"/>
                    <a:pt x="43" y="1262"/>
                  </a:cubicBezTo>
                  <a:cubicBezTo>
                    <a:pt x="43" y="1262"/>
                    <a:pt x="43" y="1262"/>
                    <a:pt x="43" y="1262"/>
                  </a:cubicBezTo>
                  <a:cubicBezTo>
                    <a:pt x="43" y="1262"/>
                    <a:pt x="43" y="1262"/>
                    <a:pt x="43" y="1262"/>
                  </a:cubicBezTo>
                  <a:cubicBezTo>
                    <a:pt x="35" y="1252"/>
                    <a:pt x="28" y="1242"/>
                    <a:pt x="23" y="1231"/>
                  </a:cubicBezTo>
                  <a:cubicBezTo>
                    <a:pt x="7" y="1294"/>
                    <a:pt x="0" y="1357"/>
                    <a:pt x="0" y="1418"/>
                  </a:cubicBezTo>
                  <a:cubicBezTo>
                    <a:pt x="0" y="1647"/>
                    <a:pt x="109" y="1854"/>
                    <a:pt x="305" y="1970"/>
                  </a:cubicBezTo>
                  <a:cubicBezTo>
                    <a:pt x="381" y="2016"/>
                    <a:pt x="449" y="2032"/>
                    <a:pt x="517" y="2032"/>
                  </a:cubicBezTo>
                  <a:cubicBezTo>
                    <a:pt x="703" y="2032"/>
                    <a:pt x="879" y="1907"/>
                    <a:pt x="1167" y="1906"/>
                  </a:cubicBezTo>
                  <a:cubicBezTo>
                    <a:pt x="1169" y="1906"/>
                    <a:pt x="1171" y="1906"/>
                    <a:pt x="1173" y="1906"/>
                  </a:cubicBezTo>
                  <a:cubicBezTo>
                    <a:pt x="1241" y="1906"/>
                    <a:pt x="1301" y="1908"/>
                    <a:pt x="1354" y="1910"/>
                  </a:cubicBezTo>
                  <a:cubicBezTo>
                    <a:pt x="1407" y="1912"/>
                    <a:pt x="1455" y="1913"/>
                    <a:pt x="1499" y="1913"/>
                  </a:cubicBezTo>
                  <a:cubicBezTo>
                    <a:pt x="1663" y="1913"/>
                    <a:pt x="1780" y="1888"/>
                    <a:pt x="1987" y="1745"/>
                  </a:cubicBezTo>
                  <a:cubicBezTo>
                    <a:pt x="2166" y="1621"/>
                    <a:pt x="2259" y="1397"/>
                    <a:pt x="2259" y="1151"/>
                  </a:cubicBezTo>
                  <a:cubicBezTo>
                    <a:pt x="2259" y="958"/>
                    <a:pt x="2202" y="752"/>
                    <a:pt x="2084" y="571"/>
                  </a:cubicBezTo>
                  <a:cubicBezTo>
                    <a:pt x="1815" y="161"/>
                    <a:pt x="1493" y="51"/>
                    <a:pt x="1493" y="51"/>
                  </a:cubicBezTo>
                  <a:cubicBezTo>
                    <a:pt x="1493" y="51"/>
                    <a:pt x="1363" y="0"/>
                    <a:pt x="1182" y="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7" name="Google Shape;597;p39"/>
            <p:cNvSpPr/>
            <p:nvPr/>
          </p:nvSpPr>
          <p:spPr>
            <a:xfrm>
              <a:off x="4538663" y="1754187"/>
              <a:ext cx="4763" cy="3175"/>
            </a:xfrm>
            <a:custGeom>
              <a:rect b="b" l="l" r="r" t="t"/>
              <a:pathLst>
                <a:path extrusionOk="0" h="2" w="3">
                  <a:moveTo>
                    <a:pt x="3" y="0"/>
                  </a:moveTo>
                  <a:cubicBezTo>
                    <a:pt x="2" y="1"/>
                    <a:pt x="1" y="2"/>
                    <a:pt x="0" y="2"/>
                  </a:cubicBezTo>
                </a:path>
              </a:pathLst>
            </a:custGeom>
            <a:noFill/>
            <a:ln cap="rnd" cmpd="sng" w="9525">
              <a:solidFill>
                <a:srgbClr val="92989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598" name="Google Shape;598;p39"/>
            <p:cNvCxnSpPr/>
            <p:nvPr/>
          </p:nvCxnSpPr>
          <p:spPr>
            <a:xfrm>
              <a:off x="4503738" y="1751012"/>
              <a:ext cx="28500" cy="0"/>
            </a:xfrm>
            <a:prstGeom prst="straightConnector1">
              <a:avLst/>
            </a:prstGeom>
            <a:noFill/>
            <a:ln cap="rnd" cmpd="sng" w="9525">
              <a:solidFill>
                <a:srgbClr val="92989B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599" name="Google Shape;599;p39"/>
            <p:cNvSpPr/>
            <p:nvPr/>
          </p:nvSpPr>
          <p:spPr>
            <a:xfrm>
              <a:off x="4125913" y="1657350"/>
              <a:ext cx="22225" cy="7938"/>
            </a:xfrm>
            <a:custGeom>
              <a:rect b="b" l="l" r="r" t="t"/>
              <a:pathLst>
                <a:path extrusionOk="0" h="5" w="12">
                  <a:moveTo>
                    <a:pt x="12" y="0"/>
                  </a:moveTo>
                  <a:cubicBezTo>
                    <a:pt x="8" y="2"/>
                    <a:pt x="4" y="4"/>
                    <a:pt x="0" y="5"/>
                  </a:cubicBezTo>
                </a:path>
              </a:pathLst>
            </a:custGeom>
            <a:noFill/>
            <a:ln cap="rnd" cmpd="sng" w="9525">
              <a:solidFill>
                <a:srgbClr val="92989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0" name="Google Shape;600;p39"/>
            <p:cNvSpPr/>
            <p:nvPr/>
          </p:nvSpPr>
          <p:spPr>
            <a:xfrm>
              <a:off x="1808163" y="1746250"/>
              <a:ext cx="9525" cy="6350"/>
            </a:xfrm>
            <a:custGeom>
              <a:rect b="b" l="l" r="r" t="t"/>
              <a:pathLst>
                <a:path extrusionOk="0" h="3" w="5">
                  <a:moveTo>
                    <a:pt x="5" y="0"/>
                  </a:moveTo>
                  <a:cubicBezTo>
                    <a:pt x="3" y="1"/>
                    <a:pt x="1" y="2"/>
                    <a:pt x="0" y="3"/>
                  </a:cubicBezTo>
                </a:path>
              </a:pathLst>
            </a:custGeom>
            <a:noFill/>
            <a:ln cap="rnd" cmpd="sng" w="9525">
              <a:solidFill>
                <a:srgbClr val="92989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1" name="Google Shape;601;p39"/>
            <p:cNvSpPr/>
            <p:nvPr/>
          </p:nvSpPr>
          <p:spPr>
            <a:xfrm>
              <a:off x="4457701" y="3098800"/>
              <a:ext cx="7938" cy="3175"/>
            </a:xfrm>
            <a:custGeom>
              <a:rect b="b" l="l" r="r" t="t"/>
              <a:pathLst>
                <a:path extrusionOk="0" h="2" w="4">
                  <a:moveTo>
                    <a:pt x="4" y="0"/>
                  </a:moveTo>
                  <a:cubicBezTo>
                    <a:pt x="3" y="1"/>
                    <a:pt x="1" y="1"/>
                    <a:pt x="0" y="2"/>
                  </a:cubicBezTo>
                </a:path>
              </a:pathLst>
            </a:custGeom>
            <a:noFill/>
            <a:ln cap="rnd" cmpd="sng" w="9525">
              <a:solidFill>
                <a:srgbClr val="92989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2" name="Google Shape;602;p39"/>
            <p:cNvSpPr/>
            <p:nvPr/>
          </p:nvSpPr>
          <p:spPr>
            <a:xfrm>
              <a:off x="4475163" y="3017837"/>
              <a:ext cx="84138" cy="69850"/>
            </a:xfrm>
            <a:custGeom>
              <a:rect b="b" l="l" r="r" t="t"/>
              <a:pathLst>
                <a:path extrusionOk="0" h="37" w="45">
                  <a:moveTo>
                    <a:pt x="45" y="0"/>
                  </a:moveTo>
                  <a:cubicBezTo>
                    <a:pt x="40" y="2"/>
                    <a:pt x="37" y="6"/>
                    <a:pt x="36" y="11"/>
                  </a:cubicBezTo>
                  <a:cubicBezTo>
                    <a:pt x="34" y="20"/>
                    <a:pt x="30" y="25"/>
                    <a:pt x="26" y="26"/>
                  </a:cubicBezTo>
                  <a:cubicBezTo>
                    <a:pt x="21" y="26"/>
                    <a:pt x="4" y="25"/>
                    <a:pt x="2" y="31"/>
                  </a:cubicBezTo>
                  <a:cubicBezTo>
                    <a:pt x="1" y="33"/>
                    <a:pt x="0" y="35"/>
                    <a:pt x="0" y="37"/>
                  </a:cubicBezTo>
                </a:path>
              </a:pathLst>
            </a:custGeom>
            <a:noFill/>
            <a:ln cap="rnd" cmpd="sng" w="9525">
              <a:solidFill>
                <a:srgbClr val="92989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03" name="Google Shape;603;p39"/>
            <p:cNvCxnSpPr/>
            <p:nvPr/>
          </p:nvCxnSpPr>
          <p:spPr>
            <a:xfrm>
              <a:off x="1154113" y="4249738"/>
              <a:ext cx="3322500" cy="828600"/>
            </a:xfrm>
            <a:prstGeom prst="straightConnector1">
              <a:avLst/>
            </a:prstGeom>
            <a:noFill/>
            <a:ln cap="rnd" cmpd="sng" w="9525">
              <a:solidFill>
                <a:srgbClr val="80808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04" name="Google Shape;604;p39"/>
            <p:cNvCxnSpPr/>
            <p:nvPr/>
          </p:nvCxnSpPr>
          <p:spPr>
            <a:xfrm flipH="1" rot="10800000">
              <a:off x="3379788" y="3908325"/>
              <a:ext cx="2038200" cy="901800"/>
            </a:xfrm>
            <a:prstGeom prst="straightConnector1">
              <a:avLst/>
            </a:prstGeom>
            <a:noFill/>
            <a:ln cap="rnd" cmpd="sng" w="9525">
              <a:solidFill>
                <a:srgbClr val="80808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605" name="Google Shape;605;p39"/>
            <p:cNvSpPr/>
            <p:nvPr/>
          </p:nvSpPr>
          <p:spPr>
            <a:xfrm>
              <a:off x="1162051" y="3427412"/>
              <a:ext cx="622300" cy="603250"/>
            </a:xfrm>
            <a:custGeom>
              <a:rect b="b" l="l" r="r" t="t"/>
              <a:pathLst>
                <a:path extrusionOk="0" h="321" w="331">
                  <a:moveTo>
                    <a:pt x="45" y="265"/>
                  </a:moveTo>
                  <a:cubicBezTo>
                    <a:pt x="45" y="265"/>
                    <a:pt x="123" y="272"/>
                    <a:pt x="162" y="321"/>
                  </a:cubicBezTo>
                  <a:cubicBezTo>
                    <a:pt x="162" y="321"/>
                    <a:pt x="204" y="265"/>
                    <a:pt x="278" y="266"/>
                  </a:cubicBezTo>
                  <a:cubicBezTo>
                    <a:pt x="331" y="202"/>
                    <a:pt x="322" y="107"/>
                    <a:pt x="258" y="54"/>
                  </a:cubicBezTo>
                  <a:cubicBezTo>
                    <a:pt x="194" y="0"/>
                    <a:pt x="99" y="9"/>
                    <a:pt x="46" y="74"/>
                  </a:cubicBezTo>
                  <a:cubicBezTo>
                    <a:pt x="0" y="129"/>
                    <a:pt x="0" y="209"/>
                    <a:pt x="45" y="265"/>
                  </a:cubicBezTo>
                  <a:cubicBezTo>
                    <a:pt x="45" y="265"/>
                    <a:pt x="45" y="265"/>
                    <a:pt x="45" y="265"/>
                  </a:cubicBezTo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6" name="Google Shape;606;p39"/>
            <p:cNvSpPr/>
            <p:nvPr/>
          </p:nvSpPr>
          <p:spPr>
            <a:xfrm>
              <a:off x="1182688" y="3463925"/>
              <a:ext cx="566738" cy="566738"/>
            </a:xfrm>
            <a:custGeom>
              <a:rect b="b" l="l" r="r" t="t"/>
              <a:pathLst>
                <a:path extrusionOk="0" h="302" w="302">
                  <a:moveTo>
                    <a:pt x="151" y="0"/>
                  </a:moveTo>
                  <a:cubicBezTo>
                    <a:pt x="108" y="0"/>
                    <a:pt x="65" y="19"/>
                    <a:pt x="35" y="55"/>
                  </a:cubicBezTo>
                  <a:cubicBezTo>
                    <a:pt x="12" y="83"/>
                    <a:pt x="0" y="117"/>
                    <a:pt x="0" y="151"/>
                  </a:cubicBezTo>
                  <a:cubicBezTo>
                    <a:pt x="0" y="184"/>
                    <a:pt x="11" y="218"/>
                    <a:pt x="34" y="246"/>
                  </a:cubicBezTo>
                  <a:cubicBezTo>
                    <a:pt x="34" y="246"/>
                    <a:pt x="34" y="246"/>
                    <a:pt x="34" y="246"/>
                  </a:cubicBezTo>
                  <a:cubicBezTo>
                    <a:pt x="34" y="246"/>
                    <a:pt x="34" y="246"/>
                    <a:pt x="34" y="246"/>
                  </a:cubicBezTo>
                  <a:cubicBezTo>
                    <a:pt x="34" y="246"/>
                    <a:pt x="112" y="253"/>
                    <a:pt x="151" y="302"/>
                  </a:cubicBezTo>
                  <a:cubicBezTo>
                    <a:pt x="151" y="302"/>
                    <a:pt x="192" y="247"/>
                    <a:pt x="265" y="247"/>
                  </a:cubicBezTo>
                  <a:cubicBezTo>
                    <a:pt x="266" y="247"/>
                    <a:pt x="266" y="247"/>
                    <a:pt x="267" y="247"/>
                  </a:cubicBezTo>
                  <a:cubicBezTo>
                    <a:pt x="291" y="219"/>
                    <a:pt x="302" y="185"/>
                    <a:pt x="302" y="151"/>
                  </a:cubicBezTo>
                  <a:cubicBezTo>
                    <a:pt x="302" y="107"/>
                    <a:pt x="283" y="64"/>
                    <a:pt x="247" y="35"/>
                  </a:cubicBezTo>
                  <a:cubicBezTo>
                    <a:pt x="219" y="11"/>
                    <a:pt x="185" y="0"/>
                    <a:pt x="151" y="0"/>
                  </a:cubicBezTo>
                </a:path>
              </a:pathLst>
            </a:custGeom>
            <a:solidFill>
              <a:srgbClr val="BEEEC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7" name="Google Shape;607;p39"/>
            <p:cNvSpPr/>
            <p:nvPr/>
          </p:nvSpPr>
          <p:spPr>
            <a:xfrm>
              <a:off x="1457326" y="3590925"/>
              <a:ext cx="19050" cy="739775"/>
            </a:xfrm>
            <a:custGeom>
              <a:rect b="b" l="l" r="r" t="t"/>
              <a:pathLst>
                <a:path extrusionOk="0" h="466" w="12">
                  <a:moveTo>
                    <a:pt x="12" y="466"/>
                  </a:moveTo>
                  <a:lnTo>
                    <a:pt x="2" y="0"/>
                  </a:lnTo>
                  <a:lnTo>
                    <a:pt x="0" y="464"/>
                  </a:lnTo>
                  <a:lnTo>
                    <a:pt x="12" y="466"/>
                  </a:ln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8" name="Google Shape;608;p39"/>
            <p:cNvSpPr/>
            <p:nvPr/>
          </p:nvSpPr>
          <p:spPr>
            <a:xfrm>
              <a:off x="1466851" y="3886200"/>
              <a:ext cx="139700" cy="115888"/>
            </a:xfrm>
            <a:custGeom>
              <a:rect b="b" l="l" r="r" t="t"/>
              <a:pathLst>
                <a:path extrusionOk="0" h="62" w="75">
                  <a:moveTo>
                    <a:pt x="1" y="62"/>
                  </a:moveTo>
                  <a:cubicBezTo>
                    <a:pt x="1" y="62"/>
                    <a:pt x="27" y="15"/>
                    <a:pt x="75" y="0"/>
                  </a:cubicBezTo>
                  <a:cubicBezTo>
                    <a:pt x="75" y="0"/>
                    <a:pt x="25" y="12"/>
                    <a:pt x="0" y="53"/>
                  </a:cubicBezTo>
                  <a:lnTo>
                    <a:pt x="1" y="62"/>
                  </a:ln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9" name="Google Shape;609;p39"/>
            <p:cNvSpPr/>
            <p:nvPr/>
          </p:nvSpPr>
          <p:spPr>
            <a:xfrm>
              <a:off x="1465263" y="3635375"/>
              <a:ext cx="141288" cy="120650"/>
            </a:xfrm>
            <a:custGeom>
              <a:rect b="b" l="l" r="r" t="t"/>
              <a:pathLst>
                <a:path extrusionOk="0" h="64" w="76">
                  <a:moveTo>
                    <a:pt x="0" y="64"/>
                  </a:moveTo>
                  <a:cubicBezTo>
                    <a:pt x="0" y="64"/>
                    <a:pt x="28" y="14"/>
                    <a:pt x="76" y="0"/>
                  </a:cubicBezTo>
                  <a:cubicBezTo>
                    <a:pt x="76" y="0"/>
                    <a:pt x="25" y="13"/>
                    <a:pt x="0" y="54"/>
                  </a:cubicBezTo>
                  <a:lnTo>
                    <a:pt x="0" y="64"/>
                  </a:ln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0" name="Google Shape;610;p39"/>
            <p:cNvSpPr/>
            <p:nvPr/>
          </p:nvSpPr>
          <p:spPr>
            <a:xfrm>
              <a:off x="1466851" y="3762375"/>
              <a:ext cx="139700" cy="117475"/>
            </a:xfrm>
            <a:custGeom>
              <a:rect b="b" l="l" r="r" t="t"/>
              <a:pathLst>
                <a:path extrusionOk="0" h="63" w="75">
                  <a:moveTo>
                    <a:pt x="0" y="63"/>
                  </a:moveTo>
                  <a:cubicBezTo>
                    <a:pt x="0" y="63"/>
                    <a:pt x="27" y="14"/>
                    <a:pt x="75" y="0"/>
                  </a:cubicBezTo>
                  <a:cubicBezTo>
                    <a:pt x="75" y="0"/>
                    <a:pt x="25" y="11"/>
                    <a:pt x="0" y="52"/>
                  </a:cubicBezTo>
                  <a:lnTo>
                    <a:pt x="0" y="63"/>
                  </a:ln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1" name="Google Shape;611;p39"/>
            <p:cNvSpPr/>
            <p:nvPr/>
          </p:nvSpPr>
          <p:spPr>
            <a:xfrm>
              <a:off x="1327151" y="3700463"/>
              <a:ext cx="138113" cy="114300"/>
            </a:xfrm>
            <a:custGeom>
              <a:rect b="b" l="l" r="r" t="t"/>
              <a:pathLst>
                <a:path extrusionOk="0" h="61" w="73">
                  <a:moveTo>
                    <a:pt x="71" y="61"/>
                  </a:moveTo>
                  <a:cubicBezTo>
                    <a:pt x="71" y="61"/>
                    <a:pt x="46" y="14"/>
                    <a:pt x="0" y="0"/>
                  </a:cubicBezTo>
                  <a:cubicBezTo>
                    <a:pt x="0" y="0"/>
                    <a:pt x="49" y="12"/>
                    <a:pt x="73" y="52"/>
                  </a:cubicBezTo>
                  <a:lnTo>
                    <a:pt x="71" y="61"/>
                  </a:ln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2" name="Google Shape;612;p39"/>
            <p:cNvSpPr/>
            <p:nvPr/>
          </p:nvSpPr>
          <p:spPr>
            <a:xfrm>
              <a:off x="1327151" y="3821113"/>
              <a:ext cx="138113" cy="117475"/>
            </a:xfrm>
            <a:custGeom>
              <a:rect b="b" l="l" r="r" t="t"/>
              <a:pathLst>
                <a:path extrusionOk="0" h="62" w="73">
                  <a:moveTo>
                    <a:pt x="71" y="62"/>
                  </a:moveTo>
                  <a:cubicBezTo>
                    <a:pt x="71" y="62"/>
                    <a:pt x="46" y="15"/>
                    <a:pt x="0" y="0"/>
                  </a:cubicBezTo>
                  <a:cubicBezTo>
                    <a:pt x="0" y="0"/>
                    <a:pt x="49" y="12"/>
                    <a:pt x="73" y="53"/>
                  </a:cubicBezTo>
                  <a:lnTo>
                    <a:pt x="71" y="62"/>
                  </a:ln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3" name="Google Shape;613;p39"/>
            <p:cNvSpPr/>
            <p:nvPr/>
          </p:nvSpPr>
          <p:spPr>
            <a:xfrm>
              <a:off x="1641476" y="3849688"/>
              <a:ext cx="396875" cy="382588"/>
            </a:xfrm>
            <a:custGeom>
              <a:rect b="b" l="l" r="r" t="t"/>
              <a:pathLst>
                <a:path extrusionOk="0" h="204" w="212">
                  <a:moveTo>
                    <a:pt x="29" y="169"/>
                  </a:moveTo>
                  <a:cubicBezTo>
                    <a:pt x="29" y="169"/>
                    <a:pt x="78" y="173"/>
                    <a:pt x="104" y="204"/>
                  </a:cubicBezTo>
                  <a:cubicBezTo>
                    <a:pt x="122" y="182"/>
                    <a:pt x="149" y="169"/>
                    <a:pt x="178" y="169"/>
                  </a:cubicBezTo>
                  <a:cubicBezTo>
                    <a:pt x="212" y="128"/>
                    <a:pt x="206" y="68"/>
                    <a:pt x="165" y="34"/>
                  </a:cubicBezTo>
                  <a:cubicBezTo>
                    <a:pt x="124" y="0"/>
                    <a:pt x="63" y="6"/>
                    <a:pt x="29" y="47"/>
                  </a:cubicBezTo>
                  <a:cubicBezTo>
                    <a:pt x="0" y="82"/>
                    <a:pt x="0" y="133"/>
                    <a:pt x="29" y="169"/>
                  </a:cubicBezTo>
                  <a:cubicBezTo>
                    <a:pt x="29" y="169"/>
                    <a:pt x="29" y="169"/>
                    <a:pt x="29" y="169"/>
                  </a:cubicBezTo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4" name="Google Shape;614;p39"/>
            <p:cNvSpPr/>
            <p:nvPr/>
          </p:nvSpPr>
          <p:spPr>
            <a:xfrm>
              <a:off x="1654176" y="3871913"/>
              <a:ext cx="361950" cy="360363"/>
            </a:xfrm>
            <a:custGeom>
              <a:rect b="b" l="l" r="r" t="t"/>
              <a:pathLst>
                <a:path extrusionOk="0" h="192" w="193">
                  <a:moveTo>
                    <a:pt x="97" y="0"/>
                  </a:moveTo>
                  <a:cubicBezTo>
                    <a:pt x="69" y="0"/>
                    <a:pt x="41" y="12"/>
                    <a:pt x="22" y="35"/>
                  </a:cubicBezTo>
                  <a:cubicBezTo>
                    <a:pt x="8" y="52"/>
                    <a:pt x="0" y="74"/>
                    <a:pt x="0" y="96"/>
                  </a:cubicBezTo>
                  <a:cubicBezTo>
                    <a:pt x="0" y="117"/>
                    <a:pt x="7" y="139"/>
                    <a:pt x="22" y="157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2" y="157"/>
                    <a:pt x="71" y="161"/>
                    <a:pt x="97" y="192"/>
                  </a:cubicBezTo>
                  <a:cubicBezTo>
                    <a:pt x="115" y="170"/>
                    <a:pt x="142" y="157"/>
                    <a:pt x="171" y="157"/>
                  </a:cubicBezTo>
                  <a:cubicBezTo>
                    <a:pt x="171" y="157"/>
                    <a:pt x="171" y="157"/>
                    <a:pt x="171" y="157"/>
                  </a:cubicBezTo>
                  <a:cubicBezTo>
                    <a:pt x="186" y="139"/>
                    <a:pt x="193" y="118"/>
                    <a:pt x="193" y="96"/>
                  </a:cubicBezTo>
                  <a:cubicBezTo>
                    <a:pt x="193" y="68"/>
                    <a:pt x="181" y="41"/>
                    <a:pt x="158" y="22"/>
                  </a:cubicBezTo>
                  <a:cubicBezTo>
                    <a:pt x="140" y="7"/>
                    <a:pt x="118" y="0"/>
                    <a:pt x="97" y="0"/>
                  </a:cubicBezTo>
                </a:path>
              </a:pathLst>
            </a:custGeom>
            <a:solidFill>
              <a:srgbClr val="A8E9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5" name="Google Shape;615;p39"/>
            <p:cNvSpPr/>
            <p:nvPr/>
          </p:nvSpPr>
          <p:spPr>
            <a:xfrm>
              <a:off x="1830388" y="3952875"/>
              <a:ext cx="11113" cy="473075"/>
            </a:xfrm>
            <a:custGeom>
              <a:rect b="b" l="l" r="r" t="t"/>
              <a:pathLst>
                <a:path extrusionOk="0" h="298" w="7">
                  <a:moveTo>
                    <a:pt x="7" y="298"/>
                  </a:moveTo>
                  <a:lnTo>
                    <a:pt x="1" y="0"/>
                  </a:lnTo>
                  <a:lnTo>
                    <a:pt x="0" y="296"/>
                  </a:lnTo>
                  <a:lnTo>
                    <a:pt x="7" y="298"/>
                  </a:ln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6" name="Google Shape;616;p39"/>
            <p:cNvSpPr/>
            <p:nvPr/>
          </p:nvSpPr>
          <p:spPr>
            <a:xfrm>
              <a:off x="1836738" y="4143375"/>
              <a:ext cx="87313" cy="73025"/>
            </a:xfrm>
            <a:custGeom>
              <a:rect b="b" l="l" r="r" t="t"/>
              <a:pathLst>
                <a:path extrusionOk="0" h="39" w="47">
                  <a:moveTo>
                    <a:pt x="0" y="39"/>
                  </a:moveTo>
                  <a:cubicBezTo>
                    <a:pt x="0" y="39"/>
                    <a:pt x="17" y="9"/>
                    <a:pt x="47" y="0"/>
                  </a:cubicBezTo>
                  <a:cubicBezTo>
                    <a:pt x="47" y="0"/>
                    <a:pt x="15" y="7"/>
                    <a:pt x="0" y="33"/>
                  </a:cubicBezTo>
                  <a:lnTo>
                    <a:pt x="0" y="39"/>
                  </a:ln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7" name="Google Shape;617;p39"/>
            <p:cNvSpPr/>
            <p:nvPr/>
          </p:nvSpPr>
          <p:spPr>
            <a:xfrm>
              <a:off x="1835151" y="3981450"/>
              <a:ext cx="88900" cy="76200"/>
            </a:xfrm>
            <a:custGeom>
              <a:rect b="b" l="l" r="r" t="t"/>
              <a:pathLst>
                <a:path extrusionOk="0" h="41" w="48">
                  <a:moveTo>
                    <a:pt x="0" y="41"/>
                  </a:moveTo>
                  <a:cubicBezTo>
                    <a:pt x="0" y="41"/>
                    <a:pt x="18" y="9"/>
                    <a:pt x="48" y="0"/>
                  </a:cubicBezTo>
                  <a:cubicBezTo>
                    <a:pt x="48" y="0"/>
                    <a:pt x="16" y="9"/>
                    <a:pt x="0" y="35"/>
                  </a:cubicBezTo>
                  <a:lnTo>
                    <a:pt x="0" y="41"/>
                  </a:ln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8" name="Google Shape;618;p39"/>
            <p:cNvSpPr/>
            <p:nvPr/>
          </p:nvSpPr>
          <p:spPr>
            <a:xfrm>
              <a:off x="1836738" y="4062413"/>
              <a:ext cx="87313" cy="74613"/>
            </a:xfrm>
            <a:custGeom>
              <a:rect b="b" l="l" r="r" t="t"/>
              <a:pathLst>
                <a:path extrusionOk="0" h="40" w="47">
                  <a:moveTo>
                    <a:pt x="0" y="40"/>
                  </a:moveTo>
                  <a:cubicBezTo>
                    <a:pt x="0" y="40"/>
                    <a:pt x="17" y="9"/>
                    <a:pt x="47" y="0"/>
                  </a:cubicBezTo>
                  <a:cubicBezTo>
                    <a:pt x="47" y="0"/>
                    <a:pt x="15" y="7"/>
                    <a:pt x="0" y="33"/>
                  </a:cubicBezTo>
                  <a:lnTo>
                    <a:pt x="0" y="40"/>
                  </a:ln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9" name="Google Shape;619;p39"/>
            <p:cNvSpPr/>
            <p:nvPr/>
          </p:nvSpPr>
          <p:spPr>
            <a:xfrm>
              <a:off x="1747838" y="4022725"/>
              <a:ext cx="87313" cy="73025"/>
            </a:xfrm>
            <a:custGeom>
              <a:rect b="b" l="l" r="r" t="t"/>
              <a:pathLst>
                <a:path extrusionOk="0" h="39" w="46">
                  <a:moveTo>
                    <a:pt x="45" y="39"/>
                  </a:moveTo>
                  <a:cubicBezTo>
                    <a:pt x="45" y="39"/>
                    <a:pt x="29" y="9"/>
                    <a:pt x="0" y="0"/>
                  </a:cubicBezTo>
                  <a:cubicBezTo>
                    <a:pt x="0" y="0"/>
                    <a:pt x="30" y="7"/>
                    <a:pt x="46" y="33"/>
                  </a:cubicBezTo>
                  <a:lnTo>
                    <a:pt x="45" y="39"/>
                  </a:ln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0" name="Google Shape;620;p39"/>
            <p:cNvSpPr/>
            <p:nvPr/>
          </p:nvSpPr>
          <p:spPr>
            <a:xfrm>
              <a:off x="1747838" y="4102100"/>
              <a:ext cx="87313" cy="73025"/>
            </a:xfrm>
            <a:custGeom>
              <a:rect b="b" l="l" r="r" t="t"/>
              <a:pathLst>
                <a:path extrusionOk="0" h="39" w="46">
                  <a:moveTo>
                    <a:pt x="45" y="39"/>
                  </a:moveTo>
                  <a:cubicBezTo>
                    <a:pt x="45" y="39"/>
                    <a:pt x="29" y="9"/>
                    <a:pt x="0" y="0"/>
                  </a:cubicBezTo>
                  <a:cubicBezTo>
                    <a:pt x="0" y="0"/>
                    <a:pt x="30" y="7"/>
                    <a:pt x="46" y="33"/>
                  </a:cubicBezTo>
                  <a:lnTo>
                    <a:pt x="45" y="39"/>
                  </a:ln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1" name="Google Shape;621;p39"/>
            <p:cNvSpPr/>
            <p:nvPr/>
          </p:nvSpPr>
          <p:spPr>
            <a:xfrm>
              <a:off x="2935288" y="4168775"/>
              <a:ext cx="396875" cy="384175"/>
            </a:xfrm>
            <a:custGeom>
              <a:rect b="b" l="l" r="r" t="t"/>
              <a:pathLst>
                <a:path extrusionOk="0" h="204" w="212">
                  <a:moveTo>
                    <a:pt x="29" y="168"/>
                  </a:moveTo>
                  <a:cubicBezTo>
                    <a:pt x="29" y="168"/>
                    <a:pt x="78" y="173"/>
                    <a:pt x="104" y="204"/>
                  </a:cubicBezTo>
                  <a:cubicBezTo>
                    <a:pt x="122" y="182"/>
                    <a:pt x="149" y="169"/>
                    <a:pt x="178" y="169"/>
                  </a:cubicBezTo>
                  <a:cubicBezTo>
                    <a:pt x="212" y="128"/>
                    <a:pt x="206" y="68"/>
                    <a:pt x="165" y="34"/>
                  </a:cubicBezTo>
                  <a:cubicBezTo>
                    <a:pt x="124" y="0"/>
                    <a:pt x="63" y="5"/>
                    <a:pt x="29" y="46"/>
                  </a:cubicBezTo>
                  <a:cubicBezTo>
                    <a:pt x="0" y="82"/>
                    <a:pt x="0" y="133"/>
                    <a:pt x="29" y="169"/>
                  </a:cubicBezTo>
                  <a:cubicBezTo>
                    <a:pt x="29" y="168"/>
                    <a:pt x="29" y="168"/>
                    <a:pt x="29" y="168"/>
                  </a:cubicBezTo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2" name="Google Shape;622;p39"/>
            <p:cNvSpPr/>
            <p:nvPr/>
          </p:nvSpPr>
          <p:spPr>
            <a:xfrm>
              <a:off x="2947988" y="4189413"/>
              <a:ext cx="361950" cy="363538"/>
            </a:xfrm>
            <a:custGeom>
              <a:rect b="b" l="l" r="r" t="t"/>
              <a:pathLst>
                <a:path extrusionOk="0" h="193" w="193">
                  <a:moveTo>
                    <a:pt x="97" y="0"/>
                  </a:moveTo>
                  <a:cubicBezTo>
                    <a:pt x="69" y="0"/>
                    <a:pt x="41" y="12"/>
                    <a:pt x="22" y="35"/>
                  </a:cubicBezTo>
                  <a:cubicBezTo>
                    <a:pt x="8" y="53"/>
                    <a:pt x="0" y="75"/>
                    <a:pt x="0" y="97"/>
                  </a:cubicBezTo>
                  <a:cubicBezTo>
                    <a:pt x="0" y="118"/>
                    <a:pt x="7" y="140"/>
                    <a:pt x="22" y="158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2" y="157"/>
                    <a:pt x="71" y="162"/>
                    <a:pt x="97" y="193"/>
                  </a:cubicBezTo>
                  <a:cubicBezTo>
                    <a:pt x="115" y="171"/>
                    <a:pt x="142" y="158"/>
                    <a:pt x="171" y="158"/>
                  </a:cubicBezTo>
                  <a:cubicBezTo>
                    <a:pt x="171" y="158"/>
                    <a:pt x="171" y="158"/>
                    <a:pt x="171" y="158"/>
                  </a:cubicBezTo>
                  <a:cubicBezTo>
                    <a:pt x="186" y="140"/>
                    <a:pt x="193" y="119"/>
                    <a:pt x="193" y="97"/>
                  </a:cubicBezTo>
                  <a:cubicBezTo>
                    <a:pt x="193" y="69"/>
                    <a:pt x="181" y="42"/>
                    <a:pt x="158" y="23"/>
                  </a:cubicBezTo>
                  <a:cubicBezTo>
                    <a:pt x="140" y="8"/>
                    <a:pt x="118" y="0"/>
                    <a:pt x="97" y="0"/>
                  </a:cubicBezTo>
                </a:path>
              </a:pathLst>
            </a:custGeom>
            <a:solidFill>
              <a:srgbClr val="BEEEC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3" name="Google Shape;623;p39"/>
            <p:cNvSpPr/>
            <p:nvPr/>
          </p:nvSpPr>
          <p:spPr>
            <a:xfrm>
              <a:off x="3124201" y="4271963"/>
              <a:ext cx="11113" cy="473075"/>
            </a:xfrm>
            <a:custGeom>
              <a:rect b="b" l="l" r="r" t="t"/>
              <a:pathLst>
                <a:path extrusionOk="0" h="298" w="7">
                  <a:moveTo>
                    <a:pt x="7" y="298"/>
                  </a:moveTo>
                  <a:lnTo>
                    <a:pt x="1" y="0"/>
                  </a:lnTo>
                  <a:lnTo>
                    <a:pt x="0" y="296"/>
                  </a:lnTo>
                  <a:lnTo>
                    <a:pt x="7" y="298"/>
                  </a:ln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4" name="Google Shape;624;p39"/>
            <p:cNvSpPr/>
            <p:nvPr/>
          </p:nvSpPr>
          <p:spPr>
            <a:xfrm>
              <a:off x="3130551" y="4462463"/>
              <a:ext cx="87313" cy="73025"/>
            </a:xfrm>
            <a:custGeom>
              <a:rect b="b" l="l" r="r" t="t"/>
              <a:pathLst>
                <a:path extrusionOk="0" h="39" w="47">
                  <a:moveTo>
                    <a:pt x="0" y="39"/>
                  </a:moveTo>
                  <a:cubicBezTo>
                    <a:pt x="0" y="39"/>
                    <a:pt x="17" y="9"/>
                    <a:pt x="47" y="0"/>
                  </a:cubicBezTo>
                  <a:cubicBezTo>
                    <a:pt x="47" y="0"/>
                    <a:pt x="15" y="7"/>
                    <a:pt x="0" y="33"/>
                  </a:cubicBezTo>
                  <a:lnTo>
                    <a:pt x="0" y="39"/>
                  </a:ln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5" name="Google Shape;625;p39"/>
            <p:cNvSpPr/>
            <p:nvPr/>
          </p:nvSpPr>
          <p:spPr>
            <a:xfrm>
              <a:off x="3127376" y="4300538"/>
              <a:ext cx="90488" cy="77788"/>
            </a:xfrm>
            <a:custGeom>
              <a:rect b="b" l="l" r="r" t="t"/>
              <a:pathLst>
                <a:path extrusionOk="0" h="41" w="48">
                  <a:moveTo>
                    <a:pt x="0" y="41"/>
                  </a:moveTo>
                  <a:cubicBezTo>
                    <a:pt x="0" y="41"/>
                    <a:pt x="18" y="10"/>
                    <a:pt x="48" y="0"/>
                  </a:cubicBezTo>
                  <a:cubicBezTo>
                    <a:pt x="48" y="0"/>
                    <a:pt x="16" y="9"/>
                    <a:pt x="0" y="35"/>
                  </a:cubicBezTo>
                  <a:lnTo>
                    <a:pt x="0" y="41"/>
                  </a:ln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6" name="Google Shape;626;p39"/>
            <p:cNvSpPr/>
            <p:nvPr/>
          </p:nvSpPr>
          <p:spPr>
            <a:xfrm>
              <a:off x="3130551" y="4381500"/>
              <a:ext cx="87313" cy="74613"/>
            </a:xfrm>
            <a:custGeom>
              <a:rect b="b" l="l" r="r" t="t"/>
              <a:pathLst>
                <a:path extrusionOk="0" h="40" w="47">
                  <a:moveTo>
                    <a:pt x="0" y="40"/>
                  </a:moveTo>
                  <a:cubicBezTo>
                    <a:pt x="0" y="40"/>
                    <a:pt x="17" y="9"/>
                    <a:pt x="47" y="0"/>
                  </a:cubicBezTo>
                  <a:cubicBezTo>
                    <a:pt x="47" y="0"/>
                    <a:pt x="16" y="7"/>
                    <a:pt x="0" y="33"/>
                  </a:cubicBezTo>
                  <a:lnTo>
                    <a:pt x="0" y="40"/>
                  </a:ln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7" name="Google Shape;627;p39"/>
            <p:cNvSpPr/>
            <p:nvPr/>
          </p:nvSpPr>
          <p:spPr>
            <a:xfrm>
              <a:off x="3041651" y="4341813"/>
              <a:ext cx="85725" cy="73025"/>
            </a:xfrm>
            <a:custGeom>
              <a:rect b="b" l="l" r="r" t="t"/>
              <a:pathLst>
                <a:path extrusionOk="0" h="39" w="46">
                  <a:moveTo>
                    <a:pt x="45" y="39"/>
                  </a:moveTo>
                  <a:cubicBezTo>
                    <a:pt x="45" y="39"/>
                    <a:pt x="29" y="9"/>
                    <a:pt x="0" y="0"/>
                  </a:cubicBezTo>
                  <a:cubicBezTo>
                    <a:pt x="0" y="0"/>
                    <a:pt x="30" y="8"/>
                    <a:pt x="46" y="33"/>
                  </a:cubicBezTo>
                  <a:lnTo>
                    <a:pt x="45" y="39"/>
                  </a:ln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8" name="Google Shape;628;p39"/>
            <p:cNvSpPr/>
            <p:nvPr/>
          </p:nvSpPr>
          <p:spPr>
            <a:xfrm>
              <a:off x="3041651" y="4421188"/>
              <a:ext cx="85725" cy="73025"/>
            </a:xfrm>
            <a:custGeom>
              <a:rect b="b" l="l" r="r" t="t"/>
              <a:pathLst>
                <a:path extrusionOk="0" h="39" w="46">
                  <a:moveTo>
                    <a:pt x="45" y="39"/>
                  </a:moveTo>
                  <a:cubicBezTo>
                    <a:pt x="45" y="39"/>
                    <a:pt x="29" y="9"/>
                    <a:pt x="0" y="0"/>
                  </a:cubicBezTo>
                  <a:cubicBezTo>
                    <a:pt x="0" y="0"/>
                    <a:pt x="30" y="7"/>
                    <a:pt x="46" y="33"/>
                  </a:cubicBezTo>
                  <a:lnTo>
                    <a:pt x="45" y="39"/>
                  </a:ln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9" name="Google Shape;629;p39"/>
            <p:cNvSpPr/>
            <p:nvPr/>
          </p:nvSpPr>
          <p:spPr>
            <a:xfrm>
              <a:off x="4302126" y="3743325"/>
              <a:ext cx="396875" cy="384175"/>
            </a:xfrm>
            <a:custGeom>
              <a:rect b="b" l="l" r="r" t="t"/>
              <a:pathLst>
                <a:path extrusionOk="0" h="205" w="212">
                  <a:moveTo>
                    <a:pt x="29" y="169"/>
                  </a:moveTo>
                  <a:cubicBezTo>
                    <a:pt x="29" y="169"/>
                    <a:pt x="79" y="174"/>
                    <a:pt x="104" y="205"/>
                  </a:cubicBezTo>
                  <a:cubicBezTo>
                    <a:pt x="122" y="182"/>
                    <a:pt x="150" y="170"/>
                    <a:pt x="178" y="170"/>
                  </a:cubicBezTo>
                  <a:cubicBezTo>
                    <a:pt x="212" y="129"/>
                    <a:pt x="207" y="68"/>
                    <a:pt x="166" y="34"/>
                  </a:cubicBezTo>
                  <a:cubicBezTo>
                    <a:pt x="125" y="0"/>
                    <a:pt x="64" y="6"/>
                    <a:pt x="30" y="47"/>
                  </a:cubicBezTo>
                  <a:cubicBezTo>
                    <a:pt x="1" y="82"/>
                    <a:pt x="0" y="133"/>
                    <a:pt x="29" y="169"/>
                  </a:cubicBezTo>
                  <a:cubicBezTo>
                    <a:pt x="29" y="169"/>
                    <a:pt x="29" y="169"/>
                    <a:pt x="29" y="169"/>
                  </a:cubicBezTo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0" name="Google Shape;630;p39"/>
            <p:cNvSpPr/>
            <p:nvPr/>
          </p:nvSpPr>
          <p:spPr>
            <a:xfrm>
              <a:off x="4316413" y="3765550"/>
              <a:ext cx="360363" cy="361950"/>
            </a:xfrm>
            <a:custGeom>
              <a:rect b="b" l="l" r="r" t="t"/>
              <a:pathLst>
                <a:path extrusionOk="0" h="193" w="192">
                  <a:moveTo>
                    <a:pt x="96" y="0"/>
                  </a:moveTo>
                  <a:cubicBezTo>
                    <a:pt x="68" y="0"/>
                    <a:pt x="41" y="12"/>
                    <a:pt x="22" y="35"/>
                  </a:cubicBezTo>
                  <a:cubicBezTo>
                    <a:pt x="7" y="52"/>
                    <a:pt x="0" y="74"/>
                    <a:pt x="0" y="96"/>
                  </a:cubicBezTo>
                  <a:cubicBezTo>
                    <a:pt x="0" y="118"/>
                    <a:pt x="7" y="139"/>
                    <a:pt x="21" y="157"/>
                  </a:cubicBezTo>
                  <a:cubicBezTo>
                    <a:pt x="21" y="157"/>
                    <a:pt x="21" y="157"/>
                    <a:pt x="21" y="157"/>
                  </a:cubicBezTo>
                  <a:cubicBezTo>
                    <a:pt x="21" y="157"/>
                    <a:pt x="21" y="157"/>
                    <a:pt x="21" y="157"/>
                  </a:cubicBezTo>
                  <a:cubicBezTo>
                    <a:pt x="21" y="157"/>
                    <a:pt x="71" y="162"/>
                    <a:pt x="96" y="193"/>
                  </a:cubicBezTo>
                  <a:cubicBezTo>
                    <a:pt x="114" y="170"/>
                    <a:pt x="141" y="158"/>
                    <a:pt x="170" y="158"/>
                  </a:cubicBezTo>
                  <a:cubicBezTo>
                    <a:pt x="170" y="158"/>
                    <a:pt x="170" y="158"/>
                    <a:pt x="170" y="158"/>
                  </a:cubicBezTo>
                  <a:cubicBezTo>
                    <a:pt x="185" y="140"/>
                    <a:pt x="192" y="118"/>
                    <a:pt x="192" y="96"/>
                  </a:cubicBezTo>
                  <a:cubicBezTo>
                    <a:pt x="192" y="68"/>
                    <a:pt x="181" y="41"/>
                    <a:pt x="158" y="22"/>
                  </a:cubicBezTo>
                  <a:cubicBezTo>
                    <a:pt x="140" y="7"/>
                    <a:pt x="118" y="0"/>
                    <a:pt x="96" y="0"/>
                  </a:cubicBezTo>
                </a:path>
              </a:pathLst>
            </a:custGeom>
            <a:solidFill>
              <a:srgbClr val="A8E9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1" name="Google Shape;631;p39"/>
            <p:cNvSpPr/>
            <p:nvPr/>
          </p:nvSpPr>
          <p:spPr>
            <a:xfrm>
              <a:off x="4491038" y="3846513"/>
              <a:ext cx="11113" cy="469900"/>
            </a:xfrm>
            <a:custGeom>
              <a:rect b="b" l="l" r="r" t="t"/>
              <a:pathLst>
                <a:path extrusionOk="0" h="296" w="7">
                  <a:moveTo>
                    <a:pt x="7" y="293"/>
                  </a:moveTo>
                  <a:lnTo>
                    <a:pt x="1" y="0"/>
                  </a:lnTo>
                  <a:lnTo>
                    <a:pt x="0" y="296"/>
                  </a:lnTo>
                  <a:lnTo>
                    <a:pt x="7" y="293"/>
                  </a:ln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2" name="Google Shape;632;p39"/>
            <p:cNvSpPr/>
            <p:nvPr/>
          </p:nvSpPr>
          <p:spPr>
            <a:xfrm>
              <a:off x="4497388" y="4035425"/>
              <a:ext cx="88900" cy="73025"/>
            </a:xfrm>
            <a:custGeom>
              <a:rect b="b" l="l" r="r" t="t"/>
              <a:pathLst>
                <a:path extrusionOk="0" h="39" w="48">
                  <a:moveTo>
                    <a:pt x="1" y="39"/>
                  </a:moveTo>
                  <a:cubicBezTo>
                    <a:pt x="1" y="39"/>
                    <a:pt x="18" y="9"/>
                    <a:pt x="48" y="0"/>
                  </a:cubicBezTo>
                  <a:cubicBezTo>
                    <a:pt x="48" y="0"/>
                    <a:pt x="16" y="7"/>
                    <a:pt x="0" y="33"/>
                  </a:cubicBezTo>
                  <a:lnTo>
                    <a:pt x="1" y="39"/>
                  </a:ln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3" name="Google Shape;633;p39"/>
            <p:cNvSpPr/>
            <p:nvPr/>
          </p:nvSpPr>
          <p:spPr>
            <a:xfrm>
              <a:off x="4497388" y="3875088"/>
              <a:ext cx="88900" cy="76200"/>
            </a:xfrm>
            <a:custGeom>
              <a:rect b="b" l="l" r="r" t="t"/>
              <a:pathLst>
                <a:path extrusionOk="0" h="41" w="48">
                  <a:moveTo>
                    <a:pt x="0" y="41"/>
                  </a:moveTo>
                  <a:cubicBezTo>
                    <a:pt x="0" y="41"/>
                    <a:pt x="18" y="10"/>
                    <a:pt x="48" y="0"/>
                  </a:cubicBezTo>
                  <a:cubicBezTo>
                    <a:pt x="48" y="0"/>
                    <a:pt x="16" y="9"/>
                    <a:pt x="0" y="35"/>
                  </a:cubicBezTo>
                  <a:lnTo>
                    <a:pt x="0" y="41"/>
                  </a:ln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4" name="Google Shape;634;p39"/>
            <p:cNvSpPr/>
            <p:nvPr/>
          </p:nvSpPr>
          <p:spPr>
            <a:xfrm>
              <a:off x="4497388" y="3954463"/>
              <a:ext cx="88900" cy="77788"/>
            </a:xfrm>
            <a:custGeom>
              <a:rect b="b" l="l" r="r" t="t"/>
              <a:pathLst>
                <a:path extrusionOk="0" h="41" w="48">
                  <a:moveTo>
                    <a:pt x="0" y="41"/>
                  </a:moveTo>
                  <a:cubicBezTo>
                    <a:pt x="0" y="41"/>
                    <a:pt x="18" y="9"/>
                    <a:pt x="48" y="0"/>
                  </a:cubicBezTo>
                  <a:cubicBezTo>
                    <a:pt x="48" y="0"/>
                    <a:pt x="16" y="8"/>
                    <a:pt x="0" y="33"/>
                  </a:cubicBezTo>
                  <a:lnTo>
                    <a:pt x="0" y="41"/>
                  </a:ln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5" name="Google Shape;635;p39"/>
            <p:cNvSpPr/>
            <p:nvPr/>
          </p:nvSpPr>
          <p:spPr>
            <a:xfrm>
              <a:off x="4408488" y="3916363"/>
              <a:ext cx="87313" cy="74613"/>
            </a:xfrm>
            <a:custGeom>
              <a:rect b="b" l="l" r="r" t="t"/>
              <a:pathLst>
                <a:path extrusionOk="0" h="40" w="46">
                  <a:moveTo>
                    <a:pt x="45" y="40"/>
                  </a:moveTo>
                  <a:cubicBezTo>
                    <a:pt x="45" y="40"/>
                    <a:pt x="29" y="9"/>
                    <a:pt x="0" y="0"/>
                  </a:cubicBezTo>
                  <a:cubicBezTo>
                    <a:pt x="0" y="0"/>
                    <a:pt x="31" y="8"/>
                    <a:pt x="46" y="34"/>
                  </a:cubicBezTo>
                  <a:lnTo>
                    <a:pt x="45" y="40"/>
                  </a:ln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6" name="Google Shape;636;p39"/>
            <p:cNvSpPr/>
            <p:nvPr/>
          </p:nvSpPr>
          <p:spPr>
            <a:xfrm>
              <a:off x="4408488" y="3994150"/>
              <a:ext cx="87313" cy="73025"/>
            </a:xfrm>
            <a:custGeom>
              <a:rect b="b" l="l" r="r" t="t"/>
              <a:pathLst>
                <a:path extrusionOk="0" h="39" w="46">
                  <a:moveTo>
                    <a:pt x="45" y="39"/>
                  </a:moveTo>
                  <a:cubicBezTo>
                    <a:pt x="45" y="39"/>
                    <a:pt x="29" y="9"/>
                    <a:pt x="0" y="0"/>
                  </a:cubicBezTo>
                  <a:cubicBezTo>
                    <a:pt x="0" y="0"/>
                    <a:pt x="31" y="8"/>
                    <a:pt x="46" y="33"/>
                  </a:cubicBezTo>
                  <a:lnTo>
                    <a:pt x="45" y="39"/>
                  </a:ln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7" name="Google Shape;637;p39"/>
            <p:cNvSpPr/>
            <p:nvPr/>
          </p:nvSpPr>
          <p:spPr>
            <a:xfrm>
              <a:off x="4598988" y="3421062"/>
              <a:ext cx="514350" cy="496888"/>
            </a:xfrm>
            <a:custGeom>
              <a:rect b="b" l="l" r="r" t="t"/>
              <a:pathLst>
                <a:path extrusionOk="0" h="264" w="274">
                  <a:moveTo>
                    <a:pt x="38" y="218"/>
                  </a:moveTo>
                  <a:cubicBezTo>
                    <a:pt x="38" y="218"/>
                    <a:pt x="102" y="225"/>
                    <a:pt x="134" y="264"/>
                  </a:cubicBezTo>
                  <a:cubicBezTo>
                    <a:pt x="158" y="236"/>
                    <a:pt x="193" y="219"/>
                    <a:pt x="230" y="219"/>
                  </a:cubicBezTo>
                  <a:cubicBezTo>
                    <a:pt x="274" y="166"/>
                    <a:pt x="267" y="88"/>
                    <a:pt x="214" y="44"/>
                  </a:cubicBezTo>
                  <a:cubicBezTo>
                    <a:pt x="161" y="0"/>
                    <a:pt x="83" y="7"/>
                    <a:pt x="39" y="60"/>
                  </a:cubicBezTo>
                  <a:cubicBezTo>
                    <a:pt x="1" y="106"/>
                    <a:pt x="0" y="172"/>
                    <a:pt x="38" y="218"/>
                  </a:cubicBezTo>
                  <a:cubicBezTo>
                    <a:pt x="38" y="218"/>
                    <a:pt x="38" y="218"/>
                    <a:pt x="38" y="218"/>
                  </a:cubicBezTo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8" name="Google Shape;638;p39"/>
            <p:cNvSpPr/>
            <p:nvPr/>
          </p:nvSpPr>
          <p:spPr>
            <a:xfrm>
              <a:off x="4616451" y="3449637"/>
              <a:ext cx="468313" cy="468313"/>
            </a:xfrm>
            <a:custGeom>
              <a:rect b="b" l="l" r="r" t="t"/>
              <a:pathLst>
                <a:path extrusionOk="0" h="249" w="249">
                  <a:moveTo>
                    <a:pt x="125" y="0"/>
                  </a:moveTo>
                  <a:cubicBezTo>
                    <a:pt x="89" y="0"/>
                    <a:pt x="53" y="15"/>
                    <a:pt x="29" y="45"/>
                  </a:cubicBezTo>
                  <a:cubicBezTo>
                    <a:pt x="10" y="68"/>
                    <a:pt x="0" y="96"/>
                    <a:pt x="0" y="125"/>
                  </a:cubicBezTo>
                  <a:cubicBezTo>
                    <a:pt x="0" y="153"/>
                    <a:pt x="9" y="180"/>
                    <a:pt x="28" y="203"/>
                  </a:cubicBezTo>
                  <a:cubicBezTo>
                    <a:pt x="28" y="203"/>
                    <a:pt x="28" y="203"/>
                    <a:pt x="28" y="203"/>
                  </a:cubicBezTo>
                  <a:cubicBezTo>
                    <a:pt x="28" y="203"/>
                    <a:pt x="28" y="203"/>
                    <a:pt x="28" y="203"/>
                  </a:cubicBezTo>
                  <a:cubicBezTo>
                    <a:pt x="28" y="203"/>
                    <a:pt x="92" y="210"/>
                    <a:pt x="124" y="249"/>
                  </a:cubicBezTo>
                  <a:cubicBezTo>
                    <a:pt x="148" y="221"/>
                    <a:pt x="183" y="204"/>
                    <a:pt x="220" y="204"/>
                  </a:cubicBezTo>
                  <a:cubicBezTo>
                    <a:pt x="220" y="204"/>
                    <a:pt x="220" y="204"/>
                    <a:pt x="220" y="204"/>
                  </a:cubicBezTo>
                  <a:cubicBezTo>
                    <a:pt x="240" y="181"/>
                    <a:pt x="249" y="153"/>
                    <a:pt x="249" y="125"/>
                  </a:cubicBezTo>
                  <a:cubicBezTo>
                    <a:pt x="249" y="89"/>
                    <a:pt x="234" y="53"/>
                    <a:pt x="204" y="29"/>
                  </a:cubicBezTo>
                  <a:cubicBezTo>
                    <a:pt x="181" y="10"/>
                    <a:pt x="153" y="0"/>
                    <a:pt x="125" y="0"/>
                  </a:cubicBezTo>
                </a:path>
              </a:pathLst>
            </a:custGeom>
            <a:solidFill>
              <a:srgbClr val="BEEEC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9" name="Google Shape;639;p39"/>
            <p:cNvSpPr/>
            <p:nvPr/>
          </p:nvSpPr>
          <p:spPr>
            <a:xfrm>
              <a:off x="4845051" y="3554413"/>
              <a:ext cx="14288" cy="609600"/>
            </a:xfrm>
            <a:custGeom>
              <a:rect b="b" l="l" r="r" t="t"/>
              <a:pathLst>
                <a:path extrusionOk="0" h="384" w="9">
                  <a:moveTo>
                    <a:pt x="9" y="380"/>
                  </a:moveTo>
                  <a:lnTo>
                    <a:pt x="1" y="0"/>
                  </a:lnTo>
                  <a:lnTo>
                    <a:pt x="0" y="384"/>
                  </a:lnTo>
                  <a:lnTo>
                    <a:pt x="9" y="380"/>
                  </a:ln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0" name="Google Shape;640;p39"/>
            <p:cNvSpPr/>
            <p:nvPr/>
          </p:nvSpPr>
          <p:spPr>
            <a:xfrm>
              <a:off x="4849813" y="3798888"/>
              <a:ext cx="115888" cy="96838"/>
            </a:xfrm>
            <a:custGeom>
              <a:rect b="b" l="l" r="r" t="t"/>
              <a:pathLst>
                <a:path extrusionOk="0" h="51" w="62">
                  <a:moveTo>
                    <a:pt x="2" y="51"/>
                  </a:moveTo>
                  <a:cubicBezTo>
                    <a:pt x="2" y="51"/>
                    <a:pt x="23" y="12"/>
                    <a:pt x="62" y="0"/>
                  </a:cubicBezTo>
                  <a:cubicBezTo>
                    <a:pt x="62" y="0"/>
                    <a:pt x="21" y="10"/>
                    <a:pt x="0" y="44"/>
                  </a:cubicBezTo>
                  <a:lnTo>
                    <a:pt x="2" y="51"/>
                  </a:ln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1" name="Google Shape;641;p39"/>
            <p:cNvSpPr/>
            <p:nvPr/>
          </p:nvSpPr>
          <p:spPr>
            <a:xfrm>
              <a:off x="4849813" y="3592513"/>
              <a:ext cx="115888" cy="100013"/>
            </a:xfrm>
            <a:custGeom>
              <a:rect b="b" l="l" r="r" t="t"/>
              <a:pathLst>
                <a:path extrusionOk="0" h="53" w="62">
                  <a:moveTo>
                    <a:pt x="0" y="53"/>
                  </a:moveTo>
                  <a:cubicBezTo>
                    <a:pt x="0" y="53"/>
                    <a:pt x="23" y="12"/>
                    <a:pt x="62" y="0"/>
                  </a:cubicBezTo>
                  <a:cubicBezTo>
                    <a:pt x="62" y="0"/>
                    <a:pt x="21" y="11"/>
                    <a:pt x="0" y="45"/>
                  </a:cubicBezTo>
                  <a:lnTo>
                    <a:pt x="0" y="53"/>
                  </a:ln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2" name="Google Shape;642;p39"/>
            <p:cNvSpPr/>
            <p:nvPr/>
          </p:nvSpPr>
          <p:spPr>
            <a:xfrm>
              <a:off x="4849813" y="3695700"/>
              <a:ext cx="115888" cy="98425"/>
            </a:xfrm>
            <a:custGeom>
              <a:rect b="b" l="l" r="r" t="t"/>
              <a:pathLst>
                <a:path extrusionOk="0" h="52" w="62">
                  <a:moveTo>
                    <a:pt x="1" y="52"/>
                  </a:moveTo>
                  <a:cubicBezTo>
                    <a:pt x="1" y="52"/>
                    <a:pt x="23" y="12"/>
                    <a:pt x="62" y="0"/>
                  </a:cubicBezTo>
                  <a:cubicBezTo>
                    <a:pt x="62" y="0"/>
                    <a:pt x="21" y="10"/>
                    <a:pt x="0" y="43"/>
                  </a:cubicBezTo>
                  <a:lnTo>
                    <a:pt x="1" y="52"/>
                  </a:ln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3" name="Google Shape;643;p39"/>
            <p:cNvSpPr/>
            <p:nvPr/>
          </p:nvSpPr>
          <p:spPr>
            <a:xfrm>
              <a:off x="4737101" y="3644900"/>
              <a:ext cx="111125" cy="96838"/>
            </a:xfrm>
            <a:custGeom>
              <a:rect b="b" l="l" r="r" t="t"/>
              <a:pathLst>
                <a:path extrusionOk="0" h="51" w="59">
                  <a:moveTo>
                    <a:pt x="58" y="51"/>
                  </a:moveTo>
                  <a:cubicBezTo>
                    <a:pt x="58" y="51"/>
                    <a:pt x="37" y="12"/>
                    <a:pt x="0" y="0"/>
                  </a:cubicBezTo>
                  <a:cubicBezTo>
                    <a:pt x="0" y="0"/>
                    <a:pt x="40" y="10"/>
                    <a:pt x="59" y="43"/>
                  </a:cubicBezTo>
                  <a:lnTo>
                    <a:pt x="58" y="51"/>
                  </a:ln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4" name="Google Shape;644;p39"/>
            <p:cNvSpPr/>
            <p:nvPr/>
          </p:nvSpPr>
          <p:spPr>
            <a:xfrm>
              <a:off x="4737101" y="3746500"/>
              <a:ext cx="111125" cy="95250"/>
            </a:xfrm>
            <a:custGeom>
              <a:rect b="b" l="l" r="r" t="t"/>
              <a:pathLst>
                <a:path extrusionOk="0" h="51" w="59">
                  <a:moveTo>
                    <a:pt x="58" y="51"/>
                  </a:moveTo>
                  <a:cubicBezTo>
                    <a:pt x="58" y="51"/>
                    <a:pt x="37" y="12"/>
                    <a:pt x="0" y="0"/>
                  </a:cubicBezTo>
                  <a:cubicBezTo>
                    <a:pt x="0" y="0"/>
                    <a:pt x="40" y="10"/>
                    <a:pt x="59" y="44"/>
                  </a:cubicBezTo>
                  <a:lnTo>
                    <a:pt x="58" y="51"/>
                  </a:ln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5" name="Google Shape;645;p39"/>
            <p:cNvSpPr/>
            <p:nvPr/>
          </p:nvSpPr>
          <p:spPr>
            <a:xfrm>
              <a:off x="1625601" y="5202238"/>
              <a:ext cx="133350" cy="96838"/>
            </a:xfrm>
            <a:custGeom>
              <a:rect b="b" l="l" r="r" t="t"/>
              <a:pathLst>
                <a:path extrusionOk="0" h="52" w="71">
                  <a:moveTo>
                    <a:pt x="71" y="48"/>
                  </a:moveTo>
                  <a:cubicBezTo>
                    <a:pt x="68" y="34"/>
                    <a:pt x="58" y="23"/>
                    <a:pt x="46" y="18"/>
                  </a:cubicBezTo>
                  <a:cubicBezTo>
                    <a:pt x="31" y="10"/>
                    <a:pt x="16" y="5"/>
                    <a:pt x="0" y="0"/>
                  </a:cubicBezTo>
                  <a:cubicBezTo>
                    <a:pt x="8" y="11"/>
                    <a:pt x="17" y="21"/>
                    <a:pt x="28" y="30"/>
                  </a:cubicBezTo>
                  <a:cubicBezTo>
                    <a:pt x="42" y="38"/>
                    <a:pt x="56" y="46"/>
                    <a:pt x="71" y="52"/>
                  </a:cubicBezTo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6" name="Google Shape;646;p39"/>
            <p:cNvSpPr/>
            <p:nvPr/>
          </p:nvSpPr>
          <p:spPr>
            <a:xfrm>
              <a:off x="1770063" y="5295900"/>
              <a:ext cx="133350" cy="96838"/>
            </a:xfrm>
            <a:custGeom>
              <a:rect b="b" l="l" r="r" t="t"/>
              <a:pathLst>
                <a:path extrusionOk="0" h="52" w="71">
                  <a:moveTo>
                    <a:pt x="71" y="48"/>
                  </a:moveTo>
                  <a:cubicBezTo>
                    <a:pt x="67" y="34"/>
                    <a:pt x="58" y="23"/>
                    <a:pt x="45" y="18"/>
                  </a:cubicBezTo>
                  <a:cubicBezTo>
                    <a:pt x="31" y="10"/>
                    <a:pt x="16" y="4"/>
                    <a:pt x="0" y="0"/>
                  </a:cubicBezTo>
                  <a:cubicBezTo>
                    <a:pt x="8" y="11"/>
                    <a:pt x="17" y="21"/>
                    <a:pt x="28" y="30"/>
                  </a:cubicBezTo>
                  <a:cubicBezTo>
                    <a:pt x="41" y="39"/>
                    <a:pt x="56" y="46"/>
                    <a:pt x="71" y="52"/>
                  </a:cubicBezTo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7" name="Google Shape;647;p39"/>
            <p:cNvSpPr/>
            <p:nvPr/>
          </p:nvSpPr>
          <p:spPr>
            <a:xfrm>
              <a:off x="1660526" y="5165725"/>
              <a:ext cx="133350" cy="98425"/>
            </a:xfrm>
            <a:custGeom>
              <a:rect b="b" l="l" r="r" t="t"/>
              <a:pathLst>
                <a:path extrusionOk="0" h="52" w="71">
                  <a:moveTo>
                    <a:pt x="71" y="48"/>
                  </a:moveTo>
                  <a:cubicBezTo>
                    <a:pt x="68" y="34"/>
                    <a:pt x="58" y="23"/>
                    <a:pt x="46" y="18"/>
                  </a:cubicBezTo>
                  <a:cubicBezTo>
                    <a:pt x="31" y="11"/>
                    <a:pt x="16" y="5"/>
                    <a:pt x="0" y="0"/>
                  </a:cubicBezTo>
                  <a:cubicBezTo>
                    <a:pt x="8" y="11"/>
                    <a:pt x="17" y="22"/>
                    <a:pt x="28" y="30"/>
                  </a:cubicBezTo>
                  <a:cubicBezTo>
                    <a:pt x="42" y="39"/>
                    <a:pt x="56" y="46"/>
                    <a:pt x="71" y="52"/>
                  </a:cubicBezTo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8" name="Google Shape;648;p39"/>
            <p:cNvSpPr/>
            <p:nvPr/>
          </p:nvSpPr>
          <p:spPr>
            <a:xfrm>
              <a:off x="1797051" y="5254625"/>
              <a:ext cx="133350" cy="96838"/>
            </a:xfrm>
            <a:custGeom>
              <a:rect b="b" l="l" r="r" t="t"/>
              <a:pathLst>
                <a:path extrusionOk="0" h="52" w="71">
                  <a:moveTo>
                    <a:pt x="71" y="47"/>
                  </a:moveTo>
                  <a:cubicBezTo>
                    <a:pt x="68" y="34"/>
                    <a:pt x="58" y="23"/>
                    <a:pt x="46" y="17"/>
                  </a:cubicBezTo>
                  <a:cubicBezTo>
                    <a:pt x="31" y="10"/>
                    <a:pt x="16" y="4"/>
                    <a:pt x="0" y="0"/>
                  </a:cubicBezTo>
                  <a:cubicBezTo>
                    <a:pt x="8" y="11"/>
                    <a:pt x="17" y="21"/>
                    <a:pt x="28" y="30"/>
                  </a:cubicBezTo>
                  <a:cubicBezTo>
                    <a:pt x="42" y="38"/>
                    <a:pt x="56" y="46"/>
                    <a:pt x="71" y="52"/>
                  </a:cubicBezTo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9" name="Google Shape;649;p39"/>
            <p:cNvSpPr/>
            <p:nvPr/>
          </p:nvSpPr>
          <p:spPr>
            <a:xfrm>
              <a:off x="1714501" y="5121275"/>
              <a:ext cx="103188" cy="104775"/>
            </a:xfrm>
            <a:custGeom>
              <a:rect b="b" l="l" r="r" t="t"/>
              <a:pathLst>
                <a:path extrusionOk="0" h="56" w="55">
                  <a:moveTo>
                    <a:pt x="55" y="51"/>
                  </a:moveTo>
                  <a:cubicBezTo>
                    <a:pt x="53" y="38"/>
                    <a:pt x="46" y="27"/>
                    <a:pt x="35" y="19"/>
                  </a:cubicBezTo>
                  <a:cubicBezTo>
                    <a:pt x="24" y="11"/>
                    <a:pt x="12" y="5"/>
                    <a:pt x="0" y="0"/>
                  </a:cubicBezTo>
                  <a:cubicBezTo>
                    <a:pt x="5" y="11"/>
                    <a:pt x="13" y="22"/>
                    <a:pt x="21" y="32"/>
                  </a:cubicBezTo>
                  <a:cubicBezTo>
                    <a:pt x="32" y="41"/>
                    <a:pt x="43" y="50"/>
                    <a:pt x="55" y="56"/>
                  </a:cubicBezTo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0" name="Google Shape;650;p39"/>
            <p:cNvSpPr/>
            <p:nvPr/>
          </p:nvSpPr>
          <p:spPr>
            <a:xfrm>
              <a:off x="1825626" y="5224463"/>
              <a:ext cx="117475" cy="88900"/>
            </a:xfrm>
            <a:custGeom>
              <a:rect b="b" l="l" r="r" t="t"/>
              <a:pathLst>
                <a:path extrusionOk="0" h="47" w="63">
                  <a:moveTo>
                    <a:pt x="62" y="43"/>
                  </a:moveTo>
                  <a:cubicBezTo>
                    <a:pt x="58" y="30"/>
                    <a:pt x="49" y="20"/>
                    <a:pt x="38" y="14"/>
                  </a:cubicBezTo>
                  <a:cubicBezTo>
                    <a:pt x="25" y="8"/>
                    <a:pt x="13" y="3"/>
                    <a:pt x="0" y="0"/>
                  </a:cubicBezTo>
                  <a:cubicBezTo>
                    <a:pt x="7" y="11"/>
                    <a:pt x="16" y="21"/>
                    <a:pt x="26" y="29"/>
                  </a:cubicBezTo>
                  <a:cubicBezTo>
                    <a:pt x="38" y="36"/>
                    <a:pt x="50" y="43"/>
                    <a:pt x="63" y="47"/>
                  </a:cubicBezTo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1" name="Google Shape;651;p39"/>
            <p:cNvSpPr/>
            <p:nvPr/>
          </p:nvSpPr>
          <p:spPr>
            <a:xfrm>
              <a:off x="1744663" y="5073650"/>
              <a:ext cx="104775" cy="107950"/>
            </a:xfrm>
            <a:custGeom>
              <a:rect b="b" l="l" r="r" t="t"/>
              <a:pathLst>
                <a:path extrusionOk="0" h="57" w="56">
                  <a:moveTo>
                    <a:pt x="56" y="52"/>
                  </a:moveTo>
                  <a:cubicBezTo>
                    <a:pt x="54" y="39"/>
                    <a:pt x="47" y="27"/>
                    <a:pt x="36" y="19"/>
                  </a:cubicBezTo>
                  <a:cubicBezTo>
                    <a:pt x="25" y="12"/>
                    <a:pt x="13" y="5"/>
                    <a:pt x="0" y="0"/>
                  </a:cubicBezTo>
                  <a:cubicBezTo>
                    <a:pt x="6" y="12"/>
                    <a:pt x="13" y="23"/>
                    <a:pt x="22" y="33"/>
                  </a:cubicBezTo>
                  <a:cubicBezTo>
                    <a:pt x="32" y="42"/>
                    <a:pt x="44" y="50"/>
                    <a:pt x="56" y="57"/>
                  </a:cubicBezTo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2" name="Google Shape;652;p39"/>
            <p:cNvSpPr/>
            <p:nvPr/>
          </p:nvSpPr>
          <p:spPr>
            <a:xfrm>
              <a:off x="1855788" y="5175250"/>
              <a:ext cx="133350" cy="68263"/>
            </a:xfrm>
            <a:custGeom>
              <a:rect b="b" l="l" r="r" t="t"/>
              <a:pathLst>
                <a:path extrusionOk="0" h="36" w="71">
                  <a:moveTo>
                    <a:pt x="70" y="32"/>
                  </a:moveTo>
                  <a:cubicBezTo>
                    <a:pt x="63" y="20"/>
                    <a:pt x="53" y="11"/>
                    <a:pt x="40" y="7"/>
                  </a:cubicBezTo>
                  <a:cubicBezTo>
                    <a:pt x="27" y="4"/>
                    <a:pt x="14" y="1"/>
                    <a:pt x="0" y="0"/>
                  </a:cubicBezTo>
                  <a:cubicBezTo>
                    <a:pt x="9" y="10"/>
                    <a:pt x="20" y="18"/>
                    <a:pt x="31" y="24"/>
                  </a:cubicBezTo>
                  <a:cubicBezTo>
                    <a:pt x="44" y="30"/>
                    <a:pt x="57" y="34"/>
                    <a:pt x="71" y="36"/>
                  </a:cubicBezTo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3" name="Google Shape;653;p39"/>
            <p:cNvSpPr/>
            <p:nvPr/>
          </p:nvSpPr>
          <p:spPr>
            <a:xfrm>
              <a:off x="1798638" y="5048250"/>
              <a:ext cx="77788" cy="87313"/>
            </a:xfrm>
            <a:custGeom>
              <a:rect b="b" l="l" r="r" t="t"/>
              <a:pathLst>
                <a:path extrusionOk="0" h="47" w="41">
                  <a:moveTo>
                    <a:pt x="41" y="43"/>
                  </a:moveTo>
                  <a:cubicBezTo>
                    <a:pt x="40" y="33"/>
                    <a:pt x="35" y="23"/>
                    <a:pt x="27" y="16"/>
                  </a:cubicBezTo>
                  <a:cubicBezTo>
                    <a:pt x="18" y="9"/>
                    <a:pt x="9" y="4"/>
                    <a:pt x="0" y="0"/>
                  </a:cubicBezTo>
                  <a:cubicBezTo>
                    <a:pt x="4" y="9"/>
                    <a:pt x="10" y="19"/>
                    <a:pt x="16" y="27"/>
                  </a:cubicBezTo>
                  <a:cubicBezTo>
                    <a:pt x="24" y="35"/>
                    <a:pt x="32" y="42"/>
                    <a:pt x="41" y="47"/>
                  </a:cubicBezTo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4" name="Google Shape;654;p39"/>
            <p:cNvSpPr/>
            <p:nvPr/>
          </p:nvSpPr>
          <p:spPr>
            <a:xfrm>
              <a:off x="1879601" y="5133975"/>
              <a:ext cx="104775" cy="57150"/>
            </a:xfrm>
            <a:custGeom>
              <a:rect b="b" l="l" r="r" t="t"/>
              <a:pathLst>
                <a:path extrusionOk="0" h="30" w="56">
                  <a:moveTo>
                    <a:pt x="55" y="26"/>
                  </a:moveTo>
                  <a:cubicBezTo>
                    <a:pt x="50" y="17"/>
                    <a:pt x="41" y="9"/>
                    <a:pt x="31" y="6"/>
                  </a:cubicBezTo>
                  <a:cubicBezTo>
                    <a:pt x="21" y="3"/>
                    <a:pt x="11" y="1"/>
                    <a:pt x="0" y="0"/>
                  </a:cubicBezTo>
                  <a:cubicBezTo>
                    <a:pt x="8" y="8"/>
                    <a:pt x="16" y="15"/>
                    <a:pt x="26" y="20"/>
                  </a:cubicBezTo>
                  <a:cubicBezTo>
                    <a:pt x="35" y="24"/>
                    <a:pt x="46" y="28"/>
                    <a:pt x="56" y="30"/>
                  </a:cubicBezTo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5" name="Google Shape;655;p39"/>
            <p:cNvSpPr/>
            <p:nvPr/>
          </p:nvSpPr>
          <p:spPr>
            <a:xfrm>
              <a:off x="1825626" y="4999038"/>
              <a:ext cx="76200" cy="90488"/>
            </a:xfrm>
            <a:custGeom>
              <a:rect b="b" l="l" r="r" t="t"/>
              <a:pathLst>
                <a:path extrusionOk="0" h="48" w="41">
                  <a:moveTo>
                    <a:pt x="41" y="44"/>
                  </a:moveTo>
                  <a:cubicBezTo>
                    <a:pt x="39" y="33"/>
                    <a:pt x="34" y="24"/>
                    <a:pt x="26" y="16"/>
                  </a:cubicBezTo>
                  <a:cubicBezTo>
                    <a:pt x="18" y="10"/>
                    <a:pt x="9" y="5"/>
                    <a:pt x="0" y="0"/>
                  </a:cubicBezTo>
                  <a:cubicBezTo>
                    <a:pt x="4" y="10"/>
                    <a:pt x="9" y="19"/>
                    <a:pt x="16" y="28"/>
                  </a:cubicBezTo>
                  <a:cubicBezTo>
                    <a:pt x="23" y="35"/>
                    <a:pt x="32" y="42"/>
                    <a:pt x="41" y="48"/>
                  </a:cubicBezTo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6" name="Google Shape;656;p39"/>
            <p:cNvSpPr/>
            <p:nvPr/>
          </p:nvSpPr>
          <p:spPr>
            <a:xfrm>
              <a:off x="1909763" y="5089525"/>
              <a:ext cx="106363" cy="52388"/>
            </a:xfrm>
            <a:custGeom>
              <a:rect b="b" l="l" r="r" t="t"/>
              <a:pathLst>
                <a:path extrusionOk="0" h="28" w="57">
                  <a:moveTo>
                    <a:pt x="55" y="24"/>
                  </a:moveTo>
                  <a:cubicBezTo>
                    <a:pt x="50" y="15"/>
                    <a:pt x="41" y="8"/>
                    <a:pt x="31" y="4"/>
                  </a:cubicBezTo>
                  <a:cubicBezTo>
                    <a:pt x="21" y="2"/>
                    <a:pt x="10" y="0"/>
                    <a:pt x="0" y="0"/>
                  </a:cubicBezTo>
                  <a:cubicBezTo>
                    <a:pt x="7" y="7"/>
                    <a:pt x="16" y="14"/>
                    <a:pt x="26" y="19"/>
                  </a:cubicBezTo>
                  <a:cubicBezTo>
                    <a:pt x="36" y="23"/>
                    <a:pt x="46" y="26"/>
                    <a:pt x="57" y="28"/>
                  </a:cubicBezTo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7" name="Google Shape;657;p39"/>
            <p:cNvSpPr/>
            <p:nvPr/>
          </p:nvSpPr>
          <p:spPr>
            <a:xfrm>
              <a:off x="1878013" y="4959350"/>
              <a:ext cx="61913" cy="84138"/>
            </a:xfrm>
            <a:custGeom>
              <a:rect b="b" l="l" r="r" t="t"/>
              <a:pathLst>
                <a:path extrusionOk="0" h="45" w="33">
                  <a:moveTo>
                    <a:pt x="33" y="41"/>
                  </a:moveTo>
                  <a:cubicBezTo>
                    <a:pt x="31" y="30"/>
                    <a:pt x="26" y="20"/>
                    <a:pt x="18" y="13"/>
                  </a:cubicBezTo>
                  <a:cubicBezTo>
                    <a:pt x="5" y="3"/>
                    <a:pt x="1" y="0"/>
                    <a:pt x="1" y="0"/>
                  </a:cubicBezTo>
                  <a:cubicBezTo>
                    <a:pt x="0" y="9"/>
                    <a:pt x="2" y="17"/>
                    <a:pt x="8" y="24"/>
                  </a:cubicBezTo>
                  <a:cubicBezTo>
                    <a:pt x="15" y="32"/>
                    <a:pt x="24" y="39"/>
                    <a:pt x="33" y="45"/>
                  </a:cubicBezTo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8" name="Google Shape;658;p39"/>
            <p:cNvSpPr/>
            <p:nvPr/>
          </p:nvSpPr>
          <p:spPr>
            <a:xfrm>
              <a:off x="1943101" y="5041900"/>
              <a:ext cx="87313" cy="55563"/>
            </a:xfrm>
            <a:custGeom>
              <a:rect b="b" l="l" r="r" t="t"/>
              <a:pathLst>
                <a:path extrusionOk="0" h="29" w="46">
                  <a:moveTo>
                    <a:pt x="44" y="25"/>
                  </a:moveTo>
                  <a:cubicBezTo>
                    <a:pt x="39" y="16"/>
                    <a:pt x="30" y="9"/>
                    <a:pt x="20" y="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9"/>
                    <a:pt x="7" y="16"/>
                    <a:pt x="15" y="20"/>
                  </a:cubicBezTo>
                  <a:cubicBezTo>
                    <a:pt x="25" y="24"/>
                    <a:pt x="35" y="27"/>
                    <a:pt x="46" y="29"/>
                  </a:cubicBezTo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9" name="Google Shape;659;p39"/>
            <p:cNvSpPr/>
            <p:nvPr/>
          </p:nvSpPr>
          <p:spPr>
            <a:xfrm>
              <a:off x="1931988" y="4906963"/>
              <a:ext cx="44450" cy="100013"/>
            </a:xfrm>
            <a:custGeom>
              <a:rect b="b" l="l" r="r" t="t"/>
              <a:pathLst>
                <a:path extrusionOk="0" h="53" w="24">
                  <a:moveTo>
                    <a:pt x="22" y="49"/>
                  </a:moveTo>
                  <a:cubicBezTo>
                    <a:pt x="24" y="38"/>
                    <a:pt x="22" y="27"/>
                    <a:pt x="16" y="18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8"/>
                    <a:pt x="0" y="17"/>
                    <a:pt x="3" y="25"/>
                  </a:cubicBezTo>
                  <a:cubicBezTo>
                    <a:pt x="7" y="35"/>
                    <a:pt x="13" y="44"/>
                    <a:pt x="20" y="53"/>
                  </a:cubicBezTo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0" name="Google Shape;660;p39"/>
            <p:cNvSpPr/>
            <p:nvPr/>
          </p:nvSpPr>
          <p:spPr>
            <a:xfrm>
              <a:off x="1973263" y="5002213"/>
              <a:ext cx="90488" cy="47625"/>
            </a:xfrm>
            <a:custGeom>
              <a:rect b="b" l="l" r="r" t="t"/>
              <a:pathLst>
                <a:path extrusionOk="0" h="25" w="48">
                  <a:moveTo>
                    <a:pt x="46" y="21"/>
                  </a:moveTo>
                  <a:cubicBezTo>
                    <a:pt x="40" y="13"/>
                    <a:pt x="31" y="6"/>
                    <a:pt x="20" y="4"/>
                  </a:cubicBezTo>
                  <a:cubicBezTo>
                    <a:pt x="4" y="1"/>
                    <a:pt x="0" y="0"/>
                    <a:pt x="0" y="0"/>
                  </a:cubicBezTo>
                  <a:cubicBezTo>
                    <a:pt x="2" y="8"/>
                    <a:pt x="9" y="15"/>
                    <a:pt x="16" y="19"/>
                  </a:cubicBezTo>
                  <a:cubicBezTo>
                    <a:pt x="27" y="22"/>
                    <a:pt x="37" y="24"/>
                    <a:pt x="48" y="25"/>
                  </a:cubicBezTo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1" name="Google Shape;661;p39"/>
            <p:cNvSpPr/>
            <p:nvPr/>
          </p:nvSpPr>
          <p:spPr>
            <a:xfrm>
              <a:off x="1989138" y="4875213"/>
              <a:ext cx="34925" cy="101600"/>
            </a:xfrm>
            <a:custGeom>
              <a:rect b="b" l="l" r="r" t="t"/>
              <a:pathLst>
                <a:path extrusionOk="0" h="54" w="19">
                  <a:moveTo>
                    <a:pt x="15" y="51"/>
                  </a:moveTo>
                  <a:cubicBezTo>
                    <a:pt x="19" y="41"/>
                    <a:pt x="19" y="30"/>
                    <a:pt x="16" y="19"/>
                  </a:cubicBezTo>
                  <a:cubicBezTo>
                    <a:pt x="10" y="4"/>
                    <a:pt x="8" y="0"/>
                    <a:pt x="8" y="0"/>
                  </a:cubicBezTo>
                  <a:cubicBezTo>
                    <a:pt x="3" y="6"/>
                    <a:pt x="0" y="15"/>
                    <a:pt x="1" y="24"/>
                  </a:cubicBezTo>
                  <a:cubicBezTo>
                    <a:pt x="4" y="34"/>
                    <a:pt x="8" y="44"/>
                    <a:pt x="13" y="54"/>
                  </a:cubicBezTo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2" name="Google Shape;662;p39"/>
            <p:cNvSpPr/>
            <p:nvPr/>
          </p:nvSpPr>
          <p:spPr>
            <a:xfrm>
              <a:off x="2009776" y="4968875"/>
              <a:ext cx="93663" cy="42863"/>
            </a:xfrm>
            <a:custGeom>
              <a:rect b="b" l="l" r="r" t="t"/>
              <a:pathLst>
                <a:path extrusionOk="0" h="23" w="50">
                  <a:moveTo>
                    <a:pt x="47" y="19"/>
                  </a:moveTo>
                  <a:cubicBezTo>
                    <a:pt x="41" y="11"/>
                    <a:pt x="31" y="5"/>
                    <a:pt x="21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8"/>
                    <a:pt x="9" y="15"/>
                    <a:pt x="17" y="18"/>
                  </a:cubicBezTo>
                  <a:cubicBezTo>
                    <a:pt x="28" y="21"/>
                    <a:pt x="39" y="22"/>
                    <a:pt x="50" y="23"/>
                  </a:cubicBezTo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3" name="Google Shape;663;p39"/>
            <p:cNvSpPr/>
            <p:nvPr/>
          </p:nvSpPr>
          <p:spPr>
            <a:xfrm>
              <a:off x="2038351" y="4903788"/>
              <a:ext cx="92075" cy="52388"/>
            </a:xfrm>
            <a:custGeom>
              <a:rect b="b" l="l" r="r" t="t"/>
              <a:pathLst>
                <a:path extrusionOk="0" h="28" w="49">
                  <a:moveTo>
                    <a:pt x="4" y="28"/>
                  </a:moveTo>
                  <a:cubicBezTo>
                    <a:pt x="15" y="28"/>
                    <a:pt x="25" y="24"/>
                    <a:pt x="34" y="17"/>
                  </a:cubicBezTo>
                  <a:cubicBezTo>
                    <a:pt x="45" y="5"/>
                    <a:pt x="49" y="2"/>
                    <a:pt x="49" y="2"/>
                  </a:cubicBezTo>
                  <a:cubicBezTo>
                    <a:pt x="40" y="0"/>
                    <a:pt x="31" y="1"/>
                    <a:pt x="24" y="5"/>
                  </a:cubicBezTo>
                  <a:cubicBezTo>
                    <a:pt x="15" y="12"/>
                    <a:pt x="7" y="19"/>
                    <a:pt x="0" y="27"/>
                  </a:cubicBezTo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4" name="Google Shape;664;p39"/>
            <p:cNvSpPr/>
            <p:nvPr/>
          </p:nvSpPr>
          <p:spPr>
            <a:xfrm>
              <a:off x="1746251" y="4949825"/>
              <a:ext cx="301625" cy="363538"/>
            </a:xfrm>
            <a:custGeom>
              <a:rect b="b" l="l" r="r" t="t"/>
              <a:pathLst>
                <a:path extrusionOk="0" h="193" w="161">
                  <a:moveTo>
                    <a:pt x="3" y="193"/>
                  </a:moveTo>
                  <a:cubicBezTo>
                    <a:pt x="2" y="193"/>
                    <a:pt x="2" y="193"/>
                    <a:pt x="1" y="192"/>
                  </a:cubicBezTo>
                  <a:cubicBezTo>
                    <a:pt x="0" y="191"/>
                    <a:pt x="0" y="190"/>
                    <a:pt x="1" y="189"/>
                  </a:cubicBezTo>
                  <a:cubicBezTo>
                    <a:pt x="1" y="189"/>
                    <a:pt x="1" y="189"/>
                    <a:pt x="1" y="189"/>
                  </a:cubicBezTo>
                  <a:cubicBezTo>
                    <a:pt x="26" y="167"/>
                    <a:pt x="46" y="140"/>
                    <a:pt x="61" y="111"/>
                  </a:cubicBezTo>
                  <a:cubicBezTo>
                    <a:pt x="86" y="60"/>
                    <a:pt x="125" y="16"/>
                    <a:pt x="157" y="1"/>
                  </a:cubicBezTo>
                  <a:cubicBezTo>
                    <a:pt x="158" y="0"/>
                    <a:pt x="160" y="1"/>
                    <a:pt x="160" y="2"/>
                  </a:cubicBezTo>
                  <a:cubicBezTo>
                    <a:pt x="161" y="3"/>
                    <a:pt x="161" y="4"/>
                    <a:pt x="160" y="5"/>
                  </a:cubicBezTo>
                  <a:cubicBezTo>
                    <a:pt x="159" y="5"/>
                    <a:pt x="159" y="5"/>
                    <a:pt x="159" y="5"/>
                  </a:cubicBezTo>
                  <a:cubicBezTo>
                    <a:pt x="128" y="20"/>
                    <a:pt x="90" y="63"/>
                    <a:pt x="65" y="113"/>
                  </a:cubicBezTo>
                  <a:cubicBezTo>
                    <a:pt x="50" y="143"/>
                    <a:pt x="29" y="170"/>
                    <a:pt x="4" y="193"/>
                  </a:cubicBezTo>
                  <a:cubicBezTo>
                    <a:pt x="4" y="193"/>
                    <a:pt x="3" y="193"/>
                    <a:pt x="3" y="193"/>
                  </a:cubicBezTo>
                  <a:close/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5" name="Google Shape;665;p39"/>
            <p:cNvSpPr/>
            <p:nvPr/>
          </p:nvSpPr>
          <p:spPr>
            <a:xfrm>
              <a:off x="4808538" y="5133975"/>
              <a:ext cx="133350" cy="98425"/>
            </a:xfrm>
            <a:custGeom>
              <a:rect b="b" l="l" r="r" t="t"/>
              <a:pathLst>
                <a:path extrusionOk="0" h="52" w="71">
                  <a:moveTo>
                    <a:pt x="71" y="48"/>
                  </a:moveTo>
                  <a:cubicBezTo>
                    <a:pt x="67" y="35"/>
                    <a:pt x="58" y="24"/>
                    <a:pt x="45" y="18"/>
                  </a:cubicBezTo>
                  <a:cubicBezTo>
                    <a:pt x="31" y="11"/>
                    <a:pt x="15" y="5"/>
                    <a:pt x="0" y="0"/>
                  </a:cubicBezTo>
                  <a:cubicBezTo>
                    <a:pt x="7" y="12"/>
                    <a:pt x="17" y="22"/>
                    <a:pt x="27" y="30"/>
                  </a:cubicBezTo>
                  <a:cubicBezTo>
                    <a:pt x="41" y="39"/>
                    <a:pt x="56" y="46"/>
                    <a:pt x="71" y="52"/>
                  </a:cubicBezTo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6" name="Google Shape;666;p39"/>
            <p:cNvSpPr/>
            <p:nvPr/>
          </p:nvSpPr>
          <p:spPr>
            <a:xfrm>
              <a:off x="4951413" y="5227638"/>
              <a:ext cx="133350" cy="98425"/>
            </a:xfrm>
            <a:custGeom>
              <a:rect b="b" l="l" r="r" t="t"/>
              <a:pathLst>
                <a:path extrusionOk="0" h="52" w="71">
                  <a:moveTo>
                    <a:pt x="71" y="48"/>
                  </a:moveTo>
                  <a:cubicBezTo>
                    <a:pt x="68" y="34"/>
                    <a:pt x="58" y="23"/>
                    <a:pt x="46" y="18"/>
                  </a:cubicBezTo>
                  <a:cubicBezTo>
                    <a:pt x="31" y="11"/>
                    <a:pt x="16" y="5"/>
                    <a:pt x="0" y="0"/>
                  </a:cubicBezTo>
                  <a:cubicBezTo>
                    <a:pt x="8" y="11"/>
                    <a:pt x="17" y="22"/>
                    <a:pt x="28" y="30"/>
                  </a:cubicBezTo>
                  <a:cubicBezTo>
                    <a:pt x="42" y="39"/>
                    <a:pt x="56" y="46"/>
                    <a:pt x="71" y="52"/>
                  </a:cubicBezTo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7" name="Google Shape;667;p39"/>
            <p:cNvSpPr/>
            <p:nvPr/>
          </p:nvSpPr>
          <p:spPr>
            <a:xfrm>
              <a:off x="4840288" y="5099050"/>
              <a:ext cx="133350" cy="96838"/>
            </a:xfrm>
            <a:custGeom>
              <a:rect b="b" l="l" r="r" t="t"/>
              <a:pathLst>
                <a:path extrusionOk="0" h="52" w="71">
                  <a:moveTo>
                    <a:pt x="71" y="48"/>
                  </a:moveTo>
                  <a:cubicBezTo>
                    <a:pt x="68" y="35"/>
                    <a:pt x="58" y="24"/>
                    <a:pt x="46" y="18"/>
                  </a:cubicBezTo>
                  <a:cubicBezTo>
                    <a:pt x="31" y="11"/>
                    <a:pt x="16" y="5"/>
                    <a:pt x="0" y="0"/>
                  </a:cubicBezTo>
                  <a:cubicBezTo>
                    <a:pt x="8" y="12"/>
                    <a:pt x="17" y="22"/>
                    <a:pt x="28" y="30"/>
                  </a:cubicBezTo>
                  <a:cubicBezTo>
                    <a:pt x="42" y="39"/>
                    <a:pt x="56" y="46"/>
                    <a:pt x="71" y="52"/>
                  </a:cubicBezTo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8" name="Google Shape;668;p39"/>
            <p:cNvSpPr/>
            <p:nvPr/>
          </p:nvSpPr>
          <p:spPr>
            <a:xfrm>
              <a:off x="4979988" y="5186363"/>
              <a:ext cx="133350" cy="98425"/>
            </a:xfrm>
            <a:custGeom>
              <a:rect b="b" l="l" r="r" t="t"/>
              <a:pathLst>
                <a:path extrusionOk="0" h="52" w="71">
                  <a:moveTo>
                    <a:pt x="71" y="48"/>
                  </a:moveTo>
                  <a:cubicBezTo>
                    <a:pt x="67" y="34"/>
                    <a:pt x="58" y="23"/>
                    <a:pt x="45" y="18"/>
                  </a:cubicBezTo>
                  <a:cubicBezTo>
                    <a:pt x="30" y="10"/>
                    <a:pt x="15" y="5"/>
                    <a:pt x="0" y="0"/>
                  </a:cubicBezTo>
                  <a:cubicBezTo>
                    <a:pt x="7" y="11"/>
                    <a:pt x="17" y="21"/>
                    <a:pt x="27" y="30"/>
                  </a:cubicBezTo>
                  <a:cubicBezTo>
                    <a:pt x="41" y="39"/>
                    <a:pt x="56" y="46"/>
                    <a:pt x="71" y="52"/>
                  </a:cubicBezTo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9" name="Google Shape;669;p39"/>
            <p:cNvSpPr/>
            <p:nvPr/>
          </p:nvSpPr>
          <p:spPr>
            <a:xfrm>
              <a:off x="4894263" y="5053013"/>
              <a:ext cx="106363" cy="107950"/>
            </a:xfrm>
            <a:custGeom>
              <a:rect b="b" l="l" r="r" t="t"/>
              <a:pathLst>
                <a:path extrusionOk="0" h="57" w="56">
                  <a:moveTo>
                    <a:pt x="56" y="52"/>
                  </a:moveTo>
                  <a:cubicBezTo>
                    <a:pt x="54" y="39"/>
                    <a:pt x="46" y="27"/>
                    <a:pt x="36" y="19"/>
                  </a:cubicBezTo>
                  <a:cubicBezTo>
                    <a:pt x="24" y="12"/>
                    <a:pt x="12" y="5"/>
                    <a:pt x="0" y="0"/>
                  </a:cubicBezTo>
                  <a:cubicBezTo>
                    <a:pt x="6" y="12"/>
                    <a:pt x="13" y="23"/>
                    <a:pt x="22" y="33"/>
                  </a:cubicBezTo>
                  <a:cubicBezTo>
                    <a:pt x="32" y="42"/>
                    <a:pt x="44" y="50"/>
                    <a:pt x="56" y="57"/>
                  </a:cubicBezTo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0" name="Google Shape;670;p39"/>
            <p:cNvSpPr/>
            <p:nvPr/>
          </p:nvSpPr>
          <p:spPr>
            <a:xfrm>
              <a:off x="5005388" y="5156200"/>
              <a:ext cx="120650" cy="90488"/>
            </a:xfrm>
            <a:custGeom>
              <a:rect b="b" l="l" r="r" t="t"/>
              <a:pathLst>
                <a:path extrusionOk="0" h="48" w="64">
                  <a:moveTo>
                    <a:pt x="63" y="43"/>
                  </a:moveTo>
                  <a:cubicBezTo>
                    <a:pt x="59" y="30"/>
                    <a:pt x="50" y="20"/>
                    <a:pt x="38" y="14"/>
                  </a:cubicBezTo>
                  <a:cubicBezTo>
                    <a:pt x="26" y="8"/>
                    <a:pt x="13" y="3"/>
                    <a:pt x="0" y="0"/>
                  </a:cubicBezTo>
                  <a:cubicBezTo>
                    <a:pt x="7" y="11"/>
                    <a:pt x="16" y="21"/>
                    <a:pt x="26" y="29"/>
                  </a:cubicBezTo>
                  <a:cubicBezTo>
                    <a:pt x="38" y="37"/>
                    <a:pt x="51" y="43"/>
                    <a:pt x="64" y="48"/>
                  </a:cubicBezTo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1" name="Google Shape;671;p39"/>
            <p:cNvSpPr/>
            <p:nvPr/>
          </p:nvSpPr>
          <p:spPr>
            <a:xfrm>
              <a:off x="4927601" y="5006975"/>
              <a:ext cx="103188" cy="106363"/>
            </a:xfrm>
            <a:custGeom>
              <a:rect b="b" l="l" r="r" t="t"/>
              <a:pathLst>
                <a:path extrusionOk="0" h="57" w="55">
                  <a:moveTo>
                    <a:pt x="55" y="52"/>
                  </a:moveTo>
                  <a:cubicBezTo>
                    <a:pt x="53" y="39"/>
                    <a:pt x="46" y="28"/>
                    <a:pt x="35" y="20"/>
                  </a:cubicBezTo>
                  <a:cubicBezTo>
                    <a:pt x="24" y="12"/>
                    <a:pt x="12" y="6"/>
                    <a:pt x="0" y="0"/>
                  </a:cubicBezTo>
                  <a:cubicBezTo>
                    <a:pt x="5" y="12"/>
                    <a:pt x="13" y="23"/>
                    <a:pt x="21" y="33"/>
                  </a:cubicBezTo>
                  <a:cubicBezTo>
                    <a:pt x="32" y="42"/>
                    <a:pt x="43" y="50"/>
                    <a:pt x="55" y="57"/>
                  </a:cubicBezTo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2" name="Google Shape;672;p39"/>
            <p:cNvSpPr/>
            <p:nvPr/>
          </p:nvSpPr>
          <p:spPr>
            <a:xfrm>
              <a:off x="5035551" y="5110163"/>
              <a:ext cx="133350" cy="65088"/>
            </a:xfrm>
            <a:custGeom>
              <a:rect b="b" l="l" r="r" t="t"/>
              <a:pathLst>
                <a:path extrusionOk="0" h="35" w="71">
                  <a:moveTo>
                    <a:pt x="70" y="31"/>
                  </a:moveTo>
                  <a:cubicBezTo>
                    <a:pt x="64" y="19"/>
                    <a:pt x="53" y="11"/>
                    <a:pt x="40" y="6"/>
                  </a:cubicBezTo>
                  <a:cubicBezTo>
                    <a:pt x="27" y="3"/>
                    <a:pt x="14" y="1"/>
                    <a:pt x="0" y="0"/>
                  </a:cubicBezTo>
                  <a:cubicBezTo>
                    <a:pt x="9" y="9"/>
                    <a:pt x="20" y="17"/>
                    <a:pt x="31" y="24"/>
                  </a:cubicBezTo>
                  <a:cubicBezTo>
                    <a:pt x="44" y="29"/>
                    <a:pt x="58" y="33"/>
                    <a:pt x="71" y="35"/>
                  </a:cubicBezTo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3" name="Google Shape;673;p39"/>
            <p:cNvSpPr/>
            <p:nvPr/>
          </p:nvSpPr>
          <p:spPr>
            <a:xfrm>
              <a:off x="4979988" y="4979988"/>
              <a:ext cx="77788" cy="90488"/>
            </a:xfrm>
            <a:custGeom>
              <a:rect b="b" l="l" r="r" t="t"/>
              <a:pathLst>
                <a:path extrusionOk="0" h="48" w="42">
                  <a:moveTo>
                    <a:pt x="42" y="44"/>
                  </a:moveTo>
                  <a:cubicBezTo>
                    <a:pt x="40" y="33"/>
                    <a:pt x="35" y="23"/>
                    <a:pt x="27" y="16"/>
                  </a:cubicBezTo>
                  <a:cubicBezTo>
                    <a:pt x="19" y="10"/>
                    <a:pt x="10" y="4"/>
                    <a:pt x="0" y="0"/>
                  </a:cubicBezTo>
                  <a:cubicBezTo>
                    <a:pt x="4" y="10"/>
                    <a:pt x="10" y="19"/>
                    <a:pt x="17" y="27"/>
                  </a:cubicBezTo>
                  <a:cubicBezTo>
                    <a:pt x="24" y="35"/>
                    <a:pt x="33" y="42"/>
                    <a:pt x="42" y="48"/>
                  </a:cubicBezTo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4" name="Google Shape;674;p39"/>
            <p:cNvSpPr/>
            <p:nvPr/>
          </p:nvSpPr>
          <p:spPr>
            <a:xfrm>
              <a:off x="5062538" y="5068888"/>
              <a:ext cx="104775" cy="53975"/>
            </a:xfrm>
            <a:custGeom>
              <a:rect b="b" l="l" r="r" t="t"/>
              <a:pathLst>
                <a:path extrusionOk="0" h="29" w="56">
                  <a:moveTo>
                    <a:pt x="54" y="25"/>
                  </a:moveTo>
                  <a:cubicBezTo>
                    <a:pt x="49" y="16"/>
                    <a:pt x="40" y="9"/>
                    <a:pt x="30" y="5"/>
                  </a:cubicBezTo>
                  <a:cubicBezTo>
                    <a:pt x="20" y="2"/>
                    <a:pt x="10" y="0"/>
                    <a:pt x="0" y="0"/>
                  </a:cubicBezTo>
                  <a:cubicBezTo>
                    <a:pt x="7" y="7"/>
                    <a:pt x="16" y="14"/>
                    <a:pt x="25" y="19"/>
                  </a:cubicBezTo>
                  <a:cubicBezTo>
                    <a:pt x="35" y="23"/>
                    <a:pt x="45" y="27"/>
                    <a:pt x="56" y="29"/>
                  </a:cubicBezTo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5" name="Google Shape;675;p39"/>
            <p:cNvSpPr/>
            <p:nvPr/>
          </p:nvSpPr>
          <p:spPr>
            <a:xfrm>
              <a:off x="5005388" y="4932363"/>
              <a:ext cx="77788" cy="88900"/>
            </a:xfrm>
            <a:custGeom>
              <a:rect b="b" l="l" r="r" t="t"/>
              <a:pathLst>
                <a:path extrusionOk="0" h="48" w="41">
                  <a:moveTo>
                    <a:pt x="41" y="44"/>
                  </a:moveTo>
                  <a:cubicBezTo>
                    <a:pt x="40" y="34"/>
                    <a:pt x="34" y="24"/>
                    <a:pt x="26" y="17"/>
                  </a:cubicBezTo>
                  <a:cubicBezTo>
                    <a:pt x="18" y="10"/>
                    <a:pt x="9" y="5"/>
                    <a:pt x="0" y="0"/>
                  </a:cubicBezTo>
                  <a:cubicBezTo>
                    <a:pt x="4" y="10"/>
                    <a:pt x="9" y="20"/>
                    <a:pt x="16" y="28"/>
                  </a:cubicBezTo>
                  <a:cubicBezTo>
                    <a:pt x="23" y="36"/>
                    <a:pt x="32" y="42"/>
                    <a:pt x="41" y="48"/>
                  </a:cubicBezTo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6" name="Google Shape;676;p39"/>
            <p:cNvSpPr/>
            <p:nvPr/>
          </p:nvSpPr>
          <p:spPr>
            <a:xfrm>
              <a:off x="5089526" y="5021263"/>
              <a:ext cx="107950" cy="52388"/>
            </a:xfrm>
            <a:custGeom>
              <a:rect b="b" l="l" r="r" t="t"/>
              <a:pathLst>
                <a:path extrusionOk="0" h="28" w="57">
                  <a:moveTo>
                    <a:pt x="55" y="24"/>
                  </a:moveTo>
                  <a:cubicBezTo>
                    <a:pt x="50" y="15"/>
                    <a:pt x="41" y="8"/>
                    <a:pt x="31" y="5"/>
                  </a:cubicBezTo>
                  <a:cubicBezTo>
                    <a:pt x="21" y="2"/>
                    <a:pt x="11" y="0"/>
                    <a:pt x="0" y="0"/>
                  </a:cubicBezTo>
                  <a:cubicBezTo>
                    <a:pt x="8" y="7"/>
                    <a:pt x="16" y="14"/>
                    <a:pt x="26" y="19"/>
                  </a:cubicBezTo>
                  <a:cubicBezTo>
                    <a:pt x="36" y="23"/>
                    <a:pt x="46" y="26"/>
                    <a:pt x="57" y="28"/>
                  </a:cubicBezTo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7" name="Google Shape;677;p39"/>
            <p:cNvSpPr/>
            <p:nvPr/>
          </p:nvSpPr>
          <p:spPr>
            <a:xfrm>
              <a:off x="5057776" y="4892675"/>
              <a:ext cx="61913" cy="84138"/>
            </a:xfrm>
            <a:custGeom>
              <a:rect b="b" l="l" r="r" t="t"/>
              <a:pathLst>
                <a:path extrusionOk="0" h="45" w="33">
                  <a:moveTo>
                    <a:pt x="33" y="41"/>
                  </a:moveTo>
                  <a:cubicBezTo>
                    <a:pt x="32" y="30"/>
                    <a:pt x="26" y="20"/>
                    <a:pt x="18" y="13"/>
                  </a:cubicBezTo>
                  <a:cubicBezTo>
                    <a:pt x="5" y="3"/>
                    <a:pt x="2" y="0"/>
                    <a:pt x="2" y="0"/>
                  </a:cubicBezTo>
                  <a:cubicBezTo>
                    <a:pt x="0" y="9"/>
                    <a:pt x="2" y="18"/>
                    <a:pt x="8" y="24"/>
                  </a:cubicBezTo>
                  <a:cubicBezTo>
                    <a:pt x="15" y="32"/>
                    <a:pt x="24" y="39"/>
                    <a:pt x="33" y="45"/>
                  </a:cubicBezTo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8" name="Google Shape;678;p39"/>
            <p:cNvSpPr/>
            <p:nvPr/>
          </p:nvSpPr>
          <p:spPr>
            <a:xfrm>
              <a:off x="5124451" y="4976813"/>
              <a:ext cx="85725" cy="52388"/>
            </a:xfrm>
            <a:custGeom>
              <a:rect b="b" l="l" r="r" t="t"/>
              <a:pathLst>
                <a:path extrusionOk="0" h="28" w="46">
                  <a:moveTo>
                    <a:pt x="45" y="25"/>
                  </a:moveTo>
                  <a:cubicBezTo>
                    <a:pt x="39" y="16"/>
                    <a:pt x="30" y="9"/>
                    <a:pt x="20" y="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8"/>
                    <a:pt x="7" y="15"/>
                    <a:pt x="15" y="19"/>
                  </a:cubicBezTo>
                  <a:cubicBezTo>
                    <a:pt x="25" y="24"/>
                    <a:pt x="35" y="27"/>
                    <a:pt x="46" y="28"/>
                  </a:cubicBezTo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9" name="Google Shape;679;p39"/>
            <p:cNvSpPr/>
            <p:nvPr/>
          </p:nvSpPr>
          <p:spPr>
            <a:xfrm>
              <a:off x="5113338" y="4841875"/>
              <a:ext cx="44450" cy="96838"/>
            </a:xfrm>
            <a:custGeom>
              <a:rect b="b" l="l" r="r" t="t"/>
              <a:pathLst>
                <a:path extrusionOk="0" h="52" w="24">
                  <a:moveTo>
                    <a:pt x="22" y="48"/>
                  </a:moveTo>
                  <a:cubicBezTo>
                    <a:pt x="24" y="37"/>
                    <a:pt x="22" y="27"/>
                    <a:pt x="17" y="17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1" y="7"/>
                    <a:pt x="0" y="16"/>
                    <a:pt x="3" y="25"/>
                  </a:cubicBezTo>
                  <a:cubicBezTo>
                    <a:pt x="8" y="34"/>
                    <a:pt x="14" y="43"/>
                    <a:pt x="21" y="52"/>
                  </a:cubicBezTo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0" name="Google Shape;680;p39"/>
            <p:cNvSpPr/>
            <p:nvPr/>
          </p:nvSpPr>
          <p:spPr>
            <a:xfrm>
              <a:off x="5154613" y="4935538"/>
              <a:ext cx="92075" cy="46038"/>
            </a:xfrm>
            <a:custGeom>
              <a:rect b="b" l="l" r="r" t="t"/>
              <a:pathLst>
                <a:path extrusionOk="0" h="25" w="49">
                  <a:moveTo>
                    <a:pt x="47" y="22"/>
                  </a:moveTo>
                  <a:cubicBezTo>
                    <a:pt x="40" y="13"/>
                    <a:pt x="31" y="7"/>
                    <a:pt x="21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9"/>
                    <a:pt x="9" y="15"/>
                    <a:pt x="17" y="19"/>
                  </a:cubicBezTo>
                  <a:cubicBezTo>
                    <a:pt x="27" y="22"/>
                    <a:pt x="38" y="24"/>
                    <a:pt x="49" y="25"/>
                  </a:cubicBezTo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1" name="Google Shape;681;p39"/>
            <p:cNvSpPr/>
            <p:nvPr/>
          </p:nvSpPr>
          <p:spPr>
            <a:xfrm>
              <a:off x="5170488" y="4806950"/>
              <a:ext cx="36513" cy="101600"/>
            </a:xfrm>
            <a:custGeom>
              <a:rect b="b" l="l" r="r" t="t"/>
              <a:pathLst>
                <a:path extrusionOk="0" h="54" w="19">
                  <a:moveTo>
                    <a:pt x="14" y="51"/>
                  </a:moveTo>
                  <a:cubicBezTo>
                    <a:pt x="18" y="41"/>
                    <a:pt x="19" y="30"/>
                    <a:pt x="15" y="20"/>
                  </a:cubicBezTo>
                  <a:cubicBezTo>
                    <a:pt x="9" y="4"/>
                    <a:pt x="8" y="0"/>
                    <a:pt x="8" y="0"/>
                  </a:cubicBezTo>
                  <a:cubicBezTo>
                    <a:pt x="2" y="7"/>
                    <a:pt x="0" y="15"/>
                    <a:pt x="1" y="24"/>
                  </a:cubicBezTo>
                  <a:cubicBezTo>
                    <a:pt x="3" y="34"/>
                    <a:pt x="7" y="45"/>
                    <a:pt x="12" y="54"/>
                  </a:cubicBezTo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2" name="Google Shape;682;p39"/>
            <p:cNvSpPr/>
            <p:nvPr/>
          </p:nvSpPr>
          <p:spPr>
            <a:xfrm>
              <a:off x="5189538" y="4903788"/>
              <a:ext cx="93663" cy="41275"/>
            </a:xfrm>
            <a:custGeom>
              <a:rect b="b" l="l" r="r" t="t"/>
              <a:pathLst>
                <a:path extrusionOk="0" h="22" w="50">
                  <a:moveTo>
                    <a:pt x="48" y="18"/>
                  </a:moveTo>
                  <a:cubicBezTo>
                    <a:pt x="41" y="10"/>
                    <a:pt x="32" y="4"/>
                    <a:pt x="21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8"/>
                    <a:pt x="10" y="14"/>
                    <a:pt x="18" y="17"/>
                  </a:cubicBezTo>
                  <a:cubicBezTo>
                    <a:pt x="28" y="20"/>
                    <a:pt x="39" y="22"/>
                    <a:pt x="50" y="22"/>
                  </a:cubicBezTo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3" name="Google Shape;683;p39"/>
            <p:cNvSpPr/>
            <p:nvPr/>
          </p:nvSpPr>
          <p:spPr>
            <a:xfrm>
              <a:off x="5221288" y="4835525"/>
              <a:ext cx="90488" cy="52388"/>
            </a:xfrm>
            <a:custGeom>
              <a:rect b="b" l="l" r="r" t="t"/>
              <a:pathLst>
                <a:path extrusionOk="0" h="28" w="48">
                  <a:moveTo>
                    <a:pt x="4" y="28"/>
                  </a:moveTo>
                  <a:cubicBezTo>
                    <a:pt x="14" y="28"/>
                    <a:pt x="25" y="24"/>
                    <a:pt x="33" y="17"/>
                  </a:cubicBezTo>
                  <a:cubicBezTo>
                    <a:pt x="45" y="6"/>
                    <a:pt x="48" y="2"/>
                    <a:pt x="48" y="2"/>
                  </a:cubicBezTo>
                  <a:cubicBezTo>
                    <a:pt x="40" y="0"/>
                    <a:pt x="31" y="1"/>
                    <a:pt x="23" y="5"/>
                  </a:cubicBezTo>
                  <a:cubicBezTo>
                    <a:pt x="14" y="12"/>
                    <a:pt x="7" y="19"/>
                    <a:pt x="0" y="28"/>
                  </a:cubicBezTo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4" name="Google Shape;684;p39"/>
            <p:cNvSpPr/>
            <p:nvPr/>
          </p:nvSpPr>
          <p:spPr>
            <a:xfrm>
              <a:off x="4929188" y="4884738"/>
              <a:ext cx="300038" cy="360363"/>
            </a:xfrm>
            <a:custGeom>
              <a:rect b="b" l="l" r="r" t="t"/>
              <a:pathLst>
                <a:path extrusionOk="0" h="192" w="160">
                  <a:moveTo>
                    <a:pt x="2" y="192"/>
                  </a:moveTo>
                  <a:cubicBezTo>
                    <a:pt x="1" y="192"/>
                    <a:pt x="1" y="192"/>
                    <a:pt x="0" y="191"/>
                  </a:cubicBezTo>
                  <a:cubicBezTo>
                    <a:pt x="0" y="190"/>
                    <a:pt x="0" y="189"/>
                    <a:pt x="1" y="188"/>
                  </a:cubicBezTo>
                  <a:cubicBezTo>
                    <a:pt x="25" y="166"/>
                    <a:pt x="45" y="140"/>
                    <a:pt x="60" y="110"/>
                  </a:cubicBezTo>
                  <a:cubicBezTo>
                    <a:pt x="85" y="59"/>
                    <a:pt x="124" y="15"/>
                    <a:pt x="157" y="0"/>
                  </a:cubicBezTo>
                  <a:cubicBezTo>
                    <a:pt x="158" y="0"/>
                    <a:pt x="159" y="0"/>
                    <a:pt x="160" y="1"/>
                  </a:cubicBezTo>
                  <a:cubicBezTo>
                    <a:pt x="160" y="2"/>
                    <a:pt x="160" y="4"/>
                    <a:pt x="159" y="4"/>
                  </a:cubicBezTo>
                  <a:cubicBezTo>
                    <a:pt x="159" y="5"/>
                    <a:pt x="159" y="5"/>
                    <a:pt x="159" y="5"/>
                  </a:cubicBezTo>
                  <a:cubicBezTo>
                    <a:pt x="127" y="19"/>
                    <a:pt x="89" y="62"/>
                    <a:pt x="64" y="112"/>
                  </a:cubicBezTo>
                  <a:cubicBezTo>
                    <a:pt x="49" y="142"/>
                    <a:pt x="29" y="169"/>
                    <a:pt x="4" y="192"/>
                  </a:cubicBezTo>
                  <a:cubicBezTo>
                    <a:pt x="3" y="192"/>
                    <a:pt x="3" y="192"/>
                    <a:pt x="2" y="192"/>
                  </a:cubicBezTo>
                  <a:close/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5" name="Google Shape;685;p39"/>
            <p:cNvSpPr/>
            <p:nvPr/>
          </p:nvSpPr>
          <p:spPr>
            <a:xfrm>
              <a:off x="1335088" y="5176838"/>
              <a:ext cx="193675" cy="107950"/>
            </a:xfrm>
            <a:custGeom>
              <a:rect b="b" l="l" r="r" t="t"/>
              <a:pathLst>
                <a:path extrusionOk="0" h="57" w="103">
                  <a:moveTo>
                    <a:pt x="98" y="8"/>
                  </a:moveTo>
                  <a:cubicBezTo>
                    <a:pt x="98" y="8"/>
                    <a:pt x="75" y="0"/>
                    <a:pt x="49" y="18"/>
                  </a:cubicBezTo>
                  <a:cubicBezTo>
                    <a:pt x="31" y="29"/>
                    <a:pt x="15" y="43"/>
                    <a:pt x="0" y="57"/>
                  </a:cubicBezTo>
                  <a:cubicBezTo>
                    <a:pt x="18" y="56"/>
                    <a:pt x="35" y="52"/>
                    <a:pt x="51" y="45"/>
                  </a:cubicBezTo>
                  <a:cubicBezTo>
                    <a:pt x="73" y="35"/>
                    <a:pt x="103" y="11"/>
                    <a:pt x="103" y="11"/>
                  </a:cubicBezTo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6" name="Google Shape;686;p39"/>
            <p:cNvSpPr/>
            <p:nvPr/>
          </p:nvSpPr>
          <p:spPr>
            <a:xfrm>
              <a:off x="1531938" y="5114925"/>
              <a:ext cx="211138" cy="74613"/>
            </a:xfrm>
            <a:custGeom>
              <a:rect b="b" l="l" r="r" t="t"/>
              <a:pathLst>
                <a:path extrusionOk="0" h="39" w="112">
                  <a:moveTo>
                    <a:pt x="108" y="14"/>
                  </a:moveTo>
                  <a:cubicBezTo>
                    <a:pt x="108" y="14"/>
                    <a:pt x="88" y="0"/>
                    <a:pt x="58" y="10"/>
                  </a:cubicBezTo>
                  <a:cubicBezTo>
                    <a:pt x="38" y="17"/>
                    <a:pt x="19" y="25"/>
                    <a:pt x="0" y="35"/>
                  </a:cubicBezTo>
                  <a:cubicBezTo>
                    <a:pt x="18" y="39"/>
                    <a:pt x="35" y="39"/>
                    <a:pt x="53" y="37"/>
                  </a:cubicBezTo>
                  <a:cubicBezTo>
                    <a:pt x="77" y="33"/>
                    <a:pt x="112" y="18"/>
                    <a:pt x="112" y="18"/>
                  </a:cubicBezTo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7" name="Google Shape;687;p39"/>
            <p:cNvSpPr/>
            <p:nvPr/>
          </p:nvSpPr>
          <p:spPr>
            <a:xfrm>
              <a:off x="1316038" y="5118100"/>
              <a:ext cx="193675" cy="106363"/>
            </a:xfrm>
            <a:custGeom>
              <a:rect b="b" l="l" r="r" t="t"/>
              <a:pathLst>
                <a:path extrusionOk="0" h="57" w="103">
                  <a:moveTo>
                    <a:pt x="98" y="8"/>
                  </a:moveTo>
                  <a:cubicBezTo>
                    <a:pt x="98" y="8"/>
                    <a:pt x="75" y="0"/>
                    <a:pt x="49" y="18"/>
                  </a:cubicBezTo>
                  <a:cubicBezTo>
                    <a:pt x="32" y="30"/>
                    <a:pt x="15" y="43"/>
                    <a:pt x="0" y="57"/>
                  </a:cubicBezTo>
                  <a:cubicBezTo>
                    <a:pt x="18" y="56"/>
                    <a:pt x="35" y="52"/>
                    <a:pt x="51" y="45"/>
                  </a:cubicBezTo>
                  <a:cubicBezTo>
                    <a:pt x="73" y="35"/>
                    <a:pt x="103" y="11"/>
                    <a:pt x="103" y="11"/>
                  </a:cubicBezTo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8" name="Google Shape;688;p39"/>
            <p:cNvSpPr/>
            <p:nvPr/>
          </p:nvSpPr>
          <p:spPr>
            <a:xfrm>
              <a:off x="1516063" y="5026025"/>
              <a:ext cx="192088" cy="106363"/>
            </a:xfrm>
            <a:custGeom>
              <a:rect b="b" l="l" r="r" t="t"/>
              <a:pathLst>
                <a:path extrusionOk="0" h="57" w="103">
                  <a:moveTo>
                    <a:pt x="98" y="8"/>
                  </a:moveTo>
                  <a:cubicBezTo>
                    <a:pt x="98" y="8"/>
                    <a:pt x="75" y="0"/>
                    <a:pt x="48" y="18"/>
                  </a:cubicBezTo>
                  <a:cubicBezTo>
                    <a:pt x="31" y="29"/>
                    <a:pt x="15" y="43"/>
                    <a:pt x="0" y="57"/>
                  </a:cubicBezTo>
                  <a:cubicBezTo>
                    <a:pt x="17" y="56"/>
                    <a:pt x="34" y="52"/>
                    <a:pt x="51" y="45"/>
                  </a:cubicBezTo>
                  <a:cubicBezTo>
                    <a:pt x="73" y="35"/>
                    <a:pt x="103" y="11"/>
                    <a:pt x="103" y="11"/>
                  </a:cubicBezTo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9" name="Google Shape;689;p39"/>
            <p:cNvSpPr/>
            <p:nvPr/>
          </p:nvSpPr>
          <p:spPr>
            <a:xfrm>
              <a:off x="1298576" y="5070475"/>
              <a:ext cx="187325" cy="69850"/>
            </a:xfrm>
            <a:custGeom>
              <a:rect b="b" l="l" r="r" t="t"/>
              <a:pathLst>
                <a:path extrusionOk="0" h="37" w="99">
                  <a:moveTo>
                    <a:pt x="93" y="6"/>
                  </a:moveTo>
                  <a:cubicBezTo>
                    <a:pt x="77" y="0"/>
                    <a:pt x="60" y="0"/>
                    <a:pt x="44" y="7"/>
                  </a:cubicBezTo>
                  <a:cubicBezTo>
                    <a:pt x="29" y="15"/>
                    <a:pt x="14" y="24"/>
                    <a:pt x="0" y="35"/>
                  </a:cubicBezTo>
                  <a:cubicBezTo>
                    <a:pt x="0" y="35"/>
                    <a:pt x="29" y="37"/>
                    <a:pt x="50" y="31"/>
                  </a:cubicBezTo>
                  <a:cubicBezTo>
                    <a:pt x="67" y="26"/>
                    <a:pt x="83" y="18"/>
                    <a:pt x="99" y="9"/>
                  </a:cubicBezTo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0" name="Google Shape;690;p39"/>
            <p:cNvSpPr/>
            <p:nvPr/>
          </p:nvSpPr>
          <p:spPr>
            <a:xfrm>
              <a:off x="1485901" y="4991100"/>
              <a:ext cx="174625" cy="88900"/>
            </a:xfrm>
            <a:custGeom>
              <a:rect b="b" l="l" r="r" t="t"/>
              <a:pathLst>
                <a:path extrusionOk="0" h="47" w="93">
                  <a:moveTo>
                    <a:pt x="88" y="3"/>
                  </a:moveTo>
                  <a:cubicBezTo>
                    <a:pt x="71" y="0"/>
                    <a:pt x="54" y="3"/>
                    <a:pt x="39" y="12"/>
                  </a:cubicBezTo>
                  <a:cubicBezTo>
                    <a:pt x="25" y="22"/>
                    <a:pt x="12" y="34"/>
                    <a:pt x="0" y="47"/>
                  </a:cubicBezTo>
                  <a:cubicBezTo>
                    <a:pt x="0" y="47"/>
                    <a:pt x="29" y="44"/>
                    <a:pt x="49" y="35"/>
                  </a:cubicBezTo>
                  <a:cubicBezTo>
                    <a:pt x="65" y="27"/>
                    <a:pt x="80" y="17"/>
                    <a:pt x="93" y="5"/>
                  </a:cubicBezTo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1" name="Google Shape;691;p39"/>
            <p:cNvSpPr/>
            <p:nvPr/>
          </p:nvSpPr>
          <p:spPr>
            <a:xfrm>
              <a:off x="1266826" y="5006975"/>
              <a:ext cx="185738" cy="69850"/>
            </a:xfrm>
            <a:custGeom>
              <a:rect b="b" l="l" r="r" t="t"/>
              <a:pathLst>
                <a:path extrusionOk="0" h="37" w="99">
                  <a:moveTo>
                    <a:pt x="93" y="6"/>
                  </a:moveTo>
                  <a:cubicBezTo>
                    <a:pt x="78" y="0"/>
                    <a:pt x="60" y="0"/>
                    <a:pt x="44" y="7"/>
                  </a:cubicBezTo>
                  <a:cubicBezTo>
                    <a:pt x="29" y="15"/>
                    <a:pt x="14" y="24"/>
                    <a:pt x="0" y="35"/>
                  </a:cubicBezTo>
                  <a:cubicBezTo>
                    <a:pt x="0" y="35"/>
                    <a:pt x="29" y="37"/>
                    <a:pt x="50" y="31"/>
                  </a:cubicBezTo>
                  <a:cubicBezTo>
                    <a:pt x="67" y="26"/>
                    <a:pt x="84" y="18"/>
                    <a:pt x="99" y="9"/>
                  </a:cubicBezTo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2" name="Google Shape;692;p39"/>
            <p:cNvSpPr/>
            <p:nvPr/>
          </p:nvSpPr>
          <p:spPr>
            <a:xfrm>
              <a:off x="1450976" y="4905375"/>
              <a:ext cx="160338" cy="109538"/>
            </a:xfrm>
            <a:custGeom>
              <a:rect b="b" l="l" r="r" t="t"/>
              <a:pathLst>
                <a:path extrusionOk="0" h="58" w="85">
                  <a:moveTo>
                    <a:pt x="79" y="0"/>
                  </a:moveTo>
                  <a:cubicBezTo>
                    <a:pt x="62" y="0"/>
                    <a:pt x="45" y="6"/>
                    <a:pt x="33" y="18"/>
                  </a:cubicBezTo>
                  <a:cubicBezTo>
                    <a:pt x="21" y="30"/>
                    <a:pt x="10" y="43"/>
                    <a:pt x="0" y="58"/>
                  </a:cubicBezTo>
                  <a:cubicBezTo>
                    <a:pt x="0" y="58"/>
                    <a:pt x="28" y="51"/>
                    <a:pt x="46" y="38"/>
                  </a:cubicBezTo>
                  <a:cubicBezTo>
                    <a:pt x="61" y="28"/>
                    <a:pt x="73" y="15"/>
                    <a:pt x="85" y="1"/>
                  </a:cubicBezTo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3" name="Google Shape;693;p39"/>
            <p:cNvSpPr/>
            <p:nvPr/>
          </p:nvSpPr>
          <p:spPr>
            <a:xfrm>
              <a:off x="1271588" y="4949825"/>
              <a:ext cx="149225" cy="47625"/>
            </a:xfrm>
            <a:custGeom>
              <a:rect b="b" l="l" r="r" t="t"/>
              <a:pathLst>
                <a:path extrusionOk="0" h="25" w="80">
                  <a:moveTo>
                    <a:pt x="75" y="5"/>
                  </a:moveTo>
                  <a:cubicBezTo>
                    <a:pt x="63" y="0"/>
                    <a:pt x="48" y="0"/>
                    <a:pt x="35" y="4"/>
                  </a:cubicBezTo>
                  <a:cubicBezTo>
                    <a:pt x="23" y="9"/>
                    <a:pt x="11" y="16"/>
                    <a:pt x="0" y="23"/>
                  </a:cubicBezTo>
                  <a:cubicBezTo>
                    <a:pt x="14" y="25"/>
                    <a:pt x="28" y="25"/>
                    <a:pt x="41" y="23"/>
                  </a:cubicBezTo>
                  <a:cubicBezTo>
                    <a:pt x="55" y="19"/>
                    <a:pt x="68" y="14"/>
                    <a:pt x="80" y="8"/>
                  </a:cubicBezTo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4" name="Google Shape;694;p39"/>
            <p:cNvSpPr/>
            <p:nvPr/>
          </p:nvSpPr>
          <p:spPr>
            <a:xfrm>
              <a:off x="1420813" y="4875213"/>
              <a:ext cx="128588" cy="84138"/>
            </a:xfrm>
            <a:custGeom>
              <a:rect b="b" l="l" r="r" t="t"/>
              <a:pathLst>
                <a:path extrusionOk="0" h="45" w="68">
                  <a:moveTo>
                    <a:pt x="63" y="0"/>
                  </a:moveTo>
                  <a:cubicBezTo>
                    <a:pt x="49" y="0"/>
                    <a:pt x="36" y="5"/>
                    <a:pt x="25" y="14"/>
                  </a:cubicBezTo>
                  <a:cubicBezTo>
                    <a:pt x="16" y="23"/>
                    <a:pt x="7" y="34"/>
                    <a:pt x="0" y="45"/>
                  </a:cubicBezTo>
                  <a:cubicBezTo>
                    <a:pt x="13" y="41"/>
                    <a:pt x="26" y="36"/>
                    <a:pt x="38" y="29"/>
                  </a:cubicBezTo>
                  <a:cubicBezTo>
                    <a:pt x="49" y="21"/>
                    <a:pt x="59" y="11"/>
                    <a:pt x="68" y="1"/>
                  </a:cubicBezTo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5" name="Google Shape;695;p39"/>
            <p:cNvSpPr/>
            <p:nvPr/>
          </p:nvSpPr>
          <p:spPr>
            <a:xfrm>
              <a:off x="1233488" y="4892675"/>
              <a:ext cx="150813" cy="46038"/>
            </a:xfrm>
            <a:custGeom>
              <a:rect b="b" l="l" r="r" t="t"/>
              <a:pathLst>
                <a:path extrusionOk="0" h="25" w="80">
                  <a:moveTo>
                    <a:pt x="75" y="5"/>
                  </a:moveTo>
                  <a:cubicBezTo>
                    <a:pt x="63" y="0"/>
                    <a:pt x="48" y="0"/>
                    <a:pt x="35" y="4"/>
                  </a:cubicBezTo>
                  <a:cubicBezTo>
                    <a:pt x="23" y="10"/>
                    <a:pt x="11" y="16"/>
                    <a:pt x="0" y="23"/>
                  </a:cubicBezTo>
                  <a:cubicBezTo>
                    <a:pt x="14" y="25"/>
                    <a:pt x="28" y="25"/>
                    <a:pt x="41" y="23"/>
                  </a:cubicBezTo>
                  <a:cubicBezTo>
                    <a:pt x="55" y="19"/>
                    <a:pt x="68" y="14"/>
                    <a:pt x="80" y="8"/>
                  </a:cubicBezTo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6" name="Google Shape;696;p39"/>
            <p:cNvSpPr/>
            <p:nvPr/>
          </p:nvSpPr>
          <p:spPr>
            <a:xfrm>
              <a:off x="1387476" y="4811713"/>
              <a:ext cx="125413" cy="85725"/>
            </a:xfrm>
            <a:custGeom>
              <a:rect b="b" l="l" r="r" t="t"/>
              <a:pathLst>
                <a:path extrusionOk="0" h="46" w="67">
                  <a:moveTo>
                    <a:pt x="62" y="0"/>
                  </a:moveTo>
                  <a:cubicBezTo>
                    <a:pt x="48" y="0"/>
                    <a:pt x="35" y="5"/>
                    <a:pt x="25" y="15"/>
                  </a:cubicBezTo>
                  <a:cubicBezTo>
                    <a:pt x="16" y="24"/>
                    <a:pt x="7" y="35"/>
                    <a:pt x="0" y="46"/>
                  </a:cubicBezTo>
                  <a:cubicBezTo>
                    <a:pt x="14" y="42"/>
                    <a:pt x="26" y="37"/>
                    <a:pt x="38" y="30"/>
                  </a:cubicBezTo>
                  <a:cubicBezTo>
                    <a:pt x="49" y="21"/>
                    <a:pt x="59" y="11"/>
                    <a:pt x="67" y="0"/>
                  </a:cubicBezTo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7" name="Google Shape;697;p39"/>
            <p:cNvSpPr/>
            <p:nvPr/>
          </p:nvSpPr>
          <p:spPr>
            <a:xfrm>
              <a:off x="1225551" y="4821238"/>
              <a:ext cx="130175" cy="46038"/>
            </a:xfrm>
            <a:custGeom>
              <a:rect b="b" l="l" r="r" t="t"/>
              <a:pathLst>
                <a:path extrusionOk="0" h="25" w="69">
                  <a:moveTo>
                    <a:pt x="65" y="6"/>
                  </a:moveTo>
                  <a:cubicBezTo>
                    <a:pt x="52" y="1"/>
                    <a:pt x="38" y="0"/>
                    <a:pt x="25" y="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9" y="22"/>
                    <a:pt x="20" y="25"/>
                    <a:pt x="31" y="23"/>
                  </a:cubicBezTo>
                  <a:cubicBezTo>
                    <a:pt x="44" y="20"/>
                    <a:pt x="57" y="15"/>
                    <a:pt x="69" y="8"/>
                  </a:cubicBezTo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8" name="Google Shape;698;p39"/>
            <p:cNvSpPr/>
            <p:nvPr/>
          </p:nvSpPr>
          <p:spPr>
            <a:xfrm>
              <a:off x="1357313" y="4768850"/>
              <a:ext cx="115888" cy="68263"/>
            </a:xfrm>
            <a:custGeom>
              <a:rect b="b" l="l" r="r" t="t"/>
              <a:pathLst>
                <a:path extrusionOk="0" h="37" w="62">
                  <a:moveTo>
                    <a:pt x="57" y="0"/>
                  </a:moveTo>
                  <a:cubicBezTo>
                    <a:pt x="43" y="0"/>
                    <a:pt x="30" y="6"/>
                    <a:pt x="19" y="15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11" y="37"/>
                    <a:pt x="23" y="36"/>
                    <a:pt x="32" y="30"/>
                  </a:cubicBezTo>
                  <a:cubicBezTo>
                    <a:pt x="43" y="21"/>
                    <a:pt x="53" y="11"/>
                    <a:pt x="62" y="1"/>
                  </a:cubicBezTo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9" name="Google Shape;699;p39"/>
            <p:cNvSpPr/>
            <p:nvPr/>
          </p:nvSpPr>
          <p:spPr>
            <a:xfrm>
              <a:off x="1208088" y="4743450"/>
              <a:ext cx="127000" cy="39688"/>
            </a:xfrm>
            <a:custGeom>
              <a:rect b="b" l="l" r="r" t="t"/>
              <a:pathLst>
                <a:path extrusionOk="0" h="21" w="68">
                  <a:moveTo>
                    <a:pt x="64" y="14"/>
                  </a:moveTo>
                  <a:cubicBezTo>
                    <a:pt x="54" y="5"/>
                    <a:pt x="40" y="0"/>
                    <a:pt x="26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6" y="12"/>
                    <a:pt x="15" y="18"/>
                    <a:pt x="26" y="20"/>
                  </a:cubicBezTo>
                  <a:cubicBezTo>
                    <a:pt x="40" y="21"/>
                    <a:pt x="54" y="20"/>
                    <a:pt x="68" y="18"/>
                  </a:cubicBezTo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0" name="Google Shape;700;p39"/>
            <p:cNvSpPr/>
            <p:nvPr/>
          </p:nvSpPr>
          <p:spPr>
            <a:xfrm>
              <a:off x="1333501" y="4700588"/>
              <a:ext cx="107950" cy="77788"/>
            </a:xfrm>
            <a:custGeom>
              <a:rect b="b" l="l" r="r" t="t"/>
              <a:pathLst>
                <a:path extrusionOk="0" h="41" w="58">
                  <a:moveTo>
                    <a:pt x="53" y="0"/>
                  </a:moveTo>
                  <a:cubicBezTo>
                    <a:pt x="39" y="1"/>
                    <a:pt x="27" y="8"/>
                    <a:pt x="17" y="18"/>
                  </a:cubicBezTo>
                  <a:cubicBezTo>
                    <a:pt x="4" y="34"/>
                    <a:pt x="0" y="38"/>
                    <a:pt x="0" y="38"/>
                  </a:cubicBezTo>
                  <a:cubicBezTo>
                    <a:pt x="11" y="41"/>
                    <a:pt x="22" y="38"/>
                    <a:pt x="31" y="31"/>
                  </a:cubicBezTo>
                  <a:cubicBezTo>
                    <a:pt x="41" y="22"/>
                    <a:pt x="50" y="11"/>
                    <a:pt x="58" y="0"/>
                  </a:cubicBezTo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1" name="Google Shape;701;p39"/>
            <p:cNvSpPr/>
            <p:nvPr/>
          </p:nvSpPr>
          <p:spPr>
            <a:xfrm>
              <a:off x="1209676" y="4657725"/>
              <a:ext cx="117475" cy="55563"/>
            </a:xfrm>
            <a:custGeom>
              <a:rect b="b" l="l" r="r" t="t"/>
              <a:pathLst>
                <a:path extrusionOk="0" h="30" w="63">
                  <a:moveTo>
                    <a:pt x="61" y="25"/>
                  </a:moveTo>
                  <a:cubicBezTo>
                    <a:pt x="52" y="14"/>
                    <a:pt x="40" y="6"/>
                    <a:pt x="27" y="4"/>
                  </a:cubicBezTo>
                  <a:cubicBezTo>
                    <a:pt x="6" y="1"/>
                    <a:pt x="0" y="0"/>
                    <a:pt x="0" y="0"/>
                  </a:cubicBezTo>
                  <a:cubicBezTo>
                    <a:pt x="4" y="10"/>
                    <a:pt x="12" y="19"/>
                    <a:pt x="22" y="23"/>
                  </a:cubicBezTo>
                  <a:cubicBezTo>
                    <a:pt x="36" y="27"/>
                    <a:pt x="50" y="29"/>
                    <a:pt x="63" y="30"/>
                  </a:cubicBezTo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2" name="Google Shape;702;p39"/>
            <p:cNvSpPr/>
            <p:nvPr/>
          </p:nvSpPr>
          <p:spPr>
            <a:xfrm>
              <a:off x="1317626" y="4635500"/>
              <a:ext cx="107950" cy="79375"/>
            </a:xfrm>
            <a:custGeom>
              <a:rect b="b" l="l" r="r" t="t"/>
              <a:pathLst>
                <a:path extrusionOk="0" h="43" w="57">
                  <a:moveTo>
                    <a:pt x="51" y="0"/>
                  </a:moveTo>
                  <a:cubicBezTo>
                    <a:pt x="38" y="2"/>
                    <a:pt x="25" y="9"/>
                    <a:pt x="16" y="19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1" y="43"/>
                    <a:pt x="22" y="40"/>
                    <a:pt x="31" y="32"/>
                  </a:cubicBezTo>
                  <a:cubicBezTo>
                    <a:pt x="41" y="23"/>
                    <a:pt x="49" y="12"/>
                    <a:pt x="57" y="0"/>
                  </a:cubicBezTo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3" name="Google Shape;703;p39"/>
            <p:cNvSpPr/>
            <p:nvPr/>
          </p:nvSpPr>
          <p:spPr>
            <a:xfrm>
              <a:off x="1301751" y="4537075"/>
              <a:ext cx="42863" cy="131763"/>
            </a:xfrm>
            <a:custGeom>
              <a:rect b="b" l="l" r="r" t="t"/>
              <a:pathLst>
                <a:path extrusionOk="0" h="70" w="23">
                  <a:moveTo>
                    <a:pt x="14" y="65"/>
                  </a:moveTo>
                  <a:cubicBezTo>
                    <a:pt x="20" y="53"/>
                    <a:pt x="23" y="39"/>
                    <a:pt x="20" y="26"/>
                  </a:cubicBezTo>
                  <a:cubicBezTo>
                    <a:pt x="15" y="5"/>
                    <a:pt x="13" y="0"/>
                    <a:pt x="13" y="0"/>
                  </a:cubicBezTo>
                  <a:cubicBezTo>
                    <a:pt x="5" y="7"/>
                    <a:pt x="0" y="18"/>
                    <a:pt x="1" y="29"/>
                  </a:cubicBezTo>
                  <a:cubicBezTo>
                    <a:pt x="2" y="43"/>
                    <a:pt x="6" y="56"/>
                    <a:pt x="11" y="70"/>
                  </a:cubicBezTo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4" name="Google Shape;704;p39"/>
            <p:cNvSpPr/>
            <p:nvPr/>
          </p:nvSpPr>
          <p:spPr>
            <a:xfrm>
              <a:off x="1312863" y="4659313"/>
              <a:ext cx="225425" cy="557213"/>
            </a:xfrm>
            <a:custGeom>
              <a:rect b="b" l="l" r="r" t="t"/>
              <a:pathLst>
                <a:path extrusionOk="0" h="297" w="120">
                  <a:moveTo>
                    <a:pt x="117" y="297"/>
                  </a:moveTo>
                  <a:cubicBezTo>
                    <a:pt x="116" y="297"/>
                    <a:pt x="115" y="296"/>
                    <a:pt x="115" y="295"/>
                  </a:cubicBezTo>
                  <a:cubicBezTo>
                    <a:pt x="106" y="254"/>
                    <a:pt x="89" y="214"/>
                    <a:pt x="65" y="179"/>
                  </a:cubicBezTo>
                  <a:cubicBezTo>
                    <a:pt x="25" y="119"/>
                    <a:pt x="0" y="48"/>
                    <a:pt x="4" y="3"/>
                  </a:cubicBezTo>
                  <a:cubicBezTo>
                    <a:pt x="4" y="1"/>
                    <a:pt x="5" y="0"/>
                    <a:pt x="7" y="1"/>
                  </a:cubicBezTo>
                  <a:cubicBezTo>
                    <a:pt x="8" y="1"/>
                    <a:pt x="9" y="2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5" y="48"/>
                    <a:pt x="30" y="117"/>
                    <a:pt x="69" y="177"/>
                  </a:cubicBezTo>
                  <a:cubicBezTo>
                    <a:pt x="94" y="212"/>
                    <a:pt x="111" y="252"/>
                    <a:pt x="120" y="294"/>
                  </a:cubicBezTo>
                  <a:cubicBezTo>
                    <a:pt x="120" y="296"/>
                    <a:pt x="119" y="297"/>
                    <a:pt x="118" y="297"/>
                  </a:cubicBezTo>
                  <a:cubicBezTo>
                    <a:pt x="118" y="297"/>
                    <a:pt x="118" y="297"/>
                    <a:pt x="118" y="297"/>
                  </a:cubicBezTo>
                  <a:lnTo>
                    <a:pt x="117" y="297"/>
                  </a:lnTo>
                  <a:close/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5" name="Google Shape;705;p39"/>
            <p:cNvSpPr/>
            <p:nvPr/>
          </p:nvSpPr>
          <p:spPr>
            <a:xfrm>
              <a:off x="4538663" y="5168900"/>
              <a:ext cx="211138" cy="63500"/>
            </a:xfrm>
            <a:custGeom>
              <a:rect b="b" l="l" r="r" t="t"/>
              <a:pathLst>
                <a:path extrusionOk="0" h="34" w="113">
                  <a:moveTo>
                    <a:pt x="110" y="17"/>
                  </a:moveTo>
                  <a:cubicBezTo>
                    <a:pt x="110" y="17"/>
                    <a:pt x="91" y="0"/>
                    <a:pt x="60" y="7"/>
                  </a:cubicBezTo>
                  <a:cubicBezTo>
                    <a:pt x="40" y="12"/>
                    <a:pt x="20" y="18"/>
                    <a:pt x="0" y="26"/>
                  </a:cubicBezTo>
                  <a:cubicBezTo>
                    <a:pt x="17" y="31"/>
                    <a:pt x="35" y="34"/>
                    <a:pt x="52" y="33"/>
                  </a:cubicBezTo>
                  <a:cubicBezTo>
                    <a:pt x="77" y="32"/>
                    <a:pt x="113" y="21"/>
                    <a:pt x="113" y="21"/>
                  </a:cubicBezTo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6" name="Google Shape;706;p39"/>
            <p:cNvSpPr/>
            <p:nvPr/>
          </p:nvSpPr>
          <p:spPr>
            <a:xfrm>
              <a:off x="4760913" y="5189538"/>
              <a:ext cx="207963" cy="53975"/>
            </a:xfrm>
            <a:custGeom>
              <a:rect b="b" l="l" r="r" t="t"/>
              <a:pathLst>
                <a:path extrusionOk="0" h="29" w="110">
                  <a:moveTo>
                    <a:pt x="108" y="23"/>
                  </a:moveTo>
                  <a:cubicBezTo>
                    <a:pt x="108" y="23"/>
                    <a:pt x="94" y="2"/>
                    <a:pt x="62" y="1"/>
                  </a:cubicBezTo>
                  <a:cubicBezTo>
                    <a:pt x="41" y="0"/>
                    <a:pt x="21" y="0"/>
                    <a:pt x="0" y="3"/>
                  </a:cubicBezTo>
                  <a:cubicBezTo>
                    <a:pt x="15" y="12"/>
                    <a:pt x="31" y="20"/>
                    <a:pt x="48" y="24"/>
                  </a:cubicBezTo>
                  <a:cubicBezTo>
                    <a:pt x="71" y="29"/>
                    <a:pt x="110" y="28"/>
                    <a:pt x="110" y="28"/>
                  </a:cubicBezTo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7" name="Google Shape;707;p39"/>
            <p:cNvSpPr/>
            <p:nvPr/>
          </p:nvSpPr>
          <p:spPr>
            <a:xfrm>
              <a:off x="4543426" y="5106988"/>
              <a:ext cx="212725" cy="63500"/>
            </a:xfrm>
            <a:custGeom>
              <a:rect b="b" l="l" r="r" t="t"/>
              <a:pathLst>
                <a:path extrusionOk="0" h="34" w="113">
                  <a:moveTo>
                    <a:pt x="109" y="16"/>
                  </a:moveTo>
                  <a:cubicBezTo>
                    <a:pt x="109" y="16"/>
                    <a:pt x="91" y="0"/>
                    <a:pt x="60" y="7"/>
                  </a:cubicBezTo>
                  <a:cubicBezTo>
                    <a:pt x="40" y="11"/>
                    <a:pt x="20" y="18"/>
                    <a:pt x="0" y="25"/>
                  </a:cubicBezTo>
                  <a:cubicBezTo>
                    <a:pt x="17" y="31"/>
                    <a:pt x="34" y="34"/>
                    <a:pt x="52" y="33"/>
                  </a:cubicBezTo>
                  <a:cubicBezTo>
                    <a:pt x="76" y="32"/>
                    <a:pt x="113" y="21"/>
                    <a:pt x="113" y="21"/>
                  </a:cubicBezTo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8" name="Google Shape;708;p39"/>
            <p:cNvSpPr/>
            <p:nvPr/>
          </p:nvSpPr>
          <p:spPr>
            <a:xfrm>
              <a:off x="4760913" y="5094288"/>
              <a:ext cx="212725" cy="61913"/>
            </a:xfrm>
            <a:custGeom>
              <a:rect b="b" l="l" r="r" t="t"/>
              <a:pathLst>
                <a:path extrusionOk="0" h="33" w="113">
                  <a:moveTo>
                    <a:pt x="110" y="16"/>
                  </a:moveTo>
                  <a:cubicBezTo>
                    <a:pt x="110" y="16"/>
                    <a:pt x="91" y="0"/>
                    <a:pt x="60" y="6"/>
                  </a:cubicBezTo>
                  <a:cubicBezTo>
                    <a:pt x="40" y="11"/>
                    <a:pt x="20" y="17"/>
                    <a:pt x="0" y="25"/>
                  </a:cubicBezTo>
                  <a:cubicBezTo>
                    <a:pt x="17" y="30"/>
                    <a:pt x="34" y="33"/>
                    <a:pt x="52" y="33"/>
                  </a:cubicBezTo>
                  <a:cubicBezTo>
                    <a:pt x="76" y="31"/>
                    <a:pt x="113" y="20"/>
                    <a:pt x="113" y="20"/>
                  </a:cubicBezTo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9" name="Google Shape;709;p39"/>
            <p:cNvSpPr/>
            <p:nvPr/>
          </p:nvSpPr>
          <p:spPr>
            <a:xfrm>
              <a:off x="4560888" y="5046663"/>
              <a:ext cx="188913" cy="47625"/>
            </a:xfrm>
            <a:custGeom>
              <a:rect b="b" l="l" r="r" t="t"/>
              <a:pathLst>
                <a:path extrusionOk="0" h="26" w="101">
                  <a:moveTo>
                    <a:pt x="97" y="17"/>
                  </a:moveTo>
                  <a:cubicBezTo>
                    <a:pt x="85" y="6"/>
                    <a:pt x="68" y="0"/>
                    <a:pt x="51" y="1"/>
                  </a:cubicBezTo>
                  <a:cubicBezTo>
                    <a:pt x="34" y="2"/>
                    <a:pt x="17" y="5"/>
                    <a:pt x="0" y="10"/>
                  </a:cubicBezTo>
                  <a:cubicBezTo>
                    <a:pt x="0" y="10"/>
                    <a:pt x="26" y="23"/>
                    <a:pt x="48" y="25"/>
                  </a:cubicBezTo>
                  <a:cubicBezTo>
                    <a:pt x="66" y="26"/>
                    <a:pt x="84" y="25"/>
                    <a:pt x="101" y="22"/>
                  </a:cubicBezTo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0" name="Google Shape;710;p39"/>
            <p:cNvSpPr/>
            <p:nvPr/>
          </p:nvSpPr>
          <p:spPr>
            <a:xfrm>
              <a:off x="4754563" y="5041900"/>
              <a:ext cx="190500" cy="55563"/>
            </a:xfrm>
            <a:custGeom>
              <a:rect b="b" l="l" r="r" t="t"/>
              <a:pathLst>
                <a:path extrusionOk="0" h="29" w="102">
                  <a:moveTo>
                    <a:pt x="98" y="13"/>
                  </a:moveTo>
                  <a:cubicBezTo>
                    <a:pt x="83" y="4"/>
                    <a:pt x="66" y="0"/>
                    <a:pt x="50" y="3"/>
                  </a:cubicBezTo>
                  <a:cubicBezTo>
                    <a:pt x="33" y="7"/>
                    <a:pt x="16" y="13"/>
                    <a:pt x="0" y="20"/>
                  </a:cubicBezTo>
                  <a:cubicBezTo>
                    <a:pt x="0" y="20"/>
                    <a:pt x="28" y="29"/>
                    <a:pt x="50" y="28"/>
                  </a:cubicBezTo>
                  <a:cubicBezTo>
                    <a:pt x="68" y="26"/>
                    <a:pt x="85" y="23"/>
                    <a:pt x="102" y="17"/>
                  </a:cubicBezTo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1" name="Google Shape;711;p39"/>
            <p:cNvSpPr/>
            <p:nvPr/>
          </p:nvSpPr>
          <p:spPr>
            <a:xfrm>
              <a:off x="4554538" y="4975225"/>
              <a:ext cx="190500" cy="47625"/>
            </a:xfrm>
            <a:custGeom>
              <a:rect b="b" l="l" r="r" t="t"/>
              <a:pathLst>
                <a:path extrusionOk="0" h="26" w="101">
                  <a:moveTo>
                    <a:pt x="98" y="18"/>
                  </a:moveTo>
                  <a:cubicBezTo>
                    <a:pt x="85" y="6"/>
                    <a:pt x="68" y="0"/>
                    <a:pt x="52" y="1"/>
                  </a:cubicBezTo>
                  <a:cubicBezTo>
                    <a:pt x="34" y="2"/>
                    <a:pt x="17" y="5"/>
                    <a:pt x="0" y="10"/>
                  </a:cubicBezTo>
                  <a:cubicBezTo>
                    <a:pt x="0" y="10"/>
                    <a:pt x="26" y="23"/>
                    <a:pt x="48" y="26"/>
                  </a:cubicBezTo>
                  <a:cubicBezTo>
                    <a:pt x="66" y="26"/>
                    <a:pt x="84" y="25"/>
                    <a:pt x="101" y="23"/>
                  </a:cubicBezTo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2" name="Google Shape;712;p39"/>
            <p:cNvSpPr/>
            <p:nvPr/>
          </p:nvSpPr>
          <p:spPr>
            <a:xfrm>
              <a:off x="4748213" y="4949825"/>
              <a:ext cx="185738" cy="66675"/>
            </a:xfrm>
            <a:custGeom>
              <a:rect b="b" l="l" r="r" t="t"/>
              <a:pathLst>
                <a:path extrusionOk="0" h="35" w="99">
                  <a:moveTo>
                    <a:pt x="94" y="7"/>
                  </a:moveTo>
                  <a:cubicBezTo>
                    <a:pt x="79" y="0"/>
                    <a:pt x="61" y="0"/>
                    <a:pt x="45" y="6"/>
                  </a:cubicBezTo>
                  <a:cubicBezTo>
                    <a:pt x="29" y="12"/>
                    <a:pt x="14" y="21"/>
                    <a:pt x="0" y="31"/>
                  </a:cubicBezTo>
                  <a:cubicBezTo>
                    <a:pt x="0" y="31"/>
                    <a:pt x="28" y="35"/>
                    <a:pt x="50" y="30"/>
                  </a:cubicBezTo>
                  <a:cubicBezTo>
                    <a:pt x="67" y="25"/>
                    <a:pt x="84" y="18"/>
                    <a:pt x="99" y="10"/>
                  </a:cubicBezTo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3" name="Google Shape;713;p39"/>
            <p:cNvSpPr/>
            <p:nvPr/>
          </p:nvSpPr>
          <p:spPr>
            <a:xfrm>
              <a:off x="4589463" y="4914900"/>
              <a:ext cx="147638" cy="39688"/>
            </a:xfrm>
            <a:custGeom>
              <a:rect b="b" l="l" r="r" t="t"/>
              <a:pathLst>
                <a:path extrusionOk="0" h="21" w="79">
                  <a:moveTo>
                    <a:pt x="76" y="16"/>
                  </a:moveTo>
                  <a:cubicBezTo>
                    <a:pt x="66" y="6"/>
                    <a:pt x="53" y="1"/>
                    <a:pt x="39" y="0"/>
                  </a:cubicBezTo>
                  <a:cubicBezTo>
                    <a:pt x="26" y="0"/>
                    <a:pt x="13" y="2"/>
                    <a:pt x="0" y="5"/>
                  </a:cubicBezTo>
                  <a:cubicBezTo>
                    <a:pt x="12" y="11"/>
                    <a:pt x="24" y="16"/>
                    <a:pt x="38" y="19"/>
                  </a:cubicBezTo>
                  <a:cubicBezTo>
                    <a:pt x="52" y="21"/>
                    <a:pt x="65" y="21"/>
                    <a:pt x="79" y="20"/>
                  </a:cubicBezTo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4" name="Google Shape;714;p39"/>
            <p:cNvSpPr/>
            <p:nvPr/>
          </p:nvSpPr>
          <p:spPr>
            <a:xfrm>
              <a:off x="4738688" y="4902200"/>
              <a:ext cx="150813" cy="47625"/>
            </a:xfrm>
            <a:custGeom>
              <a:rect b="b" l="l" r="r" t="t"/>
              <a:pathLst>
                <a:path extrusionOk="0" h="26" w="80">
                  <a:moveTo>
                    <a:pt x="75" y="6"/>
                  </a:moveTo>
                  <a:cubicBezTo>
                    <a:pt x="63" y="1"/>
                    <a:pt x="48" y="0"/>
                    <a:pt x="35" y="5"/>
                  </a:cubicBezTo>
                  <a:cubicBezTo>
                    <a:pt x="23" y="10"/>
                    <a:pt x="11" y="16"/>
                    <a:pt x="0" y="24"/>
                  </a:cubicBezTo>
                  <a:cubicBezTo>
                    <a:pt x="14" y="26"/>
                    <a:pt x="28" y="25"/>
                    <a:pt x="41" y="23"/>
                  </a:cubicBezTo>
                  <a:cubicBezTo>
                    <a:pt x="55" y="20"/>
                    <a:pt x="68" y="15"/>
                    <a:pt x="80" y="8"/>
                  </a:cubicBezTo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5" name="Google Shape;715;p39"/>
            <p:cNvSpPr/>
            <p:nvPr/>
          </p:nvSpPr>
          <p:spPr>
            <a:xfrm>
              <a:off x="4575176" y="4846638"/>
              <a:ext cx="149225" cy="39688"/>
            </a:xfrm>
            <a:custGeom>
              <a:rect b="b" l="l" r="r" t="t"/>
              <a:pathLst>
                <a:path extrusionOk="0" h="21" w="79">
                  <a:moveTo>
                    <a:pt x="76" y="15"/>
                  </a:moveTo>
                  <a:cubicBezTo>
                    <a:pt x="66" y="6"/>
                    <a:pt x="53" y="0"/>
                    <a:pt x="39" y="0"/>
                  </a:cubicBezTo>
                  <a:cubicBezTo>
                    <a:pt x="26" y="0"/>
                    <a:pt x="13" y="1"/>
                    <a:pt x="0" y="4"/>
                  </a:cubicBezTo>
                  <a:cubicBezTo>
                    <a:pt x="12" y="11"/>
                    <a:pt x="24" y="16"/>
                    <a:pt x="38" y="19"/>
                  </a:cubicBezTo>
                  <a:cubicBezTo>
                    <a:pt x="52" y="21"/>
                    <a:pt x="65" y="21"/>
                    <a:pt x="79" y="19"/>
                  </a:cubicBezTo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6" name="Google Shape;716;p39"/>
            <p:cNvSpPr/>
            <p:nvPr/>
          </p:nvSpPr>
          <p:spPr>
            <a:xfrm>
              <a:off x="4732338" y="4830763"/>
              <a:ext cx="147638" cy="47625"/>
            </a:xfrm>
            <a:custGeom>
              <a:rect b="b" l="l" r="r" t="t"/>
              <a:pathLst>
                <a:path extrusionOk="0" h="26" w="79">
                  <a:moveTo>
                    <a:pt x="75" y="5"/>
                  </a:moveTo>
                  <a:cubicBezTo>
                    <a:pt x="62" y="0"/>
                    <a:pt x="48" y="0"/>
                    <a:pt x="35" y="5"/>
                  </a:cubicBezTo>
                  <a:cubicBezTo>
                    <a:pt x="23" y="10"/>
                    <a:pt x="11" y="17"/>
                    <a:pt x="0" y="25"/>
                  </a:cubicBezTo>
                  <a:cubicBezTo>
                    <a:pt x="14" y="26"/>
                    <a:pt x="28" y="26"/>
                    <a:pt x="41" y="23"/>
                  </a:cubicBezTo>
                  <a:cubicBezTo>
                    <a:pt x="54" y="19"/>
                    <a:pt x="67" y="14"/>
                    <a:pt x="79" y="7"/>
                  </a:cubicBezTo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7" name="Google Shape;717;p39"/>
            <p:cNvSpPr/>
            <p:nvPr/>
          </p:nvSpPr>
          <p:spPr>
            <a:xfrm>
              <a:off x="4600576" y="4770438"/>
              <a:ext cx="125413" cy="39688"/>
            </a:xfrm>
            <a:custGeom>
              <a:rect b="b" l="l" r="r" t="t"/>
              <a:pathLst>
                <a:path extrusionOk="0" h="21" w="67">
                  <a:moveTo>
                    <a:pt x="64" y="16"/>
                  </a:moveTo>
                  <a:cubicBezTo>
                    <a:pt x="54" y="6"/>
                    <a:pt x="40" y="1"/>
                    <a:pt x="27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5" y="10"/>
                    <a:pt x="14" y="17"/>
                    <a:pt x="25" y="20"/>
                  </a:cubicBezTo>
                  <a:cubicBezTo>
                    <a:pt x="39" y="21"/>
                    <a:pt x="53" y="21"/>
                    <a:pt x="67" y="20"/>
                  </a:cubicBezTo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8" name="Google Shape;718;p39"/>
            <p:cNvSpPr/>
            <p:nvPr/>
          </p:nvSpPr>
          <p:spPr>
            <a:xfrm>
              <a:off x="4729163" y="4775200"/>
              <a:ext cx="130175" cy="47625"/>
            </a:xfrm>
            <a:custGeom>
              <a:rect b="b" l="l" r="r" t="t"/>
              <a:pathLst>
                <a:path extrusionOk="0" h="25" w="69">
                  <a:moveTo>
                    <a:pt x="64" y="5"/>
                  </a:moveTo>
                  <a:cubicBezTo>
                    <a:pt x="51" y="0"/>
                    <a:pt x="37" y="0"/>
                    <a:pt x="24" y="5"/>
                  </a:cubicBezTo>
                  <a:cubicBezTo>
                    <a:pt x="5" y="13"/>
                    <a:pt x="0" y="16"/>
                    <a:pt x="0" y="16"/>
                  </a:cubicBezTo>
                  <a:cubicBezTo>
                    <a:pt x="8" y="22"/>
                    <a:pt x="20" y="25"/>
                    <a:pt x="31" y="23"/>
                  </a:cubicBezTo>
                  <a:cubicBezTo>
                    <a:pt x="44" y="20"/>
                    <a:pt x="57" y="14"/>
                    <a:pt x="69" y="7"/>
                  </a:cubicBezTo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9" name="Google Shape;719;p39"/>
            <p:cNvSpPr/>
            <p:nvPr/>
          </p:nvSpPr>
          <p:spPr>
            <a:xfrm>
              <a:off x="4619626" y="4670425"/>
              <a:ext cx="107950" cy="74613"/>
            </a:xfrm>
            <a:custGeom>
              <a:rect b="b" l="l" r="r" t="t"/>
              <a:pathLst>
                <a:path extrusionOk="0" h="40" w="58">
                  <a:moveTo>
                    <a:pt x="56" y="35"/>
                  </a:moveTo>
                  <a:cubicBezTo>
                    <a:pt x="49" y="23"/>
                    <a:pt x="39" y="13"/>
                    <a:pt x="26" y="8"/>
                  </a:cubicBezTo>
                  <a:cubicBezTo>
                    <a:pt x="6" y="2"/>
                    <a:pt x="0" y="0"/>
                    <a:pt x="0" y="0"/>
                  </a:cubicBezTo>
                  <a:cubicBezTo>
                    <a:pt x="2" y="11"/>
                    <a:pt x="9" y="21"/>
                    <a:pt x="18" y="26"/>
                  </a:cubicBezTo>
                  <a:cubicBezTo>
                    <a:pt x="31" y="32"/>
                    <a:pt x="44" y="37"/>
                    <a:pt x="58" y="40"/>
                  </a:cubicBezTo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0" name="Google Shape;720;p39"/>
            <p:cNvSpPr/>
            <p:nvPr/>
          </p:nvSpPr>
          <p:spPr>
            <a:xfrm>
              <a:off x="4727576" y="4702175"/>
              <a:ext cx="128588" cy="52388"/>
            </a:xfrm>
            <a:custGeom>
              <a:rect b="b" l="l" r="r" t="t"/>
              <a:pathLst>
                <a:path extrusionOk="0" h="28" w="68">
                  <a:moveTo>
                    <a:pt x="63" y="4"/>
                  </a:moveTo>
                  <a:cubicBezTo>
                    <a:pt x="50" y="0"/>
                    <a:pt x="36" y="2"/>
                    <a:pt x="23" y="7"/>
                  </a:cubicBezTo>
                  <a:cubicBezTo>
                    <a:pt x="5" y="17"/>
                    <a:pt x="0" y="20"/>
                    <a:pt x="0" y="20"/>
                  </a:cubicBezTo>
                  <a:cubicBezTo>
                    <a:pt x="9" y="26"/>
                    <a:pt x="20" y="28"/>
                    <a:pt x="31" y="25"/>
                  </a:cubicBezTo>
                  <a:cubicBezTo>
                    <a:pt x="44" y="20"/>
                    <a:pt x="57" y="14"/>
                    <a:pt x="68" y="6"/>
                  </a:cubicBezTo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1" name="Google Shape;721;p39"/>
            <p:cNvSpPr/>
            <p:nvPr/>
          </p:nvSpPr>
          <p:spPr>
            <a:xfrm>
              <a:off x="4654551" y="4587875"/>
              <a:ext cx="90488" cy="93663"/>
            </a:xfrm>
            <a:custGeom>
              <a:rect b="b" l="l" r="r" t="t"/>
              <a:pathLst>
                <a:path extrusionOk="0" h="50" w="48">
                  <a:moveTo>
                    <a:pt x="48" y="45"/>
                  </a:moveTo>
                  <a:cubicBezTo>
                    <a:pt x="44" y="32"/>
                    <a:pt x="35" y="21"/>
                    <a:pt x="24" y="13"/>
                  </a:cubicBezTo>
                  <a:cubicBezTo>
                    <a:pt x="6" y="2"/>
                    <a:pt x="1" y="0"/>
                    <a:pt x="1" y="0"/>
                  </a:cubicBezTo>
                  <a:cubicBezTo>
                    <a:pt x="0" y="11"/>
                    <a:pt x="5" y="21"/>
                    <a:pt x="13" y="29"/>
                  </a:cubicBezTo>
                  <a:cubicBezTo>
                    <a:pt x="24" y="38"/>
                    <a:pt x="36" y="45"/>
                    <a:pt x="48" y="50"/>
                  </a:cubicBezTo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2" name="Google Shape;722;p39"/>
            <p:cNvSpPr/>
            <p:nvPr/>
          </p:nvSpPr>
          <p:spPr>
            <a:xfrm>
              <a:off x="4737101" y="4637088"/>
              <a:ext cx="125413" cy="53975"/>
            </a:xfrm>
            <a:custGeom>
              <a:rect b="b" l="l" r="r" t="t"/>
              <a:pathLst>
                <a:path extrusionOk="0" h="29" w="67">
                  <a:moveTo>
                    <a:pt x="62" y="3"/>
                  </a:moveTo>
                  <a:cubicBezTo>
                    <a:pt x="49" y="0"/>
                    <a:pt x="35" y="2"/>
                    <a:pt x="23" y="8"/>
                  </a:cubicBezTo>
                  <a:cubicBezTo>
                    <a:pt x="5" y="19"/>
                    <a:pt x="0" y="22"/>
                    <a:pt x="0" y="22"/>
                  </a:cubicBezTo>
                  <a:cubicBezTo>
                    <a:pt x="9" y="28"/>
                    <a:pt x="21" y="29"/>
                    <a:pt x="31" y="26"/>
                  </a:cubicBezTo>
                  <a:cubicBezTo>
                    <a:pt x="44" y="20"/>
                    <a:pt x="56" y="13"/>
                    <a:pt x="67" y="5"/>
                  </a:cubicBezTo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3" name="Google Shape;723;p39"/>
            <p:cNvSpPr/>
            <p:nvPr/>
          </p:nvSpPr>
          <p:spPr>
            <a:xfrm>
              <a:off x="4756151" y="4518025"/>
              <a:ext cx="52388" cy="120650"/>
            </a:xfrm>
            <a:custGeom>
              <a:rect b="b" l="l" r="r" t="t"/>
              <a:pathLst>
                <a:path extrusionOk="0" h="64" w="28">
                  <a:moveTo>
                    <a:pt x="4" y="61"/>
                  </a:moveTo>
                  <a:cubicBezTo>
                    <a:pt x="15" y="53"/>
                    <a:pt x="22" y="40"/>
                    <a:pt x="25" y="27"/>
                  </a:cubicBezTo>
                  <a:cubicBezTo>
                    <a:pt x="27" y="6"/>
                    <a:pt x="28" y="0"/>
                    <a:pt x="28" y="0"/>
                  </a:cubicBezTo>
                  <a:cubicBezTo>
                    <a:pt x="18" y="4"/>
                    <a:pt x="9" y="12"/>
                    <a:pt x="6" y="23"/>
                  </a:cubicBezTo>
                  <a:cubicBezTo>
                    <a:pt x="2" y="36"/>
                    <a:pt x="0" y="50"/>
                    <a:pt x="0" y="64"/>
                  </a:cubicBezTo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4" name="Google Shape;724;p39"/>
            <p:cNvSpPr/>
            <p:nvPr/>
          </p:nvSpPr>
          <p:spPr>
            <a:xfrm>
              <a:off x="4711701" y="4630738"/>
              <a:ext cx="55563" cy="596900"/>
            </a:xfrm>
            <a:custGeom>
              <a:rect b="b" l="l" r="r" t="t"/>
              <a:pathLst>
                <a:path extrusionOk="0" h="318" w="30">
                  <a:moveTo>
                    <a:pt x="19" y="317"/>
                  </a:moveTo>
                  <a:cubicBezTo>
                    <a:pt x="18" y="317"/>
                    <a:pt x="18" y="316"/>
                    <a:pt x="18" y="314"/>
                  </a:cubicBezTo>
                  <a:cubicBezTo>
                    <a:pt x="25" y="273"/>
                    <a:pt x="24" y="230"/>
                    <a:pt x="15" y="189"/>
                  </a:cubicBezTo>
                  <a:cubicBezTo>
                    <a:pt x="0" y="118"/>
                    <a:pt x="4" y="43"/>
                    <a:pt x="24" y="2"/>
                  </a:cubicBezTo>
                  <a:cubicBezTo>
                    <a:pt x="25" y="1"/>
                    <a:pt x="26" y="0"/>
                    <a:pt x="27" y="1"/>
                  </a:cubicBezTo>
                  <a:cubicBezTo>
                    <a:pt x="28" y="2"/>
                    <a:pt x="29" y="3"/>
                    <a:pt x="28" y="4"/>
                  </a:cubicBezTo>
                  <a:cubicBezTo>
                    <a:pt x="8" y="44"/>
                    <a:pt x="5" y="118"/>
                    <a:pt x="20" y="188"/>
                  </a:cubicBezTo>
                  <a:cubicBezTo>
                    <a:pt x="29" y="230"/>
                    <a:pt x="30" y="273"/>
                    <a:pt x="23" y="315"/>
                  </a:cubicBezTo>
                  <a:cubicBezTo>
                    <a:pt x="22" y="317"/>
                    <a:pt x="21" y="318"/>
                    <a:pt x="20" y="317"/>
                  </a:cubicBezTo>
                  <a:cubicBezTo>
                    <a:pt x="20" y="317"/>
                    <a:pt x="20" y="317"/>
                    <a:pt x="20" y="317"/>
                  </a:cubicBezTo>
                  <a:lnTo>
                    <a:pt x="19" y="317"/>
                  </a:lnTo>
                  <a:close/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5" name="Google Shape;725;p39"/>
            <p:cNvSpPr/>
            <p:nvPr/>
          </p:nvSpPr>
          <p:spPr>
            <a:xfrm>
              <a:off x="4773613" y="5211763"/>
              <a:ext cx="498475" cy="185738"/>
            </a:xfrm>
            <a:custGeom>
              <a:rect b="b" l="l" r="r" t="t"/>
              <a:pathLst>
                <a:path extrusionOk="0" h="99" w="266">
                  <a:moveTo>
                    <a:pt x="266" y="99"/>
                  </a:moveTo>
                  <a:cubicBezTo>
                    <a:pt x="259" y="90"/>
                    <a:pt x="224" y="40"/>
                    <a:pt x="222" y="38"/>
                  </a:cubicBezTo>
                  <a:cubicBezTo>
                    <a:pt x="210" y="32"/>
                    <a:pt x="198" y="25"/>
                    <a:pt x="186" y="20"/>
                  </a:cubicBezTo>
                  <a:cubicBezTo>
                    <a:pt x="183" y="20"/>
                    <a:pt x="140" y="0"/>
                    <a:pt x="131" y="0"/>
                  </a:cubicBezTo>
                  <a:cubicBezTo>
                    <a:pt x="121" y="0"/>
                    <a:pt x="87" y="25"/>
                    <a:pt x="87" y="25"/>
                  </a:cubicBezTo>
                  <a:cubicBezTo>
                    <a:pt x="61" y="59"/>
                    <a:pt x="61" y="59"/>
                    <a:pt x="61" y="59"/>
                  </a:cubicBezTo>
                  <a:cubicBezTo>
                    <a:pt x="20" y="74"/>
                    <a:pt x="20" y="74"/>
                    <a:pt x="20" y="74"/>
                  </a:cubicBezTo>
                  <a:cubicBezTo>
                    <a:pt x="0" y="99"/>
                    <a:pt x="0" y="99"/>
                    <a:pt x="0" y="99"/>
                  </a:cubicBezTo>
                  <a:lnTo>
                    <a:pt x="266" y="9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6" name="Google Shape;726;p39"/>
            <p:cNvSpPr/>
            <p:nvPr/>
          </p:nvSpPr>
          <p:spPr>
            <a:xfrm>
              <a:off x="4773613" y="5211763"/>
              <a:ext cx="498475" cy="185738"/>
            </a:xfrm>
            <a:custGeom>
              <a:rect b="b" l="l" r="r" t="t"/>
              <a:pathLst>
                <a:path extrusionOk="0" h="99" w="266">
                  <a:moveTo>
                    <a:pt x="266" y="99"/>
                  </a:moveTo>
                  <a:cubicBezTo>
                    <a:pt x="259" y="90"/>
                    <a:pt x="224" y="40"/>
                    <a:pt x="222" y="38"/>
                  </a:cubicBezTo>
                  <a:cubicBezTo>
                    <a:pt x="210" y="32"/>
                    <a:pt x="198" y="25"/>
                    <a:pt x="186" y="20"/>
                  </a:cubicBezTo>
                  <a:cubicBezTo>
                    <a:pt x="183" y="20"/>
                    <a:pt x="140" y="0"/>
                    <a:pt x="131" y="0"/>
                  </a:cubicBezTo>
                  <a:cubicBezTo>
                    <a:pt x="121" y="0"/>
                    <a:pt x="87" y="25"/>
                    <a:pt x="87" y="25"/>
                  </a:cubicBezTo>
                  <a:cubicBezTo>
                    <a:pt x="61" y="59"/>
                    <a:pt x="61" y="59"/>
                    <a:pt x="61" y="59"/>
                  </a:cubicBezTo>
                  <a:cubicBezTo>
                    <a:pt x="20" y="74"/>
                    <a:pt x="20" y="74"/>
                    <a:pt x="20" y="74"/>
                  </a:cubicBezTo>
                  <a:cubicBezTo>
                    <a:pt x="0" y="99"/>
                    <a:pt x="0" y="99"/>
                    <a:pt x="0" y="99"/>
                  </a:cubicBezTo>
                  <a:lnTo>
                    <a:pt x="266" y="99"/>
                  </a:ln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7" name="Google Shape;727;p39"/>
            <p:cNvSpPr/>
            <p:nvPr/>
          </p:nvSpPr>
          <p:spPr>
            <a:xfrm>
              <a:off x="4773613" y="5246688"/>
              <a:ext cx="498475" cy="150813"/>
            </a:xfrm>
            <a:custGeom>
              <a:rect b="b" l="l" r="r" t="t"/>
              <a:pathLst>
                <a:path extrusionOk="0" h="80" w="266">
                  <a:moveTo>
                    <a:pt x="252" y="61"/>
                  </a:moveTo>
                  <a:cubicBezTo>
                    <a:pt x="226" y="71"/>
                    <a:pt x="226" y="71"/>
                    <a:pt x="226" y="71"/>
                  </a:cubicBezTo>
                  <a:cubicBezTo>
                    <a:pt x="207" y="68"/>
                    <a:pt x="207" y="68"/>
                    <a:pt x="207" y="68"/>
                  </a:cubicBezTo>
                  <a:cubicBezTo>
                    <a:pt x="207" y="68"/>
                    <a:pt x="179" y="63"/>
                    <a:pt x="176" y="63"/>
                  </a:cubicBezTo>
                  <a:cubicBezTo>
                    <a:pt x="173" y="64"/>
                    <a:pt x="161" y="69"/>
                    <a:pt x="155" y="71"/>
                  </a:cubicBezTo>
                  <a:cubicBezTo>
                    <a:pt x="149" y="72"/>
                    <a:pt x="120" y="68"/>
                    <a:pt x="116" y="68"/>
                  </a:cubicBezTo>
                  <a:cubicBezTo>
                    <a:pt x="113" y="68"/>
                    <a:pt x="76" y="41"/>
                    <a:pt x="76" y="41"/>
                  </a:cubicBezTo>
                  <a:cubicBezTo>
                    <a:pt x="97" y="0"/>
                    <a:pt x="97" y="0"/>
                    <a:pt x="97" y="0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91" y="3"/>
                    <a:pt x="87" y="6"/>
                    <a:pt x="87" y="6"/>
                  </a:cubicBezTo>
                  <a:cubicBezTo>
                    <a:pt x="61" y="41"/>
                    <a:pt x="61" y="41"/>
                    <a:pt x="61" y="41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266" y="80"/>
                    <a:pt x="266" y="80"/>
                    <a:pt x="266" y="80"/>
                  </a:cubicBezTo>
                  <a:lnTo>
                    <a:pt x="252" y="6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8" name="Google Shape;728;p39"/>
            <p:cNvSpPr/>
            <p:nvPr/>
          </p:nvSpPr>
          <p:spPr>
            <a:xfrm>
              <a:off x="4773613" y="5246688"/>
              <a:ext cx="498475" cy="150813"/>
            </a:xfrm>
            <a:custGeom>
              <a:rect b="b" l="l" r="r" t="t"/>
              <a:pathLst>
                <a:path extrusionOk="0" h="80" w="266">
                  <a:moveTo>
                    <a:pt x="252" y="61"/>
                  </a:moveTo>
                  <a:cubicBezTo>
                    <a:pt x="226" y="71"/>
                    <a:pt x="226" y="71"/>
                    <a:pt x="226" y="71"/>
                  </a:cubicBezTo>
                  <a:cubicBezTo>
                    <a:pt x="207" y="68"/>
                    <a:pt x="207" y="68"/>
                    <a:pt x="207" y="68"/>
                  </a:cubicBezTo>
                  <a:cubicBezTo>
                    <a:pt x="207" y="68"/>
                    <a:pt x="179" y="63"/>
                    <a:pt x="176" y="63"/>
                  </a:cubicBezTo>
                  <a:cubicBezTo>
                    <a:pt x="173" y="64"/>
                    <a:pt x="161" y="69"/>
                    <a:pt x="155" y="71"/>
                  </a:cubicBezTo>
                  <a:cubicBezTo>
                    <a:pt x="149" y="72"/>
                    <a:pt x="120" y="68"/>
                    <a:pt x="116" y="68"/>
                  </a:cubicBezTo>
                  <a:cubicBezTo>
                    <a:pt x="113" y="68"/>
                    <a:pt x="76" y="41"/>
                    <a:pt x="76" y="41"/>
                  </a:cubicBezTo>
                  <a:cubicBezTo>
                    <a:pt x="97" y="0"/>
                    <a:pt x="97" y="0"/>
                    <a:pt x="97" y="0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91" y="3"/>
                    <a:pt x="87" y="6"/>
                    <a:pt x="87" y="6"/>
                  </a:cubicBezTo>
                  <a:cubicBezTo>
                    <a:pt x="61" y="41"/>
                    <a:pt x="61" y="41"/>
                    <a:pt x="61" y="41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266" y="80"/>
                    <a:pt x="266" y="80"/>
                    <a:pt x="266" y="80"/>
                  </a:cubicBezTo>
                  <a:lnTo>
                    <a:pt x="252" y="61"/>
                  </a:ln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9" name="Google Shape;729;p39"/>
            <p:cNvSpPr/>
            <p:nvPr/>
          </p:nvSpPr>
          <p:spPr>
            <a:xfrm>
              <a:off x="4337051" y="5110163"/>
              <a:ext cx="773113" cy="287338"/>
            </a:xfrm>
            <a:custGeom>
              <a:rect b="b" l="l" r="r" t="t"/>
              <a:pathLst>
                <a:path extrusionOk="0" h="153" w="412">
                  <a:moveTo>
                    <a:pt x="412" y="153"/>
                  </a:moveTo>
                  <a:cubicBezTo>
                    <a:pt x="403" y="139"/>
                    <a:pt x="349" y="62"/>
                    <a:pt x="345" y="59"/>
                  </a:cubicBezTo>
                  <a:cubicBezTo>
                    <a:pt x="341" y="56"/>
                    <a:pt x="292" y="30"/>
                    <a:pt x="289" y="30"/>
                  </a:cubicBezTo>
                  <a:cubicBezTo>
                    <a:pt x="285" y="30"/>
                    <a:pt x="218" y="0"/>
                    <a:pt x="203" y="0"/>
                  </a:cubicBezTo>
                  <a:cubicBezTo>
                    <a:pt x="189" y="0"/>
                    <a:pt x="136" y="38"/>
                    <a:pt x="136" y="38"/>
                  </a:cubicBezTo>
                  <a:cubicBezTo>
                    <a:pt x="95" y="92"/>
                    <a:pt x="95" y="92"/>
                    <a:pt x="95" y="92"/>
                  </a:cubicBezTo>
                  <a:cubicBezTo>
                    <a:pt x="32" y="113"/>
                    <a:pt x="32" y="113"/>
                    <a:pt x="32" y="113"/>
                  </a:cubicBezTo>
                  <a:cubicBezTo>
                    <a:pt x="0" y="153"/>
                    <a:pt x="0" y="153"/>
                    <a:pt x="0" y="153"/>
                  </a:cubicBezTo>
                  <a:lnTo>
                    <a:pt x="412" y="1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0" name="Google Shape;730;p39"/>
            <p:cNvSpPr/>
            <p:nvPr/>
          </p:nvSpPr>
          <p:spPr>
            <a:xfrm>
              <a:off x="4337051" y="5110163"/>
              <a:ext cx="773113" cy="287338"/>
            </a:xfrm>
            <a:custGeom>
              <a:rect b="b" l="l" r="r" t="t"/>
              <a:pathLst>
                <a:path extrusionOk="0" h="153" w="412">
                  <a:moveTo>
                    <a:pt x="412" y="153"/>
                  </a:moveTo>
                  <a:cubicBezTo>
                    <a:pt x="403" y="139"/>
                    <a:pt x="349" y="62"/>
                    <a:pt x="345" y="59"/>
                  </a:cubicBezTo>
                  <a:cubicBezTo>
                    <a:pt x="341" y="56"/>
                    <a:pt x="292" y="30"/>
                    <a:pt x="289" y="30"/>
                  </a:cubicBezTo>
                  <a:cubicBezTo>
                    <a:pt x="285" y="30"/>
                    <a:pt x="218" y="0"/>
                    <a:pt x="203" y="0"/>
                  </a:cubicBezTo>
                  <a:cubicBezTo>
                    <a:pt x="189" y="0"/>
                    <a:pt x="136" y="38"/>
                    <a:pt x="136" y="38"/>
                  </a:cubicBezTo>
                  <a:cubicBezTo>
                    <a:pt x="95" y="92"/>
                    <a:pt x="95" y="92"/>
                    <a:pt x="95" y="92"/>
                  </a:cubicBezTo>
                  <a:cubicBezTo>
                    <a:pt x="32" y="113"/>
                    <a:pt x="32" y="113"/>
                    <a:pt x="32" y="113"/>
                  </a:cubicBezTo>
                  <a:cubicBezTo>
                    <a:pt x="0" y="153"/>
                    <a:pt x="0" y="153"/>
                    <a:pt x="0" y="153"/>
                  </a:cubicBezTo>
                  <a:lnTo>
                    <a:pt x="412" y="153"/>
                  </a:ln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1" name="Google Shape;731;p39"/>
            <p:cNvSpPr/>
            <p:nvPr/>
          </p:nvSpPr>
          <p:spPr>
            <a:xfrm>
              <a:off x="4337051" y="5162550"/>
              <a:ext cx="773113" cy="234950"/>
            </a:xfrm>
            <a:custGeom>
              <a:rect b="b" l="l" r="r" t="t"/>
              <a:pathLst>
                <a:path extrusionOk="0" h="125" w="412">
                  <a:moveTo>
                    <a:pt x="391" y="95"/>
                  </a:moveTo>
                  <a:cubicBezTo>
                    <a:pt x="351" y="110"/>
                    <a:pt x="351" y="110"/>
                    <a:pt x="351" y="110"/>
                  </a:cubicBezTo>
                  <a:cubicBezTo>
                    <a:pt x="322" y="107"/>
                    <a:pt x="322" y="107"/>
                    <a:pt x="322" y="107"/>
                  </a:cubicBezTo>
                  <a:cubicBezTo>
                    <a:pt x="322" y="107"/>
                    <a:pt x="278" y="98"/>
                    <a:pt x="274" y="99"/>
                  </a:cubicBezTo>
                  <a:cubicBezTo>
                    <a:pt x="270" y="100"/>
                    <a:pt x="250" y="108"/>
                    <a:pt x="242" y="110"/>
                  </a:cubicBezTo>
                  <a:cubicBezTo>
                    <a:pt x="233" y="112"/>
                    <a:pt x="187" y="106"/>
                    <a:pt x="181" y="106"/>
                  </a:cubicBezTo>
                  <a:cubicBezTo>
                    <a:pt x="175" y="106"/>
                    <a:pt x="118" y="64"/>
                    <a:pt x="118" y="64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0" y="0"/>
                    <a:pt x="150" y="0"/>
                    <a:pt x="150" y="0"/>
                  </a:cubicBezTo>
                  <a:cubicBezTo>
                    <a:pt x="142" y="6"/>
                    <a:pt x="136" y="10"/>
                    <a:pt x="136" y="10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32" y="85"/>
                    <a:pt x="32" y="85"/>
                    <a:pt x="32" y="8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412" y="125"/>
                    <a:pt x="412" y="125"/>
                    <a:pt x="412" y="125"/>
                  </a:cubicBezTo>
                  <a:cubicBezTo>
                    <a:pt x="409" y="120"/>
                    <a:pt x="401" y="109"/>
                    <a:pt x="391" y="95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2" name="Google Shape;732;p39"/>
            <p:cNvSpPr/>
            <p:nvPr/>
          </p:nvSpPr>
          <p:spPr>
            <a:xfrm>
              <a:off x="4337051" y="5162550"/>
              <a:ext cx="773113" cy="234950"/>
            </a:xfrm>
            <a:custGeom>
              <a:rect b="b" l="l" r="r" t="t"/>
              <a:pathLst>
                <a:path extrusionOk="0" h="125" w="412">
                  <a:moveTo>
                    <a:pt x="391" y="95"/>
                  </a:moveTo>
                  <a:cubicBezTo>
                    <a:pt x="351" y="110"/>
                    <a:pt x="351" y="110"/>
                    <a:pt x="351" y="110"/>
                  </a:cubicBezTo>
                  <a:cubicBezTo>
                    <a:pt x="322" y="107"/>
                    <a:pt x="322" y="107"/>
                    <a:pt x="322" y="107"/>
                  </a:cubicBezTo>
                  <a:cubicBezTo>
                    <a:pt x="322" y="107"/>
                    <a:pt x="278" y="98"/>
                    <a:pt x="274" y="99"/>
                  </a:cubicBezTo>
                  <a:cubicBezTo>
                    <a:pt x="270" y="100"/>
                    <a:pt x="250" y="108"/>
                    <a:pt x="242" y="110"/>
                  </a:cubicBezTo>
                  <a:cubicBezTo>
                    <a:pt x="233" y="112"/>
                    <a:pt x="187" y="106"/>
                    <a:pt x="181" y="106"/>
                  </a:cubicBezTo>
                  <a:cubicBezTo>
                    <a:pt x="175" y="106"/>
                    <a:pt x="118" y="64"/>
                    <a:pt x="118" y="64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0" y="0"/>
                    <a:pt x="150" y="0"/>
                    <a:pt x="150" y="0"/>
                  </a:cubicBezTo>
                  <a:cubicBezTo>
                    <a:pt x="142" y="6"/>
                    <a:pt x="136" y="10"/>
                    <a:pt x="136" y="10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32" y="85"/>
                    <a:pt x="32" y="85"/>
                    <a:pt x="32" y="8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412" y="125"/>
                    <a:pt x="412" y="125"/>
                    <a:pt x="412" y="125"/>
                  </a:cubicBezTo>
                  <a:cubicBezTo>
                    <a:pt x="409" y="120"/>
                    <a:pt x="401" y="109"/>
                    <a:pt x="391" y="95"/>
                  </a:cubicBez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3" name="Google Shape;733;p39"/>
            <p:cNvSpPr/>
            <p:nvPr/>
          </p:nvSpPr>
          <p:spPr>
            <a:xfrm>
              <a:off x="1284288" y="5183188"/>
              <a:ext cx="665163" cy="214313"/>
            </a:xfrm>
            <a:custGeom>
              <a:rect b="b" l="l" r="r" t="t"/>
              <a:pathLst>
                <a:path extrusionOk="0" h="114" w="354">
                  <a:moveTo>
                    <a:pt x="0" y="114"/>
                  </a:moveTo>
                  <a:cubicBezTo>
                    <a:pt x="0" y="114"/>
                    <a:pt x="27" y="55"/>
                    <a:pt x="27" y="51"/>
                  </a:cubicBezTo>
                  <a:cubicBezTo>
                    <a:pt x="27" y="47"/>
                    <a:pt x="99" y="0"/>
                    <a:pt x="99" y="0"/>
                  </a:cubicBezTo>
                  <a:cubicBezTo>
                    <a:pt x="182" y="13"/>
                    <a:pt x="182" y="13"/>
                    <a:pt x="182" y="13"/>
                  </a:cubicBezTo>
                  <a:cubicBezTo>
                    <a:pt x="182" y="13"/>
                    <a:pt x="228" y="48"/>
                    <a:pt x="234" y="48"/>
                  </a:cubicBezTo>
                  <a:cubicBezTo>
                    <a:pt x="239" y="48"/>
                    <a:pt x="273" y="49"/>
                    <a:pt x="273" y="49"/>
                  </a:cubicBezTo>
                  <a:cubicBezTo>
                    <a:pt x="330" y="77"/>
                    <a:pt x="330" y="77"/>
                    <a:pt x="330" y="77"/>
                  </a:cubicBezTo>
                  <a:cubicBezTo>
                    <a:pt x="354" y="114"/>
                    <a:pt x="354" y="114"/>
                    <a:pt x="354" y="114"/>
                  </a:cubicBezTo>
                  <a:cubicBezTo>
                    <a:pt x="0" y="114"/>
                    <a:pt x="0" y="114"/>
                    <a:pt x="0" y="11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4" name="Google Shape;734;p39"/>
            <p:cNvSpPr/>
            <p:nvPr/>
          </p:nvSpPr>
          <p:spPr>
            <a:xfrm>
              <a:off x="1284288" y="5183188"/>
              <a:ext cx="665163" cy="214313"/>
            </a:xfrm>
            <a:custGeom>
              <a:rect b="b" l="l" r="r" t="t"/>
              <a:pathLst>
                <a:path extrusionOk="0" h="114" w="354">
                  <a:moveTo>
                    <a:pt x="0" y="114"/>
                  </a:moveTo>
                  <a:cubicBezTo>
                    <a:pt x="0" y="114"/>
                    <a:pt x="27" y="55"/>
                    <a:pt x="27" y="51"/>
                  </a:cubicBezTo>
                  <a:cubicBezTo>
                    <a:pt x="27" y="47"/>
                    <a:pt x="99" y="0"/>
                    <a:pt x="99" y="0"/>
                  </a:cubicBezTo>
                  <a:cubicBezTo>
                    <a:pt x="182" y="13"/>
                    <a:pt x="182" y="13"/>
                    <a:pt x="182" y="13"/>
                  </a:cubicBezTo>
                  <a:cubicBezTo>
                    <a:pt x="182" y="13"/>
                    <a:pt x="228" y="48"/>
                    <a:pt x="234" y="48"/>
                  </a:cubicBezTo>
                  <a:cubicBezTo>
                    <a:pt x="239" y="48"/>
                    <a:pt x="273" y="49"/>
                    <a:pt x="273" y="49"/>
                  </a:cubicBezTo>
                  <a:cubicBezTo>
                    <a:pt x="330" y="77"/>
                    <a:pt x="330" y="77"/>
                    <a:pt x="330" y="77"/>
                  </a:cubicBezTo>
                  <a:cubicBezTo>
                    <a:pt x="354" y="114"/>
                    <a:pt x="354" y="114"/>
                    <a:pt x="354" y="114"/>
                  </a:cubicBezTo>
                  <a:cubicBezTo>
                    <a:pt x="0" y="114"/>
                    <a:pt x="0" y="114"/>
                    <a:pt x="0" y="114"/>
                  </a:cubicBezTo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5" name="Google Shape;735;p39"/>
            <p:cNvSpPr/>
            <p:nvPr/>
          </p:nvSpPr>
          <p:spPr>
            <a:xfrm>
              <a:off x="1284288" y="5183188"/>
              <a:ext cx="665163" cy="214313"/>
            </a:xfrm>
            <a:custGeom>
              <a:rect b="b" l="l" r="r" t="t"/>
              <a:pathLst>
                <a:path extrusionOk="0" h="114" w="354">
                  <a:moveTo>
                    <a:pt x="27" y="51"/>
                  </a:moveTo>
                  <a:cubicBezTo>
                    <a:pt x="27" y="55"/>
                    <a:pt x="0" y="114"/>
                    <a:pt x="0" y="114"/>
                  </a:cubicBezTo>
                  <a:cubicBezTo>
                    <a:pt x="354" y="114"/>
                    <a:pt x="354" y="114"/>
                    <a:pt x="354" y="114"/>
                  </a:cubicBezTo>
                  <a:cubicBezTo>
                    <a:pt x="330" y="77"/>
                    <a:pt x="330" y="77"/>
                    <a:pt x="330" y="77"/>
                  </a:cubicBezTo>
                  <a:cubicBezTo>
                    <a:pt x="317" y="97"/>
                    <a:pt x="317" y="97"/>
                    <a:pt x="317" y="97"/>
                  </a:cubicBezTo>
                  <a:cubicBezTo>
                    <a:pt x="217" y="105"/>
                    <a:pt x="217" y="105"/>
                    <a:pt x="217" y="105"/>
                  </a:cubicBezTo>
                  <a:cubicBezTo>
                    <a:pt x="112" y="84"/>
                    <a:pt x="112" y="84"/>
                    <a:pt x="112" y="84"/>
                  </a:cubicBezTo>
                  <a:cubicBezTo>
                    <a:pt x="64" y="48"/>
                    <a:pt x="64" y="48"/>
                    <a:pt x="64" y="48"/>
                  </a:cubicBezTo>
                  <a:cubicBezTo>
                    <a:pt x="99" y="0"/>
                    <a:pt x="99" y="0"/>
                    <a:pt x="99" y="0"/>
                  </a:cubicBezTo>
                  <a:cubicBezTo>
                    <a:pt x="99" y="0"/>
                    <a:pt x="27" y="47"/>
                    <a:pt x="27" y="5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6" name="Google Shape;736;p39"/>
            <p:cNvSpPr/>
            <p:nvPr/>
          </p:nvSpPr>
          <p:spPr>
            <a:xfrm>
              <a:off x="3084513" y="2459037"/>
              <a:ext cx="985838" cy="1441450"/>
            </a:xfrm>
            <a:custGeom>
              <a:rect b="b" l="l" r="r" t="t"/>
              <a:pathLst>
                <a:path extrusionOk="0" h="768" w="525">
                  <a:moveTo>
                    <a:pt x="334" y="49"/>
                  </a:moveTo>
                  <a:cubicBezTo>
                    <a:pt x="334" y="49"/>
                    <a:pt x="106" y="95"/>
                    <a:pt x="72" y="118"/>
                  </a:cubicBezTo>
                  <a:cubicBezTo>
                    <a:pt x="26" y="148"/>
                    <a:pt x="0" y="187"/>
                    <a:pt x="23" y="237"/>
                  </a:cubicBezTo>
                  <a:cubicBezTo>
                    <a:pt x="47" y="288"/>
                    <a:pt x="81" y="276"/>
                    <a:pt x="81" y="276"/>
                  </a:cubicBezTo>
                  <a:cubicBezTo>
                    <a:pt x="81" y="276"/>
                    <a:pt x="53" y="612"/>
                    <a:pt x="81" y="683"/>
                  </a:cubicBezTo>
                  <a:cubicBezTo>
                    <a:pt x="109" y="755"/>
                    <a:pt x="235" y="768"/>
                    <a:pt x="286" y="755"/>
                  </a:cubicBezTo>
                  <a:cubicBezTo>
                    <a:pt x="336" y="741"/>
                    <a:pt x="497" y="709"/>
                    <a:pt x="511" y="660"/>
                  </a:cubicBezTo>
                  <a:cubicBezTo>
                    <a:pt x="525" y="612"/>
                    <a:pt x="500" y="127"/>
                    <a:pt x="491" y="81"/>
                  </a:cubicBezTo>
                  <a:cubicBezTo>
                    <a:pt x="481" y="35"/>
                    <a:pt x="428" y="0"/>
                    <a:pt x="334" y="49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7" name="Google Shape;737;p39"/>
            <p:cNvSpPr/>
            <p:nvPr/>
          </p:nvSpPr>
          <p:spPr>
            <a:xfrm>
              <a:off x="3084513" y="2459037"/>
              <a:ext cx="985838" cy="1441450"/>
            </a:xfrm>
            <a:custGeom>
              <a:rect b="b" l="l" r="r" t="t"/>
              <a:pathLst>
                <a:path extrusionOk="0" h="768" w="525">
                  <a:moveTo>
                    <a:pt x="334" y="49"/>
                  </a:moveTo>
                  <a:cubicBezTo>
                    <a:pt x="334" y="49"/>
                    <a:pt x="106" y="95"/>
                    <a:pt x="72" y="118"/>
                  </a:cubicBezTo>
                  <a:cubicBezTo>
                    <a:pt x="26" y="148"/>
                    <a:pt x="0" y="187"/>
                    <a:pt x="23" y="237"/>
                  </a:cubicBezTo>
                  <a:cubicBezTo>
                    <a:pt x="47" y="288"/>
                    <a:pt x="81" y="276"/>
                    <a:pt x="81" y="276"/>
                  </a:cubicBezTo>
                  <a:cubicBezTo>
                    <a:pt x="81" y="276"/>
                    <a:pt x="53" y="612"/>
                    <a:pt x="81" y="683"/>
                  </a:cubicBezTo>
                  <a:cubicBezTo>
                    <a:pt x="109" y="755"/>
                    <a:pt x="235" y="768"/>
                    <a:pt x="286" y="755"/>
                  </a:cubicBezTo>
                  <a:cubicBezTo>
                    <a:pt x="336" y="741"/>
                    <a:pt x="497" y="709"/>
                    <a:pt x="511" y="660"/>
                  </a:cubicBezTo>
                  <a:cubicBezTo>
                    <a:pt x="525" y="612"/>
                    <a:pt x="500" y="127"/>
                    <a:pt x="491" y="81"/>
                  </a:cubicBezTo>
                  <a:cubicBezTo>
                    <a:pt x="481" y="35"/>
                    <a:pt x="428" y="0"/>
                    <a:pt x="334" y="49"/>
                  </a:cubicBez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8" name="Google Shape;738;p39"/>
            <p:cNvSpPr/>
            <p:nvPr/>
          </p:nvSpPr>
          <p:spPr>
            <a:xfrm>
              <a:off x="3084513" y="2636837"/>
              <a:ext cx="966788" cy="1263650"/>
            </a:xfrm>
            <a:custGeom>
              <a:rect b="b" l="l" r="r" t="t"/>
              <a:pathLst>
                <a:path extrusionOk="0" h="673" w="515">
                  <a:moveTo>
                    <a:pt x="23" y="142"/>
                  </a:moveTo>
                  <a:cubicBezTo>
                    <a:pt x="46" y="193"/>
                    <a:pt x="81" y="181"/>
                    <a:pt x="81" y="181"/>
                  </a:cubicBezTo>
                  <a:cubicBezTo>
                    <a:pt x="81" y="181"/>
                    <a:pt x="53" y="517"/>
                    <a:pt x="81" y="588"/>
                  </a:cubicBezTo>
                  <a:cubicBezTo>
                    <a:pt x="109" y="660"/>
                    <a:pt x="235" y="673"/>
                    <a:pt x="286" y="660"/>
                  </a:cubicBezTo>
                  <a:cubicBezTo>
                    <a:pt x="336" y="646"/>
                    <a:pt x="497" y="614"/>
                    <a:pt x="511" y="565"/>
                  </a:cubicBezTo>
                  <a:cubicBezTo>
                    <a:pt x="514" y="553"/>
                    <a:pt x="515" y="540"/>
                    <a:pt x="515" y="527"/>
                  </a:cubicBezTo>
                  <a:cubicBezTo>
                    <a:pt x="464" y="547"/>
                    <a:pt x="408" y="570"/>
                    <a:pt x="352" y="591"/>
                  </a:cubicBezTo>
                  <a:cubicBezTo>
                    <a:pt x="194" y="651"/>
                    <a:pt x="152" y="575"/>
                    <a:pt x="148" y="469"/>
                  </a:cubicBezTo>
                  <a:cubicBezTo>
                    <a:pt x="143" y="363"/>
                    <a:pt x="173" y="115"/>
                    <a:pt x="152" y="57"/>
                  </a:cubicBezTo>
                  <a:cubicBezTo>
                    <a:pt x="132" y="0"/>
                    <a:pt x="72" y="23"/>
                    <a:pt x="72" y="23"/>
                  </a:cubicBezTo>
                  <a:cubicBezTo>
                    <a:pt x="26" y="53"/>
                    <a:pt x="0" y="92"/>
                    <a:pt x="23" y="1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9" name="Google Shape;739;p39"/>
            <p:cNvSpPr/>
            <p:nvPr/>
          </p:nvSpPr>
          <p:spPr>
            <a:xfrm>
              <a:off x="3084513" y="2636837"/>
              <a:ext cx="966788" cy="1263650"/>
            </a:xfrm>
            <a:custGeom>
              <a:rect b="b" l="l" r="r" t="t"/>
              <a:pathLst>
                <a:path extrusionOk="0" h="673" w="515">
                  <a:moveTo>
                    <a:pt x="23" y="142"/>
                  </a:moveTo>
                  <a:cubicBezTo>
                    <a:pt x="46" y="193"/>
                    <a:pt x="81" y="181"/>
                    <a:pt x="81" y="181"/>
                  </a:cubicBezTo>
                  <a:cubicBezTo>
                    <a:pt x="81" y="181"/>
                    <a:pt x="53" y="517"/>
                    <a:pt x="81" y="588"/>
                  </a:cubicBezTo>
                  <a:cubicBezTo>
                    <a:pt x="109" y="660"/>
                    <a:pt x="235" y="673"/>
                    <a:pt x="286" y="660"/>
                  </a:cubicBezTo>
                  <a:cubicBezTo>
                    <a:pt x="336" y="646"/>
                    <a:pt x="497" y="614"/>
                    <a:pt x="511" y="565"/>
                  </a:cubicBezTo>
                  <a:cubicBezTo>
                    <a:pt x="514" y="553"/>
                    <a:pt x="515" y="540"/>
                    <a:pt x="515" y="527"/>
                  </a:cubicBezTo>
                  <a:cubicBezTo>
                    <a:pt x="464" y="547"/>
                    <a:pt x="408" y="570"/>
                    <a:pt x="352" y="591"/>
                  </a:cubicBezTo>
                  <a:cubicBezTo>
                    <a:pt x="194" y="651"/>
                    <a:pt x="152" y="575"/>
                    <a:pt x="148" y="469"/>
                  </a:cubicBezTo>
                  <a:cubicBezTo>
                    <a:pt x="143" y="363"/>
                    <a:pt x="173" y="115"/>
                    <a:pt x="152" y="57"/>
                  </a:cubicBezTo>
                  <a:cubicBezTo>
                    <a:pt x="132" y="0"/>
                    <a:pt x="72" y="23"/>
                    <a:pt x="72" y="23"/>
                  </a:cubicBezTo>
                  <a:cubicBezTo>
                    <a:pt x="26" y="53"/>
                    <a:pt x="0" y="92"/>
                    <a:pt x="23" y="142"/>
                  </a:cubicBez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0" name="Google Shape;740;p39"/>
            <p:cNvSpPr/>
            <p:nvPr/>
          </p:nvSpPr>
          <p:spPr>
            <a:xfrm>
              <a:off x="3141663" y="2709862"/>
              <a:ext cx="203200" cy="266700"/>
            </a:xfrm>
            <a:custGeom>
              <a:rect b="b" l="l" r="r" t="t"/>
              <a:pathLst>
                <a:path extrusionOk="0" h="142" w="108">
                  <a:moveTo>
                    <a:pt x="51" y="142"/>
                  </a:moveTo>
                  <a:cubicBezTo>
                    <a:pt x="51" y="142"/>
                    <a:pt x="104" y="138"/>
                    <a:pt x="106" y="80"/>
                  </a:cubicBezTo>
                  <a:cubicBezTo>
                    <a:pt x="108" y="23"/>
                    <a:pt x="74" y="0"/>
                    <a:pt x="37" y="27"/>
                  </a:cubicBezTo>
                  <a:cubicBezTo>
                    <a:pt x="0" y="55"/>
                    <a:pt x="16" y="99"/>
                    <a:pt x="37" y="103"/>
                  </a:cubicBezTo>
                  <a:cubicBezTo>
                    <a:pt x="58" y="108"/>
                    <a:pt x="85" y="62"/>
                    <a:pt x="69" y="53"/>
                  </a:cubicBezTo>
                  <a:cubicBezTo>
                    <a:pt x="53" y="44"/>
                    <a:pt x="44" y="62"/>
                    <a:pt x="44" y="76"/>
                  </a:cubicBezTo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1" name="Google Shape;741;p39"/>
            <p:cNvSpPr/>
            <p:nvPr/>
          </p:nvSpPr>
          <p:spPr>
            <a:xfrm>
              <a:off x="4684713" y="2032000"/>
              <a:ext cx="185738" cy="261938"/>
            </a:xfrm>
            <a:custGeom>
              <a:rect b="b" l="l" r="r" t="t"/>
              <a:pathLst>
                <a:path extrusionOk="0" h="139" w="99">
                  <a:moveTo>
                    <a:pt x="0" y="110"/>
                  </a:moveTo>
                  <a:cubicBezTo>
                    <a:pt x="8" y="91"/>
                    <a:pt x="18" y="73"/>
                    <a:pt x="30" y="57"/>
                  </a:cubicBezTo>
                  <a:cubicBezTo>
                    <a:pt x="51" y="30"/>
                    <a:pt x="74" y="0"/>
                    <a:pt x="87" y="1"/>
                  </a:cubicBezTo>
                  <a:cubicBezTo>
                    <a:pt x="99" y="2"/>
                    <a:pt x="96" y="6"/>
                    <a:pt x="86" y="15"/>
                  </a:cubicBezTo>
                  <a:cubicBezTo>
                    <a:pt x="76" y="24"/>
                    <a:pt x="57" y="53"/>
                    <a:pt x="57" y="53"/>
                  </a:cubicBezTo>
                  <a:cubicBezTo>
                    <a:pt x="57" y="53"/>
                    <a:pt x="81" y="69"/>
                    <a:pt x="82" y="78"/>
                  </a:cubicBezTo>
                  <a:cubicBezTo>
                    <a:pt x="83" y="87"/>
                    <a:pt x="75" y="97"/>
                    <a:pt x="62" y="107"/>
                  </a:cubicBezTo>
                  <a:cubicBezTo>
                    <a:pt x="54" y="113"/>
                    <a:pt x="45" y="118"/>
                    <a:pt x="36" y="121"/>
                  </a:cubicBezTo>
                  <a:cubicBezTo>
                    <a:pt x="32" y="123"/>
                    <a:pt x="22" y="139"/>
                    <a:pt x="22" y="139"/>
                  </a:cubicBezTo>
                  <a:cubicBezTo>
                    <a:pt x="1" y="114"/>
                    <a:pt x="1" y="114"/>
                    <a:pt x="1" y="114"/>
                  </a:cubicBezTo>
                  <a:lnTo>
                    <a:pt x="0" y="1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2" name="Google Shape;742;p39"/>
            <p:cNvSpPr/>
            <p:nvPr/>
          </p:nvSpPr>
          <p:spPr>
            <a:xfrm>
              <a:off x="4684713" y="2032000"/>
              <a:ext cx="185738" cy="261938"/>
            </a:xfrm>
            <a:custGeom>
              <a:rect b="b" l="l" r="r" t="t"/>
              <a:pathLst>
                <a:path extrusionOk="0" h="139" w="99">
                  <a:moveTo>
                    <a:pt x="0" y="110"/>
                  </a:moveTo>
                  <a:cubicBezTo>
                    <a:pt x="8" y="91"/>
                    <a:pt x="18" y="73"/>
                    <a:pt x="30" y="57"/>
                  </a:cubicBezTo>
                  <a:cubicBezTo>
                    <a:pt x="51" y="30"/>
                    <a:pt x="74" y="0"/>
                    <a:pt x="87" y="1"/>
                  </a:cubicBezTo>
                  <a:cubicBezTo>
                    <a:pt x="99" y="2"/>
                    <a:pt x="96" y="6"/>
                    <a:pt x="86" y="15"/>
                  </a:cubicBezTo>
                  <a:cubicBezTo>
                    <a:pt x="76" y="24"/>
                    <a:pt x="57" y="53"/>
                    <a:pt x="57" y="53"/>
                  </a:cubicBezTo>
                  <a:cubicBezTo>
                    <a:pt x="57" y="53"/>
                    <a:pt x="81" y="69"/>
                    <a:pt x="82" y="78"/>
                  </a:cubicBezTo>
                  <a:cubicBezTo>
                    <a:pt x="83" y="87"/>
                    <a:pt x="75" y="97"/>
                    <a:pt x="62" y="107"/>
                  </a:cubicBezTo>
                  <a:cubicBezTo>
                    <a:pt x="54" y="113"/>
                    <a:pt x="45" y="118"/>
                    <a:pt x="36" y="121"/>
                  </a:cubicBezTo>
                  <a:cubicBezTo>
                    <a:pt x="32" y="123"/>
                    <a:pt x="22" y="139"/>
                    <a:pt x="22" y="139"/>
                  </a:cubicBezTo>
                  <a:cubicBezTo>
                    <a:pt x="1" y="114"/>
                    <a:pt x="1" y="114"/>
                    <a:pt x="1" y="114"/>
                  </a:cubicBezTo>
                  <a:lnTo>
                    <a:pt x="0" y="110"/>
                  </a:ln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3" name="Google Shape;743;p39"/>
            <p:cNvSpPr/>
            <p:nvPr/>
          </p:nvSpPr>
          <p:spPr>
            <a:xfrm>
              <a:off x="4835526" y="2143125"/>
              <a:ext cx="30163" cy="71438"/>
            </a:xfrm>
            <a:custGeom>
              <a:rect b="b" l="l" r="r" t="t"/>
              <a:pathLst>
                <a:path extrusionOk="0" h="38" w="16">
                  <a:moveTo>
                    <a:pt x="12" y="5"/>
                  </a:moveTo>
                  <a:cubicBezTo>
                    <a:pt x="15" y="8"/>
                    <a:pt x="16" y="13"/>
                    <a:pt x="16" y="17"/>
                  </a:cubicBezTo>
                  <a:cubicBezTo>
                    <a:pt x="15" y="23"/>
                    <a:pt x="7" y="38"/>
                    <a:pt x="4" y="35"/>
                  </a:cubicBezTo>
                  <a:cubicBezTo>
                    <a:pt x="0" y="32"/>
                    <a:pt x="5" y="20"/>
                    <a:pt x="5" y="17"/>
                  </a:cubicBezTo>
                  <a:cubicBezTo>
                    <a:pt x="6" y="13"/>
                    <a:pt x="5" y="0"/>
                    <a:pt x="5" y="0"/>
                  </a:cubicBezTo>
                  <a:lnTo>
                    <a:pt x="12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4" name="Google Shape;744;p39"/>
            <p:cNvSpPr/>
            <p:nvPr/>
          </p:nvSpPr>
          <p:spPr>
            <a:xfrm>
              <a:off x="4835526" y="2143125"/>
              <a:ext cx="30163" cy="71438"/>
            </a:xfrm>
            <a:custGeom>
              <a:rect b="b" l="l" r="r" t="t"/>
              <a:pathLst>
                <a:path extrusionOk="0" h="38" w="16">
                  <a:moveTo>
                    <a:pt x="12" y="5"/>
                  </a:moveTo>
                  <a:cubicBezTo>
                    <a:pt x="15" y="8"/>
                    <a:pt x="16" y="13"/>
                    <a:pt x="16" y="17"/>
                  </a:cubicBezTo>
                  <a:cubicBezTo>
                    <a:pt x="15" y="23"/>
                    <a:pt x="7" y="38"/>
                    <a:pt x="4" y="35"/>
                  </a:cubicBezTo>
                  <a:cubicBezTo>
                    <a:pt x="0" y="32"/>
                    <a:pt x="5" y="20"/>
                    <a:pt x="5" y="17"/>
                  </a:cubicBezTo>
                  <a:cubicBezTo>
                    <a:pt x="6" y="13"/>
                    <a:pt x="5" y="0"/>
                    <a:pt x="5" y="0"/>
                  </a:cubicBezTo>
                  <a:lnTo>
                    <a:pt x="12" y="5"/>
                  </a:ln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5" name="Google Shape;745;p39"/>
            <p:cNvSpPr/>
            <p:nvPr/>
          </p:nvSpPr>
          <p:spPr>
            <a:xfrm>
              <a:off x="4806951" y="2103437"/>
              <a:ext cx="50800" cy="101600"/>
            </a:xfrm>
            <a:custGeom>
              <a:rect b="b" l="l" r="r" t="t"/>
              <a:pathLst>
                <a:path extrusionOk="0" h="54" w="27">
                  <a:moveTo>
                    <a:pt x="10" y="6"/>
                  </a:moveTo>
                  <a:cubicBezTo>
                    <a:pt x="10" y="6"/>
                    <a:pt x="26" y="18"/>
                    <a:pt x="27" y="25"/>
                  </a:cubicBezTo>
                  <a:cubicBezTo>
                    <a:pt x="27" y="33"/>
                    <a:pt x="14" y="49"/>
                    <a:pt x="10" y="52"/>
                  </a:cubicBezTo>
                  <a:cubicBezTo>
                    <a:pt x="6" y="54"/>
                    <a:pt x="3" y="52"/>
                    <a:pt x="4" y="47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0" y="23"/>
                    <a:pt x="0" y="11"/>
                    <a:pt x="2" y="5"/>
                  </a:cubicBezTo>
                  <a:cubicBezTo>
                    <a:pt x="4" y="0"/>
                    <a:pt x="10" y="6"/>
                    <a:pt x="10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6" name="Google Shape;746;p39"/>
            <p:cNvSpPr/>
            <p:nvPr/>
          </p:nvSpPr>
          <p:spPr>
            <a:xfrm>
              <a:off x="4806951" y="2103437"/>
              <a:ext cx="50800" cy="101600"/>
            </a:xfrm>
            <a:custGeom>
              <a:rect b="b" l="l" r="r" t="t"/>
              <a:pathLst>
                <a:path extrusionOk="0" h="54" w="27">
                  <a:moveTo>
                    <a:pt x="10" y="6"/>
                  </a:moveTo>
                  <a:cubicBezTo>
                    <a:pt x="10" y="6"/>
                    <a:pt x="26" y="18"/>
                    <a:pt x="27" y="25"/>
                  </a:cubicBezTo>
                  <a:cubicBezTo>
                    <a:pt x="27" y="33"/>
                    <a:pt x="14" y="49"/>
                    <a:pt x="10" y="52"/>
                  </a:cubicBezTo>
                  <a:cubicBezTo>
                    <a:pt x="6" y="54"/>
                    <a:pt x="3" y="52"/>
                    <a:pt x="4" y="47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0" y="23"/>
                    <a:pt x="0" y="11"/>
                    <a:pt x="2" y="5"/>
                  </a:cubicBezTo>
                  <a:cubicBezTo>
                    <a:pt x="4" y="0"/>
                    <a:pt x="10" y="6"/>
                    <a:pt x="10" y="6"/>
                  </a:cubicBez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7" name="Google Shape;747;p39"/>
            <p:cNvSpPr/>
            <p:nvPr/>
          </p:nvSpPr>
          <p:spPr>
            <a:xfrm>
              <a:off x="4794251" y="2103437"/>
              <a:ext cx="50800" cy="104775"/>
            </a:xfrm>
            <a:custGeom>
              <a:rect b="b" l="l" r="r" t="t"/>
              <a:pathLst>
                <a:path extrusionOk="0" h="56" w="27">
                  <a:moveTo>
                    <a:pt x="11" y="0"/>
                  </a:moveTo>
                  <a:cubicBezTo>
                    <a:pt x="11" y="0"/>
                    <a:pt x="27" y="12"/>
                    <a:pt x="26" y="19"/>
                  </a:cubicBezTo>
                  <a:cubicBezTo>
                    <a:pt x="26" y="27"/>
                    <a:pt x="15" y="49"/>
                    <a:pt x="10" y="53"/>
                  </a:cubicBezTo>
                  <a:cubicBezTo>
                    <a:pt x="5" y="56"/>
                    <a:pt x="1" y="49"/>
                    <a:pt x="3" y="44"/>
                  </a:cubicBezTo>
                  <a:cubicBezTo>
                    <a:pt x="5" y="39"/>
                    <a:pt x="7" y="22"/>
                    <a:pt x="7" y="22"/>
                  </a:cubicBezTo>
                  <a:cubicBezTo>
                    <a:pt x="0" y="15"/>
                    <a:pt x="0" y="15"/>
                    <a:pt x="0" y="1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8" name="Google Shape;748;p39"/>
            <p:cNvSpPr/>
            <p:nvPr/>
          </p:nvSpPr>
          <p:spPr>
            <a:xfrm>
              <a:off x="4794251" y="2103437"/>
              <a:ext cx="50800" cy="104775"/>
            </a:xfrm>
            <a:custGeom>
              <a:rect b="b" l="l" r="r" t="t"/>
              <a:pathLst>
                <a:path extrusionOk="0" h="56" w="27">
                  <a:moveTo>
                    <a:pt x="11" y="0"/>
                  </a:moveTo>
                  <a:cubicBezTo>
                    <a:pt x="11" y="0"/>
                    <a:pt x="27" y="12"/>
                    <a:pt x="26" y="19"/>
                  </a:cubicBezTo>
                  <a:cubicBezTo>
                    <a:pt x="26" y="27"/>
                    <a:pt x="15" y="49"/>
                    <a:pt x="10" y="53"/>
                  </a:cubicBezTo>
                  <a:cubicBezTo>
                    <a:pt x="5" y="56"/>
                    <a:pt x="1" y="49"/>
                    <a:pt x="3" y="44"/>
                  </a:cubicBezTo>
                  <a:cubicBezTo>
                    <a:pt x="5" y="39"/>
                    <a:pt x="7" y="22"/>
                    <a:pt x="7" y="22"/>
                  </a:cubicBezTo>
                  <a:cubicBezTo>
                    <a:pt x="0" y="15"/>
                    <a:pt x="0" y="15"/>
                    <a:pt x="0" y="15"/>
                  </a:cubicBezTo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9" name="Google Shape;749;p39"/>
            <p:cNvSpPr/>
            <p:nvPr/>
          </p:nvSpPr>
          <p:spPr>
            <a:xfrm>
              <a:off x="4748213" y="2116137"/>
              <a:ext cx="128588" cy="119063"/>
            </a:xfrm>
            <a:custGeom>
              <a:rect b="b" l="l" r="r" t="t"/>
              <a:pathLst>
                <a:path extrusionOk="0" h="63" w="68">
                  <a:moveTo>
                    <a:pt x="0" y="21"/>
                  </a:moveTo>
                  <a:cubicBezTo>
                    <a:pt x="11" y="18"/>
                    <a:pt x="22" y="15"/>
                    <a:pt x="32" y="10"/>
                  </a:cubicBezTo>
                  <a:cubicBezTo>
                    <a:pt x="44" y="4"/>
                    <a:pt x="64" y="0"/>
                    <a:pt x="66" y="6"/>
                  </a:cubicBezTo>
                  <a:cubicBezTo>
                    <a:pt x="68" y="13"/>
                    <a:pt x="55" y="18"/>
                    <a:pt x="43" y="22"/>
                  </a:cubicBezTo>
                  <a:cubicBezTo>
                    <a:pt x="31" y="26"/>
                    <a:pt x="29" y="30"/>
                    <a:pt x="24" y="39"/>
                  </a:cubicBezTo>
                  <a:cubicBezTo>
                    <a:pt x="20" y="49"/>
                    <a:pt x="12" y="61"/>
                    <a:pt x="2" y="6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0" name="Google Shape;750;p39"/>
            <p:cNvSpPr/>
            <p:nvPr/>
          </p:nvSpPr>
          <p:spPr>
            <a:xfrm>
              <a:off x="4748213" y="2116137"/>
              <a:ext cx="128588" cy="119063"/>
            </a:xfrm>
            <a:custGeom>
              <a:rect b="b" l="l" r="r" t="t"/>
              <a:pathLst>
                <a:path extrusionOk="0" h="63" w="68">
                  <a:moveTo>
                    <a:pt x="0" y="21"/>
                  </a:moveTo>
                  <a:cubicBezTo>
                    <a:pt x="11" y="18"/>
                    <a:pt x="22" y="15"/>
                    <a:pt x="32" y="10"/>
                  </a:cubicBezTo>
                  <a:cubicBezTo>
                    <a:pt x="44" y="4"/>
                    <a:pt x="64" y="0"/>
                    <a:pt x="66" y="6"/>
                  </a:cubicBezTo>
                  <a:cubicBezTo>
                    <a:pt x="68" y="13"/>
                    <a:pt x="55" y="18"/>
                    <a:pt x="43" y="22"/>
                  </a:cubicBezTo>
                  <a:cubicBezTo>
                    <a:pt x="31" y="26"/>
                    <a:pt x="29" y="30"/>
                    <a:pt x="24" y="39"/>
                  </a:cubicBezTo>
                  <a:cubicBezTo>
                    <a:pt x="20" y="49"/>
                    <a:pt x="12" y="61"/>
                    <a:pt x="2" y="63"/>
                  </a:cubicBezTo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1" name="Google Shape;751;p39"/>
            <p:cNvSpPr/>
            <p:nvPr/>
          </p:nvSpPr>
          <p:spPr>
            <a:xfrm>
              <a:off x="3435351" y="3460750"/>
              <a:ext cx="817563" cy="1862139"/>
            </a:xfrm>
            <a:custGeom>
              <a:rect b="b" l="l" r="r" t="t"/>
              <a:pathLst>
                <a:path extrusionOk="0" h="991" w="435">
                  <a:moveTo>
                    <a:pt x="13" y="31"/>
                  </a:moveTo>
                  <a:cubicBezTo>
                    <a:pt x="13" y="31"/>
                    <a:pt x="0" y="124"/>
                    <a:pt x="8" y="189"/>
                  </a:cubicBezTo>
                  <a:cubicBezTo>
                    <a:pt x="16" y="254"/>
                    <a:pt x="62" y="424"/>
                    <a:pt x="53" y="481"/>
                  </a:cubicBezTo>
                  <a:cubicBezTo>
                    <a:pt x="43" y="543"/>
                    <a:pt x="44" y="606"/>
                    <a:pt x="56" y="668"/>
                  </a:cubicBezTo>
                  <a:cubicBezTo>
                    <a:pt x="67" y="725"/>
                    <a:pt x="83" y="871"/>
                    <a:pt x="83" y="871"/>
                  </a:cubicBezTo>
                  <a:cubicBezTo>
                    <a:pt x="83" y="871"/>
                    <a:pt x="65" y="889"/>
                    <a:pt x="69" y="905"/>
                  </a:cubicBezTo>
                  <a:cubicBezTo>
                    <a:pt x="72" y="921"/>
                    <a:pt x="91" y="965"/>
                    <a:pt x="91" y="965"/>
                  </a:cubicBezTo>
                  <a:cubicBezTo>
                    <a:pt x="91" y="991"/>
                    <a:pt x="91" y="991"/>
                    <a:pt x="91" y="991"/>
                  </a:cubicBezTo>
                  <a:cubicBezTo>
                    <a:pt x="181" y="976"/>
                    <a:pt x="181" y="976"/>
                    <a:pt x="181" y="976"/>
                  </a:cubicBezTo>
                  <a:cubicBezTo>
                    <a:pt x="184" y="962"/>
                    <a:pt x="186" y="949"/>
                    <a:pt x="188" y="935"/>
                  </a:cubicBezTo>
                  <a:cubicBezTo>
                    <a:pt x="188" y="925"/>
                    <a:pt x="176" y="936"/>
                    <a:pt x="189" y="914"/>
                  </a:cubicBezTo>
                  <a:cubicBezTo>
                    <a:pt x="202" y="892"/>
                    <a:pt x="211" y="870"/>
                    <a:pt x="205" y="854"/>
                  </a:cubicBezTo>
                  <a:cubicBezTo>
                    <a:pt x="199" y="838"/>
                    <a:pt x="178" y="824"/>
                    <a:pt x="181" y="793"/>
                  </a:cubicBezTo>
                  <a:cubicBezTo>
                    <a:pt x="184" y="763"/>
                    <a:pt x="197" y="547"/>
                    <a:pt x="200" y="513"/>
                  </a:cubicBezTo>
                  <a:cubicBezTo>
                    <a:pt x="203" y="478"/>
                    <a:pt x="218" y="228"/>
                    <a:pt x="218" y="228"/>
                  </a:cubicBezTo>
                  <a:cubicBezTo>
                    <a:pt x="238" y="217"/>
                    <a:pt x="238" y="217"/>
                    <a:pt x="238" y="217"/>
                  </a:cubicBezTo>
                  <a:cubicBezTo>
                    <a:pt x="238" y="217"/>
                    <a:pt x="267" y="589"/>
                    <a:pt x="267" y="635"/>
                  </a:cubicBezTo>
                  <a:cubicBezTo>
                    <a:pt x="267" y="681"/>
                    <a:pt x="272" y="779"/>
                    <a:pt x="270" y="800"/>
                  </a:cubicBezTo>
                  <a:cubicBezTo>
                    <a:pt x="269" y="821"/>
                    <a:pt x="250" y="863"/>
                    <a:pt x="254" y="870"/>
                  </a:cubicBezTo>
                  <a:cubicBezTo>
                    <a:pt x="259" y="876"/>
                    <a:pt x="273" y="909"/>
                    <a:pt x="273" y="909"/>
                  </a:cubicBezTo>
                  <a:cubicBezTo>
                    <a:pt x="273" y="909"/>
                    <a:pt x="272" y="932"/>
                    <a:pt x="272" y="947"/>
                  </a:cubicBezTo>
                  <a:cubicBezTo>
                    <a:pt x="273" y="960"/>
                    <a:pt x="275" y="972"/>
                    <a:pt x="280" y="984"/>
                  </a:cubicBezTo>
                  <a:cubicBezTo>
                    <a:pt x="384" y="967"/>
                    <a:pt x="384" y="967"/>
                    <a:pt x="384" y="967"/>
                  </a:cubicBezTo>
                  <a:cubicBezTo>
                    <a:pt x="384" y="967"/>
                    <a:pt x="381" y="930"/>
                    <a:pt x="378" y="924"/>
                  </a:cubicBezTo>
                  <a:cubicBezTo>
                    <a:pt x="375" y="917"/>
                    <a:pt x="396" y="900"/>
                    <a:pt x="396" y="887"/>
                  </a:cubicBezTo>
                  <a:cubicBezTo>
                    <a:pt x="396" y="874"/>
                    <a:pt x="391" y="862"/>
                    <a:pt x="391" y="857"/>
                  </a:cubicBezTo>
                  <a:cubicBezTo>
                    <a:pt x="391" y="852"/>
                    <a:pt x="411" y="809"/>
                    <a:pt x="413" y="778"/>
                  </a:cubicBezTo>
                  <a:cubicBezTo>
                    <a:pt x="415" y="746"/>
                    <a:pt x="388" y="520"/>
                    <a:pt x="388" y="513"/>
                  </a:cubicBezTo>
                  <a:cubicBezTo>
                    <a:pt x="388" y="505"/>
                    <a:pt x="435" y="311"/>
                    <a:pt x="435" y="214"/>
                  </a:cubicBezTo>
                  <a:cubicBezTo>
                    <a:pt x="435" y="117"/>
                    <a:pt x="400" y="0"/>
                    <a:pt x="400" y="0"/>
                  </a:cubicBezTo>
                  <a:cubicBezTo>
                    <a:pt x="400" y="0"/>
                    <a:pt x="246" y="44"/>
                    <a:pt x="146" y="28"/>
                  </a:cubicBezTo>
                  <a:cubicBezTo>
                    <a:pt x="46" y="13"/>
                    <a:pt x="30" y="8"/>
                    <a:pt x="30" y="8"/>
                  </a:cubicBezTo>
                  <a:lnTo>
                    <a:pt x="13" y="31"/>
                  </a:lnTo>
                  <a:close/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2" name="Google Shape;752;p39"/>
            <p:cNvSpPr/>
            <p:nvPr/>
          </p:nvSpPr>
          <p:spPr>
            <a:xfrm>
              <a:off x="3435351" y="3460750"/>
              <a:ext cx="817563" cy="1862139"/>
            </a:xfrm>
            <a:custGeom>
              <a:rect b="b" l="l" r="r" t="t"/>
              <a:pathLst>
                <a:path extrusionOk="0" h="991" w="435">
                  <a:moveTo>
                    <a:pt x="13" y="31"/>
                  </a:moveTo>
                  <a:cubicBezTo>
                    <a:pt x="13" y="31"/>
                    <a:pt x="0" y="124"/>
                    <a:pt x="8" y="189"/>
                  </a:cubicBezTo>
                  <a:cubicBezTo>
                    <a:pt x="16" y="254"/>
                    <a:pt x="62" y="424"/>
                    <a:pt x="53" y="481"/>
                  </a:cubicBezTo>
                  <a:cubicBezTo>
                    <a:pt x="43" y="543"/>
                    <a:pt x="44" y="606"/>
                    <a:pt x="56" y="668"/>
                  </a:cubicBezTo>
                  <a:cubicBezTo>
                    <a:pt x="67" y="725"/>
                    <a:pt x="83" y="871"/>
                    <a:pt x="83" y="871"/>
                  </a:cubicBezTo>
                  <a:cubicBezTo>
                    <a:pt x="83" y="871"/>
                    <a:pt x="65" y="889"/>
                    <a:pt x="69" y="905"/>
                  </a:cubicBezTo>
                  <a:cubicBezTo>
                    <a:pt x="72" y="921"/>
                    <a:pt x="91" y="965"/>
                    <a:pt x="91" y="965"/>
                  </a:cubicBezTo>
                  <a:cubicBezTo>
                    <a:pt x="91" y="991"/>
                    <a:pt x="91" y="991"/>
                    <a:pt x="91" y="991"/>
                  </a:cubicBezTo>
                  <a:cubicBezTo>
                    <a:pt x="181" y="976"/>
                    <a:pt x="181" y="976"/>
                    <a:pt x="181" y="976"/>
                  </a:cubicBezTo>
                  <a:cubicBezTo>
                    <a:pt x="184" y="962"/>
                    <a:pt x="186" y="949"/>
                    <a:pt x="188" y="935"/>
                  </a:cubicBezTo>
                  <a:cubicBezTo>
                    <a:pt x="188" y="925"/>
                    <a:pt x="176" y="936"/>
                    <a:pt x="189" y="914"/>
                  </a:cubicBezTo>
                  <a:cubicBezTo>
                    <a:pt x="202" y="892"/>
                    <a:pt x="211" y="870"/>
                    <a:pt x="205" y="854"/>
                  </a:cubicBezTo>
                  <a:cubicBezTo>
                    <a:pt x="199" y="838"/>
                    <a:pt x="178" y="824"/>
                    <a:pt x="181" y="793"/>
                  </a:cubicBezTo>
                  <a:cubicBezTo>
                    <a:pt x="184" y="763"/>
                    <a:pt x="197" y="547"/>
                    <a:pt x="200" y="513"/>
                  </a:cubicBezTo>
                  <a:cubicBezTo>
                    <a:pt x="203" y="478"/>
                    <a:pt x="218" y="228"/>
                    <a:pt x="218" y="228"/>
                  </a:cubicBezTo>
                  <a:cubicBezTo>
                    <a:pt x="238" y="217"/>
                    <a:pt x="238" y="217"/>
                    <a:pt x="238" y="217"/>
                  </a:cubicBezTo>
                  <a:cubicBezTo>
                    <a:pt x="238" y="217"/>
                    <a:pt x="267" y="589"/>
                    <a:pt x="267" y="635"/>
                  </a:cubicBezTo>
                  <a:cubicBezTo>
                    <a:pt x="267" y="681"/>
                    <a:pt x="272" y="779"/>
                    <a:pt x="270" y="800"/>
                  </a:cubicBezTo>
                  <a:cubicBezTo>
                    <a:pt x="269" y="821"/>
                    <a:pt x="250" y="863"/>
                    <a:pt x="254" y="870"/>
                  </a:cubicBezTo>
                  <a:cubicBezTo>
                    <a:pt x="259" y="876"/>
                    <a:pt x="273" y="909"/>
                    <a:pt x="273" y="909"/>
                  </a:cubicBezTo>
                  <a:cubicBezTo>
                    <a:pt x="273" y="909"/>
                    <a:pt x="272" y="932"/>
                    <a:pt x="272" y="947"/>
                  </a:cubicBezTo>
                  <a:cubicBezTo>
                    <a:pt x="273" y="960"/>
                    <a:pt x="275" y="972"/>
                    <a:pt x="280" y="984"/>
                  </a:cubicBezTo>
                  <a:cubicBezTo>
                    <a:pt x="384" y="967"/>
                    <a:pt x="384" y="967"/>
                    <a:pt x="384" y="967"/>
                  </a:cubicBezTo>
                  <a:cubicBezTo>
                    <a:pt x="384" y="967"/>
                    <a:pt x="381" y="930"/>
                    <a:pt x="378" y="924"/>
                  </a:cubicBezTo>
                  <a:cubicBezTo>
                    <a:pt x="375" y="917"/>
                    <a:pt x="396" y="900"/>
                    <a:pt x="396" y="887"/>
                  </a:cubicBezTo>
                  <a:cubicBezTo>
                    <a:pt x="396" y="874"/>
                    <a:pt x="391" y="862"/>
                    <a:pt x="391" y="857"/>
                  </a:cubicBezTo>
                  <a:cubicBezTo>
                    <a:pt x="391" y="852"/>
                    <a:pt x="411" y="809"/>
                    <a:pt x="413" y="778"/>
                  </a:cubicBezTo>
                  <a:cubicBezTo>
                    <a:pt x="415" y="746"/>
                    <a:pt x="388" y="520"/>
                    <a:pt x="388" y="513"/>
                  </a:cubicBezTo>
                  <a:cubicBezTo>
                    <a:pt x="388" y="505"/>
                    <a:pt x="435" y="311"/>
                    <a:pt x="435" y="214"/>
                  </a:cubicBezTo>
                  <a:cubicBezTo>
                    <a:pt x="435" y="117"/>
                    <a:pt x="400" y="0"/>
                    <a:pt x="400" y="0"/>
                  </a:cubicBezTo>
                  <a:cubicBezTo>
                    <a:pt x="400" y="0"/>
                    <a:pt x="246" y="44"/>
                    <a:pt x="146" y="28"/>
                  </a:cubicBezTo>
                  <a:cubicBezTo>
                    <a:pt x="46" y="13"/>
                    <a:pt x="30" y="8"/>
                    <a:pt x="30" y="8"/>
                  </a:cubicBezTo>
                  <a:lnTo>
                    <a:pt x="13" y="31"/>
                  </a:ln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3" name="Google Shape;753;p39"/>
            <p:cNvSpPr/>
            <p:nvPr/>
          </p:nvSpPr>
          <p:spPr>
            <a:xfrm>
              <a:off x="3455988" y="3460750"/>
              <a:ext cx="747713" cy="206375"/>
            </a:xfrm>
            <a:custGeom>
              <a:rect b="b" l="l" r="r" t="t"/>
              <a:pathLst>
                <a:path extrusionOk="0" h="110" w="398">
                  <a:moveTo>
                    <a:pt x="389" y="0"/>
                  </a:moveTo>
                  <a:cubicBezTo>
                    <a:pt x="389" y="0"/>
                    <a:pt x="235" y="44"/>
                    <a:pt x="135" y="28"/>
                  </a:cubicBezTo>
                  <a:cubicBezTo>
                    <a:pt x="35" y="13"/>
                    <a:pt x="19" y="8"/>
                    <a:pt x="19" y="8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2" y="31"/>
                    <a:pt x="1" y="39"/>
                    <a:pt x="0" y="53"/>
                  </a:cubicBezTo>
                  <a:cubicBezTo>
                    <a:pt x="23" y="68"/>
                    <a:pt x="98" y="110"/>
                    <a:pt x="227" y="92"/>
                  </a:cubicBezTo>
                  <a:cubicBezTo>
                    <a:pt x="334" y="77"/>
                    <a:pt x="380" y="48"/>
                    <a:pt x="398" y="31"/>
                  </a:cubicBezTo>
                  <a:cubicBezTo>
                    <a:pt x="393" y="11"/>
                    <a:pt x="389" y="0"/>
                    <a:pt x="38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4" name="Google Shape;754;p39"/>
            <p:cNvSpPr/>
            <p:nvPr/>
          </p:nvSpPr>
          <p:spPr>
            <a:xfrm>
              <a:off x="3455988" y="3460750"/>
              <a:ext cx="747713" cy="206375"/>
            </a:xfrm>
            <a:custGeom>
              <a:rect b="b" l="l" r="r" t="t"/>
              <a:pathLst>
                <a:path extrusionOk="0" h="110" w="398">
                  <a:moveTo>
                    <a:pt x="389" y="0"/>
                  </a:moveTo>
                  <a:cubicBezTo>
                    <a:pt x="389" y="0"/>
                    <a:pt x="235" y="44"/>
                    <a:pt x="135" y="28"/>
                  </a:cubicBezTo>
                  <a:cubicBezTo>
                    <a:pt x="35" y="13"/>
                    <a:pt x="19" y="8"/>
                    <a:pt x="19" y="8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2" y="31"/>
                    <a:pt x="1" y="39"/>
                    <a:pt x="0" y="53"/>
                  </a:cubicBezTo>
                  <a:cubicBezTo>
                    <a:pt x="23" y="68"/>
                    <a:pt x="98" y="110"/>
                    <a:pt x="227" y="92"/>
                  </a:cubicBezTo>
                  <a:cubicBezTo>
                    <a:pt x="334" y="77"/>
                    <a:pt x="380" y="48"/>
                    <a:pt x="398" y="31"/>
                  </a:cubicBezTo>
                  <a:cubicBezTo>
                    <a:pt x="393" y="11"/>
                    <a:pt x="389" y="0"/>
                    <a:pt x="389" y="0"/>
                  </a:cubicBez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5" name="Google Shape;755;p39"/>
            <p:cNvSpPr/>
            <p:nvPr/>
          </p:nvSpPr>
          <p:spPr>
            <a:xfrm>
              <a:off x="3841751" y="3589338"/>
              <a:ext cx="106363" cy="53975"/>
            </a:xfrm>
            <a:custGeom>
              <a:rect b="b" l="l" r="r" t="t"/>
              <a:pathLst>
                <a:path extrusionOk="0" h="34" w="67">
                  <a:moveTo>
                    <a:pt x="2" y="12"/>
                  </a:moveTo>
                  <a:lnTo>
                    <a:pt x="0" y="34"/>
                  </a:lnTo>
                  <a:lnTo>
                    <a:pt x="60" y="26"/>
                  </a:lnTo>
                  <a:lnTo>
                    <a:pt x="67" y="0"/>
                  </a:lnTo>
                  <a:lnTo>
                    <a:pt x="2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6" name="Google Shape;756;p39"/>
            <p:cNvSpPr/>
            <p:nvPr/>
          </p:nvSpPr>
          <p:spPr>
            <a:xfrm>
              <a:off x="3841751" y="3589338"/>
              <a:ext cx="106363" cy="53975"/>
            </a:xfrm>
            <a:custGeom>
              <a:rect b="b" l="l" r="r" t="t"/>
              <a:pathLst>
                <a:path extrusionOk="0" h="34" w="67">
                  <a:moveTo>
                    <a:pt x="2" y="12"/>
                  </a:moveTo>
                  <a:lnTo>
                    <a:pt x="0" y="34"/>
                  </a:lnTo>
                  <a:lnTo>
                    <a:pt x="60" y="26"/>
                  </a:lnTo>
                  <a:lnTo>
                    <a:pt x="67" y="0"/>
                  </a:lnTo>
                  <a:lnTo>
                    <a:pt x="2" y="12"/>
                  </a:ln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7" name="Google Shape;757;p39"/>
            <p:cNvSpPr/>
            <p:nvPr/>
          </p:nvSpPr>
          <p:spPr>
            <a:xfrm>
              <a:off x="3613151" y="3582988"/>
              <a:ext cx="44450" cy="77788"/>
            </a:xfrm>
            <a:custGeom>
              <a:rect b="b" l="l" r="r" t="t"/>
              <a:pathLst>
                <a:path extrusionOk="0" h="49" w="28">
                  <a:moveTo>
                    <a:pt x="0" y="45"/>
                  </a:moveTo>
                  <a:lnTo>
                    <a:pt x="0" y="0"/>
                  </a:lnTo>
                  <a:lnTo>
                    <a:pt x="28" y="4"/>
                  </a:lnTo>
                  <a:lnTo>
                    <a:pt x="28" y="49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61616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8" name="Google Shape;758;p39"/>
            <p:cNvSpPr/>
            <p:nvPr/>
          </p:nvSpPr>
          <p:spPr>
            <a:xfrm>
              <a:off x="3613151" y="3582988"/>
              <a:ext cx="44450" cy="77788"/>
            </a:xfrm>
            <a:custGeom>
              <a:rect b="b" l="l" r="r" t="t"/>
              <a:pathLst>
                <a:path extrusionOk="0" h="49" w="28">
                  <a:moveTo>
                    <a:pt x="0" y="45"/>
                  </a:moveTo>
                  <a:lnTo>
                    <a:pt x="0" y="0"/>
                  </a:lnTo>
                  <a:lnTo>
                    <a:pt x="28" y="4"/>
                  </a:lnTo>
                  <a:lnTo>
                    <a:pt x="28" y="49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9" name="Google Shape;759;p39"/>
            <p:cNvSpPr/>
            <p:nvPr/>
          </p:nvSpPr>
          <p:spPr>
            <a:xfrm>
              <a:off x="3613151" y="3582988"/>
              <a:ext cx="44450" cy="77788"/>
            </a:xfrm>
            <a:custGeom>
              <a:rect b="b" l="l" r="r" t="t"/>
              <a:pathLst>
                <a:path extrusionOk="0" h="49" w="28">
                  <a:moveTo>
                    <a:pt x="0" y="45"/>
                  </a:moveTo>
                  <a:lnTo>
                    <a:pt x="0" y="0"/>
                  </a:lnTo>
                  <a:lnTo>
                    <a:pt x="28" y="4"/>
                  </a:lnTo>
                  <a:lnTo>
                    <a:pt x="28" y="49"/>
                  </a:lnTo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0" name="Google Shape;760;p39"/>
            <p:cNvSpPr/>
            <p:nvPr/>
          </p:nvSpPr>
          <p:spPr>
            <a:xfrm>
              <a:off x="4119563" y="3517900"/>
              <a:ext cx="34925" cy="80963"/>
            </a:xfrm>
            <a:custGeom>
              <a:rect b="b" l="l" r="r" t="t"/>
              <a:pathLst>
                <a:path extrusionOk="0" h="43" w="19">
                  <a:moveTo>
                    <a:pt x="0" y="43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9" y="33"/>
                    <a:pt x="19" y="38"/>
                  </a:cubicBezTo>
                </a:path>
              </a:pathLst>
            </a:custGeom>
            <a:solidFill>
              <a:srgbClr val="61616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1" name="Google Shape;761;p39"/>
            <p:cNvSpPr/>
            <p:nvPr/>
          </p:nvSpPr>
          <p:spPr>
            <a:xfrm>
              <a:off x="4119563" y="3517900"/>
              <a:ext cx="34925" cy="80963"/>
            </a:xfrm>
            <a:custGeom>
              <a:rect b="b" l="l" r="r" t="t"/>
              <a:pathLst>
                <a:path extrusionOk="0" h="43" w="19">
                  <a:moveTo>
                    <a:pt x="0" y="43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9" y="33"/>
                    <a:pt x="19" y="38"/>
                  </a:cubicBezTo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2" name="Google Shape;762;p39"/>
            <p:cNvSpPr/>
            <p:nvPr/>
          </p:nvSpPr>
          <p:spPr>
            <a:xfrm>
              <a:off x="3890963" y="3659188"/>
              <a:ext cx="50800" cy="147638"/>
            </a:xfrm>
            <a:custGeom>
              <a:rect b="b" l="l" r="r" t="t"/>
              <a:pathLst>
                <a:path extrusionOk="0" h="79" w="27">
                  <a:moveTo>
                    <a:pt x="0" y="0"/>
                  </a:moveTo>
                  <a:cubicBezTo>
                    <a:pt x="1" y="28"/>
                    <a:pt x="1" y="28"/>
                    <a:pt x="1" y="28"/>
                  </a:cubicBezTo>
                  <a:cubicBezTo>
                    <a:pt x="1" y="28"/>
                    <a:pt x="27" y="31"/>
                    <a:pt x="20" y="46"/>
                  </a:cubicBezTo>
                  <a:cubicBezTo>
                    <a:pt x="15" y="57"/>
                    <a:pt x="8" y="68"/>
                    <a:pt x="1" y="79"/>
                  </a:cubicBezTo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3" name="Google Shape;763;p39"/>
            <p:cNvSpPr/>
            <p:nvPr/>
          </p:nvSpPr>
          <p:spPr>
            <a:xfrm>
              <a:off x="3830638" y="3654425"/>
              <a:ext cx="187325" cy="53975"/>
            </a:xfrm>
            <a:custGeom>
              <a:rect b="b" l="l" r="r" t="t"/>
              <a:pathLst>
                <a:path extrusionOk="0" h="29" w="100">
                  <a:moveTo>
                    <a:pt x="0" y="29"/>
                  </a:moveTo>
                  <a:cubicBezTo>
                    <a:pt x="0" y="29"/>
                    <a:pt x="71" y="14"/>
                    <a:pt x="100" y="0"/>
                  </a:cubicBezTo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4" name="Google Shape;764;p39"/>
            <p:cNvSpPr/>
            <p:nvPr/>
          </p:nvSpPr>
          <p:spPr>
            <a:xfrm>
              <a:off x="3943351" y="3643313"/>
              <a:ext cx="30163" cy="130175"/>
            </a:xfrm>
            <a:custGeom>
              <a:rect b="b" l="l" r="r" t="t"/>
              <a:pathLst>
                <a:path extrusionOk="0" h="69" w="16">
                  <a:moveTo>
                    <a:pt x="3" y="0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16" y="36"/>
                    <a:pt x="11" y="47"/>
                  </a:cubicBezTo>
                  <a:cubicBezTo>
                    <a:pt x="2" y="69"/>
                    <a:pt x="2" y="69"/>
                    <a:pt x="2" y="69"/>
                  </a:cubicBezTo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5" name="Google Shape;765;p39"/>
            <p:cNvSpPr/>
            <p:nvPr/>
          </p:nvSpPr>
          <p:spPr>
            <a:xfrm>
              <a:off x="3883026" y="3810000"/>
              <a:ext cx="134938" cy="120650"/>
            </a:xfrm>
            <a:custGeom>
              <a:rect b="b" l="l" r="r" t="t"/>
              <a:pathLst>
                <a:path extrusionOk="0" h="76" w="85">
                  <a:moveTo>
                    <a:pt x="0" y="37"/>
                  </a:moveTo>
                  <a:lnTo>
                    <a:pt x="85" y="0"/>
                  </a:lnTo>
                  <a:lnTo>
                    <a:pt x="9" y="76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6" name="Google Shape;766;p39"/>
            <p:cNvSpPr/>
            <p:nvPr/>
          </p:nvSpPr>
          <p:spPr>
            <a:xfrm>
              <a:off x="3883026" y="3810000"/>
              <a:ext cx="134938" cy="120650"/>
            </a:xfrm>
            <a:custGeom>
              <a:rect b="b" l="l" r="r" t="t"/>
              <a:pathLst>
                <a:path extrusionOk="0" h="76" w="85">
                  <a:moveTo>
                    <a:pt x="0" y="37"/>
                  </a:moveTo>
                  <a:lnTo>
                    <a:pt x="85" y="0"/>
                  </a:lnTo>
                  <a:lnTo>
                    <a:pt x="9" y="76"/>
                  </a:lnTo>
                  <a:lnTo>
                    <a:pt x="0" y="37"/>
                  </a:ln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7" name="Google Shape;767;p39"/>
            <p:cNvSpPr/>
            <p:nvPr/>
          </p:nvSpPr>
          <p:spPr>
            <a:xfrm>
              <a:off x="3484563" y="3660775"/>
              <a:ext cx="117475" cy="139700"/>
            </a:xfrm>
            <a:custGeom>
              <a:rect b="b" l="l" r="r" t="t"/>
              <a:pathLst>
                <a:path extrusionOk="0" h="75" w="62">
                  <a:moveTo>
                    <a:pt x="62" y="0"/>
                  </a:moveTo>
                  <a:cubicBezTo>
                    <a:pt x="62" y="0"/>
                    <a:pt x="35" y="59"/>
                    <a:pt x="0" y="75"/>
                  </a:cubicBezTo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8" name="Google Shape;768;p39"/>
            <p:cNvSpPr/>
            <p:nvPr/>
          </p:nvSpPr>
          <p:spPr>
            <a:xfrm>
              <a:off x="4140201" y="3600450"/>
              <a:ext cx="71438" cy="114300"/>
            </a:xfrm>
            <a:custGeom>
              <a:rect b="b" l="l" r="r" t="t"/>
              <a:pathLst>
                <a:path extrusionOk="0" h="61" w="38">
                  <a:moveTo>
                    <a:pt x="0" y="0"/>
                  </a:moveTo>
                  <a:cubicBezTo>
                    <a:pt x="4" y="25"/>
                    <a:pt x="18" y="47"/>
                    <a:pt x="38" y="61"/>
                  </a:cubicBezTo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9" name="Google Shape;769;p39"/>
            <p:cNvSpPr/>
            <p:nvPr/>
          </p:nvSpPr>
          <p:spPr>
            <a:xfrm>
              <a:off x="3521076" y="4044950"/>
              <a:ext cx="157163" cy="46038"/>
            </a:xfrm>
            <a:custGeom>
              <a:rect b="b" l="l" r="r" t="t"/>
              <a:pathLst>
                <a:path extrusionOk="0" h="29" w="99">
                  <a:moveTo>
                    <a:pt x="0" y="0"/>
                  </a:moveTo>
                  <a:lnTo>
                    <a:pt x="99" y="0"/>
                  </a:lnTo>
                  <a:lnTo>
                    <a:pt x="99" y="25"/>
                  </a:lnTo>
                  <a:lnTo>
                    <a:pt x="14" y="29"/>
                  </a:lnTo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0" name="Google Shape;770;p39"/>
            <p:cNvSpPr/>
            <p:nvPr/>
          </p:nvSpPr>
          <p:spPr>
            <a:xfrm>
              <a:off x="3556001" y="4084638"/>
              <a:ext cx="146050" cy="411163"/>
            </a:xfrm>
            <a:custGeom>
              <a:rect b="b" l="l" r="r" t="t"/>
              <a:pathLst>
                <a:path extrusionOk="0" h="219" w="78">
                  <a:moveTo>
                    <a:pt x="65" y="0"/>
                  </a:moveTo>
                  <a:cubicBezTo>
                    <a:pt x="65" y="11"/>
                    <a:pt x="78" y="147"/>
                    <a:pt x="60" y="179"/>
                  </a:cubicBezTo>
                  <a:cubicBezTo>
                    <a:pt x="43" y="211"/>
                    <a:pt x="6" y="219"/>
                    <a:pt x="0" y="204"/>
                  </a:cubicBezTo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1" name="Google Shape;771;p39"/>
            <p:cNvSpPr/>
            <p:nvPr/>
          </p:nvSpPr>
          <p:spPr>
            <a:xfrm>
              <a:off x="4149726" y="3983038"/>
              <a:ext cx="82550" cy="58738"/>
            </a:xfrm>
            <a:custGeom>
              <a:rect b="b" l="l" r="r" t="t"/>
              <a:pathLst>
                <a:path extrusionOk="0" h="31" w="44">
                  <a:moveTo>
                    <a:pt x="44" y="0"/>
                  </a:moveTo>
                  <a:cubicBezTo>
                    <a:pt x="38" y="0"/>
                    <a:pt x="0" y="4"/>
                    <a:pt x="0" y="4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8" y="20"/>
                    <a:pt x="38" y="20"/>
                    <a:pt x="38" y="20"/>
                  </a:cubicBezTo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2" name="Google Shape;772;p39"/>
            <p:cNvSpPr/>
            <p:nvPr/>
          </p:nvSpPr>
          <p:spPr>
            <a:xfrm>
              <a:off x="4095751" y="4041775"/>
              <a:ext cx="53975" cy="369888"/>
            </a:xfrm>
            <a:custGeom>
              <a:rect b="b" l="l" r="r" t="t"/>
              <a:pathLst>
                <a:path extrusionOk="0" h="197" w="29">
                  <a:moveTo>
                    <a:pt x="29" y="0"/>
                  </a:moveTo>
                  <a:cubicBezTo>
                    <a:pt x="29" y="0"/>
                    <a:pt x="0" y="177"/>
                    <a:pt x="8" y="188"/>
                  </a:cubicBezTo>
                  <a:cubicBezTo>
                    <a:pt x="12" y="194"/>
                    <a:pt x="20" y="197"/>
                    <a:pt x="27" y="196"/>
                  </a:cubicBezTo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3" name="Google Shape;773;p39"/>
            <p:cNvSpPr/>
            <p:nvPr/>
          </p:nvSpPr>
          <p:spPr>
            <a:xfrm>
              <a:off x="3925888" y="5073650"/>
              <a:ext cx="207963" cy="149225"/>
            </a:xfrm>
            <a:custGeom>
              <a:rect b="b" l="l" r="r" t="t"/>
              <a:pathLst>
                <a:path extrusionOk="0" h="79" w="111">
                  <a:moveTo>
                    <a:pt x="43" y="61"/>
                  </a:moveTo>
                  <a:cubicBezTo>
                    <a:pt x="43" y="61"/>
                    <a:pt x="85" y="57"/>
                    <a:pt x="98" y="52"/>
                  </a:cubicBezTo>
                  <a:cubicBezTo>
                    <a:pt x="111" y="47"/>
                    <a:pt x="23" y="31"/>
                    <a:pt x="23" y="31"/>
                  </a:cubicBezTo>
                  <a:cubicBezTo>
                    <a:pt x="19" y="31"/>
                    <a:pt x="16" y="22"/>
                    <a:pt x="22" y="11"/>
                  </a:cubicBezTo>
                  <a:cubicBezTo>
                    <a:pt x="28" y="0"/>
                    <a:pt x="9" y="1"/>
                    <a:pt x="4" y="9"/>
                  </a:cubicBezTo>
                  <a:cubicBezTo>
                    <a:pt x="0" y="17"/>
                    <a:pt x="28" y="39"/>
                    <a:pt x="22" y="47"/>
                  </a:cubicBezTo>
                  <a:cubicBezTo>
                    <a:pt x="16" y="55"/>
                    <a:pt x="19" y="79"/>
                    <a:pt x="27" y="76"/>
                  </a:cubicBezTo>
                  <a:cubicBezTo>
                    <a:pt x="33" y="72"/>
                    <a:pt x="38" y="67"/>
                    <a:pt x="43" y="6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4" name="Google Shape;774;p39"/>
            <p:cNvSpPr/>
            <p:nvPr/>
          </p:nvSpPr>
          <p:spPr>
            <a:xfrm>
              <a:off x="3925888" y="5073650"/>
              <a:ext cx="207963" cy="149225"/>
            </a:xfrm>
            <a:custGeom>
              <a:rect b="b" l="l" r="r" t="t"/>
              <a:pathLst>
                <a:path extrusionOk="0" h="79" w="111">
                  <a:moveTo>
                    <a:pt x="43" y="61"/>
                  </a:moveTo>
                  <a:cubicBezTo>
                    <a:pt x="43" y="61"/>
                    <a:pt x="85" y="57"/>
                    <a:pt x="98" y="52"/>
                  </a:cubicBezTo>
                  <a:cubicBezTo>
                    <a:pt x="111" y="47"/>
                    <a:pt x="23" y="31"/>
                    <a:pt x="23" y="31"/>
                  </a:cubicBezTo>
                  <a:cubicBezTo>
                    <a:pt x="19" y="31"/>
                    <a:pt x="16" y="22"/>
                    <a:pt x="22" y="11"/>
                  </a:cubicBezTo>
                  <a:cubicBezTo>
                    <a:pt x="28" y="0"/>
                    <a:pt x="9" y="1"/>
                    <a:pt x="4" y="9"/>
                  </a:cubicBezTo>
                  <a:cubicBezTo>
                    <a:pt x="0" y="17"/>
                    <a:pt x="28" y="39"/>
                    <a:pt x="22" y="47"/>
                  </a:cubicBezTo>
                  <a:cubicBezTo>
                    <a:pt x="16" y="55"/>
                    <a:pt x="19" y="79"/>
                    <a:pt x="27" y="76"/>
                  </a:cubicBezTo>
                  <a:cubicBezTo>
                    <a:pt x="33" y="72"/>
                    <a:pt x="38" y="67"/>
                    <a:pt x="43" y="61"/>
                  </a:cubicBez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5" name="Google Shape;775;p39"/>
            <p:cNvSpPr/>
            <p:nvPr/>
          </p:nvSpPr>
          <p:spPr>
            <a:xfrm>
              <a:off x="3587751" y="5156200"/>
              <a:ext cx="222250" cy="69850"/>
            </a:xfrm>
            <a:custGeom>
              <a:rect b="b" l="l" r="r" t="t"/>
              <a:pathLst>
                <a:path extrusionOk="0" h="37" w="118">
                  <a:moveTo>
                    <a:pt x="75" y="24"/>
                  </a:moveTo>
                  <a:cubicBezTo>
                    <a:pt x="75" y="24"/>
                    <a:pt x="32" y="37"/>
                    <a:pt x="16" y="35"/>
                  </a:cubicBezTo>
                  <a:cubicBezTo>
                    <a:pt x="0" y="33"/>
                    <a:pt x="95" y="0"/>
                    <a:pt x="95" y="0"/>
                  </a:cubicBezTo>
                  <a:cubicBezTo>
                    <a:pt x="95" y="0"/>
                    <a:pt x="118" y="2"/>
                    <a:pt x="75" y="24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6" name="Google Shape;776;p39"/>
            <p:cNvSpPr/>
            <p:nvPr/>
          </p:nvSpPr>
          <p:spPr>
            <a:xfrm>
              <a:off x="3587751" y="5156200"/>
              <a:ext cx="222250" cy="69850"/>
            </a:xfrm>
            <a:custGeom>
              <a:rect b="b" l="l" r="r" t="t"/>
              <a:pathLst>
                <a:path extrusionOk="0" h="37" w="118">
                  <a:moveTo>
                    <a:pt x="75" y="24"/>
                  </a:moveTo>
                  <a:cubicBezTo>
                    <a:pt x="75" y="24"/>
                    <a:pt x="32" y="37"/>
                    <a:pt x="16" y="35"/>
                  </a:cubicBezTo>
                  <a:cubicBezTo>
                    <a:pt x="0" y="33"/>
                    <a:pt x="95" y="0"/>
                    <a:pt x="95" y="0"/>
                  </a:cubicBezTo>
                  <a:cubicBezTo>
                    <a:pt x="95" y="0"/>
                    <a:pt x="118" y="2"/>
                    <a:pt x="75" y="24"/>
                  </a:cubicBez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7" name="Google Shape;777;p39"/>
            <p:cNvSpPr/>
            <p:nvPr/>
          </p:nvSpPr>
          <p:spPr>
            <a:xfrm>
              <a:off x="3451226" y="2184400"/>
              <a:ext cx="1276350" cy="1423988"/>
            </a:xfrm>
            <a:custGeom>
              <a:rect b="b" l="l" r="r" t="t"/>
              <a:pathLst>
                <a:path extrusionOk="0" h="758" w="680">
                  <a:moveTo>
                    <a:pt x="366" y="243"/>
                  </a:moveTo>
                  <a:cubicBezTo>
                    <a:pt x="363" y="244"/>
                    <a:pt x="329" y="234"/>
                    <a:pt x="305" y="235"/>
                  </a:cubicBezTo>
                  <a:cubicBezTo>
                    <a:pt x="281" y="236"/>
                    <a:pt x="225" y="250"/>
                    <a:pt x="221" y="246"/>
                  </a:cubicBezTo>
                  <a:cubicBezTo>
                    <a:pt x="217" y="241"/>
                    <a:pt x="218" y="206"/>
                    <a:pt x="218" y="203"/>
                  </a:cubicBezTo>
                  <a:cubicBezTo>
                    <a:pt x="218" y="201"/>
                    <a:pt x="228" y="200"/>
                    <a:pt x="250" y="186"/>
                  </a:cubicBezTo>
                  <a:cubicBezTo>
                    <a:pt x="273" y="172"/>
                    <a:pt x="286" y="152"/>
                    <a:pt x="282" y="125"/>
                  </a:cubicBezTo>
                  <a:cubicBezTo>
                    <a:pt x="278" y="97"/>
                    <a:pt x="255" y="17"/>
                    <a:pt x="255" y="17"/>
                  </a:cubicBezTo>
                  <a:cubicBezTo>
                    <a:pt x="255" y="17"/>
                    <a:pt x="245" y="4"/>
                    <a:pt x="220" y="2"/>
                  </a:cubicBezTo>
                  <a:cubicBezTo>
                    <a:pt x="195" y="0"/>
                    <a:pt x="124" y="30"/>
                    <a:pt x="102" y="48"/>
                  </a:cubicBezTo>
                  <a:cubicBezTo>
                    <a:pt x="79" y="67"/>
                    <a:pt x="69" y="81"/>
                    <a:pt x="80" y="108"/>
                  </a:cubicBezTo>
                  <a:cubicBezTo>
                    <a:pt x="91" y="135"/>
                    <a:pt x="133" y="199"/>
                    <a:pt x="137" y="213"/>
                  </a:cubicBezTo>
                  <a:cubicBezTo>
                    <a:pt x="142" y="228"/>
                    <a:pt x="139" y="248"/>
                    <a:pt x="131" y="253"/>
                  </a:cubicBezTo>
                  <a:cubicBezTo>
                    <a:pt x="123" y="259"/>
                    <a:pt x="52" y="288"/>
                    <a:pt x="48" y="291"/>
                  </a:cubicBezTo>
                  <a:cubicBezTo>
                    <a:pt x="44" y="294"/>
                    <a:pt x="22" y="300"/>
                    <a:pt x="11" y="336"/>
                  </a:cubicBezTo>
                  <a:cubicBezTo>
                    <a:pt x="0" y="372"/>
                    <a:pt x="48" y="560"/>
                    <a:pt x="51" y="568"/>
                  </a:cubicBezTo>
                  <a:cubicBezTo>
                    <a:pt x="53" y="576"/>
                    <a:pt x="3" y="693"/>
                    <a:pt x="5" y="711"/>
                  </a:cubicBezTo>
                  <a:cubicBezTo>
                    <a:pt x="7" y="729"/>
                    <a:pt x="111" y="758"/>
                    <a:pt x="198" y="755"/>
                  </a:cubicBezTo>
                  <a:cubicBezTo>
                    <a:pt x="285" y="753"/>
                    <a:pt x="372" y="715"/>
                    <a:pt x="383" y="702"/>
                  </a:cubicBezTo>
                  <a:cubicBezTo>
                    <a:pt x="394" y="690"/>
                    <a:pt x="399" y="681"/>
                    <a:pt x="394" y="667"/>
                  </a:cubicBezTo>
                  <a:cubicBezTo>
                    <a:pt x="388" y="654"/>
                    <a:pt x="337" y="526"/>
                    <a:pt x="337" y="526"/>
                  </a:cubicBezTo>
                  <a:cubicBezTo>
                    <a:pt x="337" y="526"/>
                    <a:pt x="387" y="486"/>
                    <a:pt x="387" y="461"/>
                  </a:cubicBezTo>
                  <a:cubicBezTo>
                    <a:pt x="387" y="436"/>
                    <a:pt x="364" y="396"/>
                    <a:pt x="364" y="396"/>
                  </a:cubicBezTo>
                  <a:cubicBezTo>
                    <a:pt x="364" y="396"/>
                    <a:pt x="484" y="338"/>
                    <a:pt x="545" y="285"/>
                  </a:cubicBezTo>
                  <a:cubicBezTo>
                    <a:pt x="606" y="231"/>
                    <a:pt x="661" y="96"/>
                    <a:pt x="669" y="80"/>
                  </a:cubicBezTo>
                  <a:cubicBezTo>
                    <a:pt x="673" y="72"/>
                    <a:pt x="677" y="63"/>
                    <a:pt x="680" y="55"/>
                  </a:cubicBezTo>
                  <a:cubicBezTo>
                    <a:pt x="657" y="29"/>
                    <a:pt x="657" y="29"/>
                    <a:pt x="657" y="29"/>
                  </a:cubicBezTo>
                  <a:cubicBezTo>
                    <a:pt x="657" y="29"/>
                    <a:pt x="571" y="119"/>
                    <a:pt x="526" y="161"/>
                  </a:cubicBezTo>
                  <a:cubicBezTo>
                    <a:pt x="480" y="204"/>
                    <a:pt x="398" y="235"/>
                    <a:pt x="366" y="243"/>
                  </a:cubicBez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8" name="Google Shape;778;p39"/>
            <p:cNvSpPr/>
            <p:nvPr/>
          </p:nvSpPr>
          <p:spPr>
            <a:xfrm>
              <a:off x="3451226" y="2184400"/>
              <a:ext cx="1276350" cy="1423988"/>
            </a:xfrm>
            <a:custGeom>
              <a:rect b="b" l="l" r="r" t="t"/>
              <a:pathLst>
                <a:path extrusionOk="0" h="758" w="680">
                  <a:moveTo>
                    <a:pt x="366" y="243"/>
                  </a:moveTo>
                  <a:cubicBezTo>
                    <a:pt x="363" y="244"/>
                    <a:pt x="329" y="234"/>
                    <a:pt x="305" y="235"/>
                  </a:cubicBezTo>
                  <a:cubicBezTo>
                    <a:pt x="281" y="236"/>
                    <a:pt x="225" y="250"/>
                    <a:pt x="221" y="246"/>
                  </a:cubicBezTo>
                  <a:cubicBezTo>
                    <a:pt x="217" y="241"/>
                    <a:pt x="218" y="206"/>
                    <a:pt x="218" y="203"/>
                  </a:cubicBezTo>
                  <a:cubicBezTo>
                    <a:pt x="218" y="201"/>
                    <a:pt x="228" y="200"/>
                    <a:pt x="250" y="186"/>
                  </a:cubicBezTo>
                  <a:cubicBezTo>
                    <a:pt x="273" y="172"/>
                    <a:pt x="286" y="152"/>
                    <a:pt x="282" y="125"/>
                  </a:cubicBezTo>
                  <a:cubicBezTo>
                    <a:pt x="278" y="97"/>
                    <a:pt x="255" y="17"/>
                    <a:pt x="255" y="17"/>
                  </a:cubicBezTo>
                  <a:cubicBezTo>
                    <a:pt x="255" y="17"/>
                    <a:pt x="245" y="4"/>
                    <a:pt x="220" y="2"/>
                  </a:cubicBezTo>
                  <a:cubicBezTo>
                    <a:pt x="195" y="0"/>
                    <a:pt x="124" y="30"/>
                    <a:pt x="102" y="48"/>
                  </a:cubicBezTo>
                  <a:cubicBezTo>
                    <a:pt x="79" y="67"/>
                    <a:pt x="69" y="81"/>
                    <a:pt x="80" y="108"/>
                  </a:cubicBezTo>
                  <a:cubicBezTo>
                    <a:pt x="91" y="135"/>
                    <a:pt x="133" y="199"/>
                    <a:pt x="137" y="213"/>
                  </a:cubicBezTo>
                  <a:cubicBezTo>
                    <a:pt x="142" y="228"/>
                    <a:pt x="139" y="248"/>
                    <a:pt x="131" y="253"/>
                  </a:cubicBezTo>
                  <a:cubicBezTo>
                    <a:pt x="123" y="259"/>
                    <a:pt x="52" y="288"/>
                    <a:pt x="48" y="291"/>
                  </a:cubicBezTo>
                  <a:cubicBezTo>
                    <a:pt x="44" y="294"/>
                    <a:pt x="22" y="300"/>
                    <a:pt x="11" y="336"/>
                  </a:cubicBezTo>
                  <a:cubicBezTo>
                    <a:pt x="0" y="372"/>
                    <a:pt x="48" y="560"/>
                    <a:pt x="51" y="568"/>
                  </a:cubicBezTo>
                  <a:cubicBezTo>
                    <a:pt x="53" y="576"/>
                    <a:pt x="3" y="693"/>
                    <a:pt x="5" y="711"/>
                  </a:cubicBezTo>
                  <a:cubicBezTo>
                    <a:pt x="7" y="729"/>
                    <a:pt x="111" y="758"/>
                    <a:pt x="198" y="755"/>
                  </a:cubicBezTo>
                  <a:cubicBezTo>
                    <a:pt x="285" y="753"/>
                    <a:pt x="372" y="715"/>
                    <a:pt x="383" y="702"/>
                  </a:cubicBezTo>
                  <a:cubicBezTo>
                    <a:pt x="394" y="690"/>
                    <a:pt x="399" y="681"/>
                    <a:pt x="394" y="667"/>
                  </a:cubicBezTo>
                  <a:cubicBezTo>
                    <a:pt x="388" y="654"/>
                    <a:pt x="337" y="526"/>
                    <a:pt x="337" y="526"/>
                  </a:cubicBezTo>
                  <a:cubicBezTo>
                    <a:pt x="337" y="526"/>
                    <a:pt x="387" y="486"/>
                    <a:pt x="387" y="461"/>
                  </a:cubicBezTo>
                  <a:cubicBezTo>
                    <a:pt x="387" y="436"/>
                    <a:pt x="364" y="396"/>
                    <a:pt x="364" y="396"/>
                  </a:cubicBezTo>
                  <a:cubicBezTo>
                    <a:pt x="364" y="396"/>
                    <a:pt x="484" y="338"/>
                    <a:pt x="545" y="285"/>
                  </a:cubicBezTo>
                  <a:cubicBezTo>
                    <a:pt x="606" y="231"/>
                    <a:pt x="661" y="96"/>
                    <a:pt x="669" y="80"/>
                  </a:cubicBezTo>
                  <a:cubicBezTo>
                    <a:pt x="673" y="72"/>
                    <a:pt x="677" y="63"/>
                    <a:pt x="680" y="55"/>
                  </a:cubicBezTo>
                  <a:cubicBezTo>
                    <a:pt x="657" y="29"/>
                    <a:pt x="657" y="29"/>
                    <a:pt x="657" y="29"/>
                  </a:cubicBezTo>
                  <a:cubicBezTo>
                    <a:pt x="657" y="29"/>
                    <a:pt x="571" y="119"/>
                    <a:pt x="526" y="161"/>
                  </a:cubicBezTo>
                  <a:cubicBezTo>
                    <a:pt x="480" y="204"/>
                    <a:pt x="398" y="235"/>
                    <a:pt x="366" y="243"/>
                  </a:cubicBez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9" name="Google Shape;779;p39"/>
            <p:cNvSpPr/>
            <p:nvPr/>
          </p:nvSpPr>
          <p:spPr>
            <a:xfrm>
              <a:off x="4132263" y="2722562"/>
              <a:ext cx="200025" cy="204788"/>
            </a:xfrm>
            <a:custGeom>
              <a:rect b="b" l="l" r="r" t="t"/>
              <a:pathLst>
                <a:path extrusionOk="0" h="129" w="126">
                  <a:moveTo>
                    <a:pt x="126" y="0"/>
                  </a:moveTo>
                  <a:lnTo>
                    <a:pt x="0" y="129"/>
                  </a:lnTo>
                  <a:lnTo>
                    <a:pt x="38" y="57"/>
                  </a:lnTo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0" name="Google Shape;780;p39"/>
            <p:cNvSpPr/>
            <p:nvPr/>
          </p:nvSpPr>
          <p:spPr>
            <a:xfrm>
              <a:off x="4646613" y="2268537"/>
              <a:ext cx="68263" cy="122238"/>
            </a:xfrm>
            <a:custGeom>
              <a:rect b="b" l="l" r="r" t="t"/>
              <a:pathLst>
                <a:path extrusionOk="0" h="77" w="43">
                  <a:moveTo>
                    <a:pt x="7" y="0"/>
                  </a:moveTo>
                  <a:lnTo>
                    <a:pt x="43" y="29"/>
                  </a:lnTo>
                  <a:lnTo>
                    <a:pt x="0" y="77"/>
                  </a:lnTo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781" name="Google Shape;781;p39"/>
            <p:cNvCxnSpPr/>
            <p:nvPr/>
          </p:nvCxnSpPr>
          <p:spPr>
            <a:xfrm flipH="1" rot="10800000">
              <a:off x="3709988" y="3190813"/>
              <a:ext cx="131700" cy="58800"/>
            </a:xfrm>
            <a:prstGeom prst="straightConnector1">
              <a:avLst/>
            </a:prstGeom>
            <a:noFill/>
            <a:ln cap="rnd" cmpd="sng" w="9525">
              <a:solidFill>
                <a:srgbClr val="263238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82" name="Google Shape;782;p39"/>
            <p:cNvCxnSpPr/>
            <p:nvPr/>
          </p:nvCxnSpPr>
          <p:spPr>
            <a:xfrm flipH="1">
              <a:off x="3771989" y="3189287"/>
              <a:ext cx="115800" cy="49200"/>
            </a:xfrm>
            <a:prstGeom prst="straightConnector1">
              <a:avLst/>
            </a:prstGeom>
            <a:noFill/>
            <a:ln cap="rnd" cmpd="sng" w="9525">
              <a:solidFill>
                <a:srgbClr val="263238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783" name="Google Shape;783;p39"/>
            <p:cNvSpPr/>
            <p:nvPr/>
          </p:nvSpPr>
          <p:spPr>
            <a:xfrm>
              <a:off x="3476626" y="2705100"/>
              <a:ext cx="212725" cy="619125"/>
            </a:xfrm>
            <a:custGeom>
              <a:rect b="b" l="l" r="r" t="t"/>
              <a:pathLst>
                <a:path extrusionOk="0" h="330" w="113">
                  <a:moveTo>
                    <a:pt x="34" y="14"/>
                  </a:moveTo>
                  <a:cubicBezTo>
                    <a:pt x="34" y="14"/>
                    <a:pt x="73" y="87"/>
                    <a:pt x="78" y="155"/>
                  </a:cubicBezTo>
                  <a:cubicBezTo>
                    <a:pt x="83" y="223"/>
                    <a:pt x="0" y="327"/>
                    <a:pt x="0" y="327"/>
                  </a:cubicBezTo>
                  <a:cubicBezTo>
                    <a:pt x="23" y="330"/>
                    <a:pt x="23" y="330"/>
                    <a:pt x="23" y="330"/>
                  </a:cubicBezTo>
                  <a:cubicBezTo>
                    <a:pt x="23" y="330"/>
                    <a:pt x="91" y="244"/>
                    <a:pt x="102" y="181"/>
                  </a:cubicBezTo>
                  <a:cubicBezTo>
                    <a:pt x="113" y="117"/>
                    <a:pt x="73" y="0"/>
                    <a:pt x="73" y="0"/>
                  </a:cubicBezTo>
                  <a:cubicBezTo>
                    <a:pt x="73" y="0"/>
                    <a:pt x="45" y="2"/>
                    <a:pt x="34" y="14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4" name="Google Shape;784;p39"/>
            <p:cNvSpPr/>
            <p:nvPr/>
          </p:nvSpPr>
          <p:spPr>
            <a:xfrm>
              <a:off x="3476626" y="2705100"/>
              <a:ext cx="212725" cy="619125"/>
            </a:xfrm>
            <a:custGeom>
              <a:rect b="b" l="l" r="r" t="t"/>
              <a:pathLst>
                <a:path extrusionOk="0" h="330" w="113">
                  <a:moveTo>
                    <a:pt x="34" y="14"/>
                  </a:moveTo>
                  <a:cubicBezTo>
                    <a:pt x="34" y="14"/>
                    <a:pt x="73" y="87"/>
                    <a:pt x="78" y="155"/>
                  </a:cubicBezTo>
                  <a:cubicBezTo>
                    <a:pt x="83" y="223"/>
                    <a:pt x="0" y="327"/>
                    <a:pt x="0" y="327"/>
                  </a:cubicBezTo>
                  <a:cubicBezTo>
                    <a:pt x="23" y="330"/>
                    <a:pt x="23" y="330"/>
                    <a:pt x="23" y="330"/>
                  </a:cubicBezTo>
                  <a:cubicBezTo>
                    <a:pt x="23" y="330"/>
                    <a:pt x="91" y="244"/>
                    <a:pt x="102" y="181"/>
                  </a:cubicBezTo>
                  <a:cubicBezTo>
                    <a:pt x="113" y="117"/>
                    <a:pt x="73" y="0"/>
                    <a:pt x="73" y="0"/>
                  </a:cubicBezTo>
                  <a:cubicBezTo>
                    <a:pt x="73" y="0"/>
                    <a:pt x="45" y="2"/>
                    <a:pt x="34" y="14"/>
                  </a:cubicBez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5" name="Google Shape;785;p39"/>
            <p:cNvSpPr/>
            <p:nvPr/>
          </p:nvSpPr>
          <p:spPr>
            <a:xfrm>
              <a:off x="3379788" y="2311400"/>
              <a:ext cx="203200" cy="246063"/>
            </a:xfrm>
            <a:custGeom>
              <a:rect b="b" l="l" r="r" t="t"/>
              <a:pathLst>
                <a:path extrusionOk="0" h="131" w="108">
                  <a:moveTo>
                    <a:pt x="93" y="25"/>
                  </a:moveTo>
                  <a:cubicBezTo>
                    <a:pt x="93" y="25"/>
                    <a:pt x="62" y="0"/>
                    <a:pt x="43" y="2"/>
                  </a:cubicBezTo>
                  <a:cubicBezTo>
                    <a:pt x="25" y="4"/>
                    <a:pt x="0" y="52"/>
                    <a:pt x="14" y="84"/>
                  </a:cubicBezTo>
                  <a:cubicBezTo>
                    <a:pt x="28" y="115"/>
                    <a:pt x="53" y="131"/>
                    <a:pt x="76" y="112"/>
                  </a:cubicBezTo>
                  <a:cubicBezTo>
                    <a:pt x="99" y="94"/>
                    <a:pt x="108" y="67"/>
                    <a:pt x="108" y="52"/>
                  </a:cubicBezTo>
                  <a:cubicBezTo>
                    <a:pt x="108" y="37"/>
                    <a:pt x="93" y="25"/>
                    <a:pt x="93" y="25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6" name="Google Shape;786;p39"/>
            <p:cNvSpPr/>
            <p:nvPr/>
          </p:nvSpPr>
          <p:spPr>
            <a:xfrm>
              <a:off x="3379788" y="2311400"/>
              <a:ext cx="203200" cy="246063"/>
            </a:xfrm>
            <a:custGeom>
              <a:rect b="b" l="l" r="r" t="t"/>
              <a:pathLst>
                <a:path extrusionOk="0" h="131" w="108">
                  <a:moveTo>
                    <a:pt x="93" y="25"/>
                  </a:moveTo>
                  <a:cubicBezTo>
                    <a:pt x="93" y="25"/>
                    <a:pt x="62" y="0"/>
                    <a:pt x="43" y="2"/>
                  </a:cubicBezTo>
                  <a:cubicBezTo>
                    <a:pt x="25" y="4"/>
                    <a:pt x="0" y="52"/>
                    <a:pt x="14" y="84"/>
                  </a:cubicBezTo>
                  <a:cubicBezTo>
                    <a:pt x="28" y="115"/>
                    <a:pt x="53" y="131"/>
                    <a:pt x="76" y="112"/>
                  </a:cubicBezTo>
                  <a:cubicBezTo>
                    <a:pt x="99" y="94"/>
                    <a:pt x="108" y="67"/>
                    <a:pt x="108" y="52"/>
                  </a:cubicBezTo>
                  <a:cubicBezTo>
                    <a:pt x="108" y="37"/>
                    <a:pt x="93" y="25"/>
                    <a:pt x="93" y="25"/>
                  </a:cubicBez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7" name="Google Shape;787;p39"/>
            <p:cNvSpPr/>
            <p:nvPr/>
          </p:nvSpPr>
          <p:spPr>
            <a:xfrm>
              <a:off x="3373438" y="2281237"/>
              <a:ext cx="153988" cy="63500"/>
            </a:xfrm>
            <a:custGeom>
              <a:rect b="b" l="l" r="r" t="t"/>
              <a:pathLst>
                <a:path extrusionOk="0" h="33" w="82">
                  <a:moveTo>
                    <a:pt x="82" y="27"/>
                  </a:moveTo>
                  <a:cubicBezTo>
                    <a:pt x="82" y="27"/>
                    <a:pt x="42" y="0"/>
                    <a:pt x="22" y="8"/>
                  </a:cubicBezTo>
                  <a:cubicBezTo>
                    <a:pt x="11" y="12"/>
                    <a:pt x="3" y="22"/>
                    <a:pt x="0" y="33"/>
                  </a:cubicBezTo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8" name="Google Shape;788;p39"/>
            <p:cNvSpPr/>
            <p:nvPr/>
          </p:nvSpPr>
          <p:spPr>
            <a:xfrm>
              <a:off x="3581401" y="2184400"/>
              <a:ext cx="406400" cy="750888"/>
            </a:xfrm>
            <a:custGeom>
              <a:rect b="b" l="l" r="r" t="t"/>
              <a:pathLst>
                <a:path extrusionOk="0" h="400" w="217">
                  <a:moveTo>
                    <a:pt x="171" y="361"/>
                  </a:moveTo>
                  <a:cubicBezTo>
                    <a:pt x="179" y="334"/>
                    <a:pt x="171" y="278"/>
                    <a:pt x="172" y="245"/>
                  </a:cubicBezTo>
                  <a:cubicBezTo>
                    <a:pt x="161" y="247"/>
                    <a:pt x="153" y="247"/>
                    <a:pt x="152" y="246"/>
                  </a:cubicBezTo>
                  <a:cubicBezTo>
                    <a:pt x="148" y="241"/>
                    <a:pt x="149" y="206"/>
                    <a:pt x="149" y="203"/>
                  </a:cubicBezTo>
                  <a:cubicBezTo>
                    <a:pt x="149" y="201"/>
                    <a:pt x="159" y="200"/>
                    <a:pt x="181" y="186"/>
                  </a:cubicBezTo>
                  <a:cubicBezTo>
                    <a:pt x="204" y="172"/>
                    <a:pt x="217" y="152"/>
                    <a:pt x="213" y="125"/>
                  </a:cubicBezTo>
                  <a:cubicBezTo>
                    <a:pt x="209" y="97"/>
                    <a:pt x="186" y="17"/>
                    <a:pt x="186" y="17"/>
                  </a:cubicBezTo>
                  <a:cubicBezTo>
                    <a:pt x="186" y="17"/>
                    <a:pt x="176" y="4"/>
                    <a:pt x="151" y="2"/>
                  </a:cubicBezTo>
                  <a:cubicBezTo>
                    <a:pt x="126" y="0"/>
                    <a:pt x="55" y="30"/>
                    <a:pt x="33" y="48"/>
                  </a:cubicBezTo>
                  <a:cubicBezTo>
                    <a:pt x="10" y="67"/>
                    <a:pt x="0" y="81"/>
                    <a:pt x="11" y="108"/>
                  </a:cubicBezTo>
                  <a:cubicBezTo>
                    <a:pt x="22" y="135"/>
                    <a:pt x="64" y="199"/>
                    <a:pt x="68" y="213"/>
                  </a:cubicBezTo>
                  <a:cubicBezTo>
                    <a:pt x="73" y="228"/>
                    <a:pt x="70" y="248"/>
                    <a:pt x="62" y="253"/>
                  </a:cubicBezTo>
                  <a:cubicBezTo>
                    <a:pt x="59" y="255"/>
                    <a:pt x="50" y="259"/>
                    <a:pt x="38" y="265"/>
                  </a:cubicBezTo>
                  <a:cubicBezTo>
                    <a:pt x="42" y="278"/>
                    <a:pt x="56" y="324"/>
                    <a:pt x="84" y="359"/>
                  </a:cubicBezTo>
                  <a:cubicBezTo>
                    <a:pt x="119" y="400"/>
                    <a:pt x="160" y="396"/>
                    <a:pt x="171" y="3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9" name="Google Shape;789;p39"/>
            <p:cNvSpPr/>
            <p:nvPr/>
          </p:nvSpPr>
          <p:spPr>
            <a:xfrm>
              <a:off x="3581401" y="2184400"/>
              <a:ext cx="406400" cy="750888"/>
            </a:xfrm>
            <a:custGeom>
              <a:rect b="b" l="l" r="r" t="t"/>
              <a:pathLst>
                <a:path extrusionOk="0" h="400" w="217">
                  <a:moveTo>
                    <a:pt x="171" y="361"/>
                  </a:moveTo>
                  <a:cubicBezTo>
                    <a:pt x="179" y="334"/>
                    <a:pt x="171" y="278"/>
                    <a:pt x="172" y="245"/>
                  </a:cubicBezTo>
                  <a:cubicBezTo>
                    <a:pt x="161" y="247"/>
                    <a:pt x="153" y="247"/>
                    <a:pt x="152" y="246"/>
                  </a:cubicBezTo>
                  <a:cubicBezTo>
                    <a:pt x="148" y="241"/>
                    <a:pt x="149" y="206"/>
                    <a:pt x="149" y="203"/>
                  </a:cubicBezTo>
                  <a:cubicBezTo>
                    <a:pt x="149" y="201"/>
                    <a:pt x="159" y="200"/>
                    <a:pt x="181" y="186"/>
                  </a:cubicBezTo>
                  <a:cubicBezTo>
                    <a:pt x="204" y="172"/>
                    <a:pt x="217" y="152"/>
                    <a:pt x="213" y="125"/>
                  </a:cubicBezTo>
                  <a:cubicBezTo>
                    <a:pt x="209" y="97"/>
                    <a:pt x="186" y="17"/>
                    <a:pt x="186" y="17"/>
                  </a:cubicBezTo>
                  <a:cubicBezTo>
                    <a:pt x="186" y="17"/>
                    <a:pt x="176" y="4"/>
                    <a:pt x="151" y="2"/>
                  </a:cubicBezTo>
                  <a:cubicBezTo>
                    <a:pt x="126" y="0"/>
                    <a:pt x="55" y="30"/>
                    <a:pt x="33" y="48"/>
                  </a:cubicBezTo>
                  <a:cubicBezTo>
                    <a:pt x="10" y="67"/>
                    <a:pt x="0" y="81"/>
                    <a:pt x="11" y="108"/>
                  </a:cubicBezTo>
                  <a:cubicBezTo>
                    <a:pt x="22" y="135"/>
                    <a:pt x="64" y="199"/>
                    <a:pt x="68" y="213"/>
                  </a:cubicBezTo>
                  <a:cubicBezTo>
                    <a:pt x="73" y="228"/>
                    <a:pt x="70" y="248"/>
                    <a:pt x="62" y="253"/>
                  </a:cubicBezTo>
                  <a:cubicBezTo>
                    <a:pt x="59" y="255"/>
                    <a:pt x="50" y="259"/>
                    <a:pt x="38" y="265"/>
                  </a:cubicBezTo>
                  <a:cubicBezTo>
                    <a:pt x="42" y="278"/>
                    <a:pt x="56" y="324"/>
                    <a:pt x="84" y="359"/>
                  </a:cubicBezTo>
                  <a:cubicBezTo>
                    <a:pt x="119" y="400"/>
                    <a:pt x="160" y="396"/>
                    <a:pt x="171" y="361"/>
                  </a:cubicBez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0" name="Google Shape;790;p39"/>
            <p:cNvSpPr/>
            <p:nvPr/>
          </p:nvSpPr>
          <p:spPr>
            <a:xfrm>
              <a:off x="3689351" y="2216150"/>
              <a:ext cx="244475" cy="69850"/>
            </a:xfrm>
            <a:custGeom>
              <a:rect b="b" l="l" r="r" t="t"/>
              <a:pathLst>
                <a:path extrusionOk="0" h="37" w="130">
                  <a:moveTo>
                    <a:pt x="0" y="17"/>
                  </a:moveTo>
                  <a:cubicBezTo>
                    <a:pt x="0" y="17"/>
                    <a:pt x="53" y="37"/>
                    <a:pt x="75" y="34"/>
                  </a:cubicBezTo>
                  <a:cubicBezTo>
                    <a:pt x="94" y="30"/>
                    <a:pt x="112" y="24"/>
                    <a:pt x="130" y="17"/>
                  </a:cubicBezTo>
                  <a:cubicBezTo>
                    <a:pt x="128" y="0"/>
                    <a:pt x="128" y="0"/>
                    <a:pt x="128" y="0"/>
                  </a:cubicBezTo>
                  <a:lnTo>
                    <a:pt x="0" y="17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1" name="Google Shape;791;p39"/>
            <p:cNvSpPr/>
            <p:nvPr/>
          </p:nvSpPr>
          <p:spPr>
            <a:xfrm>
              <a:off x="3689351" y="2216150"/>
              <a:ext cx="244475" cy="69850"/>
            </a:xfrm>
            <a:custGeom>
              <a:rect b="b" l="l" r="r" t="t"/>
              <a:pathLst>
                <a:path extrusionOk="0" h="37" w="130">
                  <a:moveTo>
                    <a:pt x="0" y="17"/>
                  </a:moveTo>
                  <a:cubicBezTo>
                    <a:pt x="0" y="17"/>
                    <a:pt x="53" y="37"/>
                    <a:pt x="75" y="34"/>
                  </a:cubicBezTo>
                  <a:cubicBezTo>
                    <a:pt x="94" y="30"/>
                    <a:pt x="112" y="24"/>
                    <a:pt x="130" y="17"/>
                  </a:cubicBezTo>
                  <a:cubicBezTo>
                    <a:pt x="128" y="0"/>
                    <a:pt x="128" y="0"/>
                    <a:pt x="128" y="0"/>
                  </a:cubicBezTo>
                  <a:lnTo>
                    <a:pt x="0" y="17"/>
                  </a:ln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2" name="Google Shape;792;p39"/>
            <p:cNvSpPr/>
            <p:nvPr/>
          </p:nvSpPr>
          <p:spPr>
            <a:xfrm>
              <a:off x="3544888" y="2224088"/>
              <a:ext cx="184150" cy="177800"/>
            </a:xfrm>
            <a:custGeom>
              <a:rect b="b" l="l" r="r" t="t"/>
              <a:pathLst>
                <a:path extrusionOk="0" h="95" w="98">
                  <a:moveTo>
                    <a:pt x="95" y="1"/>
                  </a:moveTo>
                  <a:cubicBezTo>
                    <a:pt x="98" y="0"/>
                    <a:pt x="91" y="40"/>
                    <a:pt x="76" y="55"/>
                  </a:cubicBezTo>
                  <a:cubicBezTo>
                    <a:pt x="60" y="70"/>
                    <a:pt x="50" y="74"/>
                    <a:pt x="46" y="82"/>
                  </a:cubicBezTo>
                  <a:cubicBezTo>
                    <a:pt x="42" y="91"/>
                    <a:pt x="41" y="95"/>
                    <a:pt x="35" y="90"/>
                  </a:cubicBezTo>
                  <a:cubicBezTo>
                    <a:pt x="29" y="85"/>
                    <a:pt x="8" y="88"/>
                    <a:pt x="8" y="88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51" y="19"/>
                    <a:pt x="9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3" name="Google Shape;793;p39"/>
            <p:cNvSpPr/>
            <p:nvPr/>
          </p:nvSpPr>
          <p:spPr>
            <a:xfrm>
              <a:off x="3544888" y="2224088"/>
              <a:ext cx="184150" cy="177800"/>
            </a:xfrm>
            <a:custGeom>
              <a:rect b="b" l="l" r="r" t="t"/>
              <a:pathLst>
                <a:path extrusionOk="0" h="95" w="98">
                  <a:moveTo>
                    <a:pt x="95" y="1"/>
                  </a:moveTo>
                  <a:cubicBezTo>
                    <a:pt x="98" y="0"/>
                    <a:pt x="91" y="40"/>
                    <a:pt x="76" y="55"/>
                  </a:cubicBezTo>
                  <a:cubicBezTo>
                    <a:pt x="60" y="70"/>
                    <a:pt x="50" y="74"/>
                    <a:pt x="46" y="82"/>
                  </a:cubicBezTo>
                  <a:cubicBezTo>
                    <a:pt x="42" y="91"/>
                    <a:pt x="41" y="95"/>
                    <a:pt x="35" y="90"/>
                  </a:cubicBezTo>
                  <a:cubicBezTo>
                    <a:pt x="29" y="85"/>
                    <a:pt x="8" y="88"/>
                    <a:pt x="8" y="88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51" y="19"/>
                    <a:pt x="95" y="1"/>
                  </a:cubicBez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4" name="Google Shape;794;p39"/>
            <p:cNvSpPr/>
            <p:nvPr/>
          </p:nvSpPr>
          <p:spPr>
            <a:xfrm>
              <a:off x="3767138" y="2301875"/>
              <a:ext cx="20638" cy="39688"/>
            </a:xfrm>
            <a:custGeom>
              <a:rect b="b" l="l" r="r" t="t"/>
              <a:pathLst>
                <a:path extrusionOk="0" h="21" w="11">
                  <a:moveTo>
                    <a:pt x="10" y="10"/>
                  </a:moveTo>
                  <a:cubicBezTo>
                    <a:pt x="11" y="15"/>
                    <a:pt x="10" y="20"/>
                    <a:pt x="8" y="21"/>
                  </a:cubicBezTo>
                  <a:cubicBezTo>
                    <a:pt x="5" y="21"/>
                    <a:pt x="2" y="17"/>
                    <a:pt x="1" y="11"/>
                  </a:cubicBezTo>
                  <a:cubicBezTo>
                    <a:pt x="0" y="6"/>
                    <a:pt x="1" y="1"/>
                    <a:pt x="4" y="0"/>
                  </a:cubicBezTo>
                  <a:cubicBezTo>
                    <a:pt x="6" y="0"/>
                    <a:pt x="9" y="4"/>
                    <a:pt x="10" y="1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5" name="Google Shape;795;p39"/>
            <p:cNvSpPr/>
            <p:nvPr/>
          </p:nvSpPr>
          <p:spPr>
            <a:xfrm>
              <a:off x="3879851" y="2265363"/>
              <a:ext cx="20638" cy="41275"/>
            </a:xfrm>
            <a:custGeom>
              <a:rect b="b" l="l" r="r" t="t"/>
              <a:pathLst>
                <a:path extrusionOk="0" h="22" w="11">
                  <a:moveTo>
                    <a:pt x="10" y="10"/>
                  </a:moveTo>
                  <a:cubicBezTo>
                    <a:pt x="11" y="16"/>
                    <a:pt x="10" y="21"/>
                    <a:pt x="8" y="21"/>
                  </a:cubicBezTo>
                  <a:cubicBezTo>
                    <a:pt x="5" y="22"/>
                    <a:pt x="2" y="18"/>
                    <a:pt x="1" y="12"/>
                  </a:cubicBezTo>
                  <a:cubicBezTo>
                    <a:pt x="0" y="6"/>
                    <a:pt x="1" y="1"/>
                    <a:pt x="4" y="1"/>
                  </a:cubicBezTo>
                  <a:cubicBezTo>
                    <a:pt x="7" y="0"/>
                    <a:pt x="9" y="4"/>
                    <a:pt x="10" y="1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6" name="Google Shape;796;p39"/>
            <p:cNvSpPr/>
            <p:nvPr/>
          </p:nvSpPr>
          <p:spPr>
            <a:xfrm>
              <a:off x="3738563" y="2273300"/>
              <a:ext cx="188913" cy="168275"/>
            </a:xfrm>
            <a:custGeom>
              <a:rect b="b" l="l" r="r" t="t"/>
              <a:pathLst>
                <a:path extrusionOk="0" h="90" w="101">
                  <a:moveTo>
                    <a:pt x="71" y="0"/>
                  </a:moveTo>
                  <a:cubicBezTo>
                    <a:pt x="71" y="0"/>
                    <a:pt x="64" y="18"/>
                    <a:pt x="72" y="20"/>
                  </a:cubicBezTo>
                  <a:cubicBezTo>
                    <a:pt x="79" y="23"/>
                    <a:pt x="101" y="37"/>
                    <a:pt x="92" y="48"/>
                  </a:cubicBezTo>
                  <a:cubicBezTo>
                    <a:pt x="83" y="59"/>
                    <a:pt x="68" y="54"/>
                    <a:pt x="64" y="53"/>
                  </a:cubicBezTo>
                  <a:cubicBezTo>
                    <a:pt x="60" y="52"/>
                    <a:pt x="64" y="85"/>
                    <a:pt x="64" y="85"/>
                  </a:cubicBezTo>
                  <a:cubicBezTo>
                    <a:pt x="64" y="85"/>
                    <a:pt x="42" y="90"/>
                    <a:pt x="28" y="83"/>
                  </a:cubicBezTo>
                  <a:cubicBezTo>
                    <a:pt x="18" y="79"/>
                    <a:pt x="9" y="73"/>
                    <a:pt x="0" y="66"/>
                  </a:cubicBezTo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7" name="Google Shape;797;p39"/>
            <p:cNvSpPr/>
            <p:nvPr/>
          </p:nvSpPr>
          <p:spPr>
            <a:xfrm>
              <a:off x="3748088" y="2401888"/>
              <a:ext cx="61913" cy="92075"/>
            </a:xfrm>
            <a:custGeom>
              <a:rect b="b" l="l" r="r" t="t"/>
              <a:pathLst>
                <a:path extrusionOk="0" h="49" w="33">
                  <a:moveTo>
                    <a:pt x="0" y="0"/>
                  </a:moveTo>
                  <a:cubicBezTo>
                    <a:pt x="3" y="12"/>
                    <a:pt x="7" y="24"/>
                    <a:pt x="14" y="34"/>
                  </a:cubicBezTo>
                  <a:cubicBezTo>
                    <a:pt x="24" y="49"/>
                    <a:pt x="30" y="37"/>
                    <a:pt x="31" y="29"/>
                  </a:cubicBezTo>
                  <a:cubicBezTo>
                    <a:pt x="33" y="25"/>
                    <a:pt x="33" y="21"/>
                    <a:pt x="33" y="17"/>
                  </a:cubicBezTo>
                  <a:cubicBezTo>
                    <a:pt x="33" y="17"/>
                    <a:pt x="4" y="13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8" name="Google Shape;798;p39"/>
            <p:cNvSpPr/>
            <p:nvPr/>
          </p:nvSpPr>
          <p:spPr>
            <a:xfrm>
              <a:off x="3748088" y="2401888"/>
              <a:ext cx="61913" cy="92075"/>
            </a:xfrm>
            <a:custGeom>
              <a:rect b="b" l="l" r="r" t="t"/>
              <a:pathLst>
                <a:path extrusionOk="0" h="49" w="33">
                  <a:moveTo>
                    <a:pt x="0" y="0"/>
                  </a:moveTo>
                  <a:cubicBezTo>
                    <a:pt x="3" y="12"/>
                    <a:pt x="7" y="24"/>
                    <a:pt x="14" y="34"/>
                  </a:cubicBezTo>
                  <a:cubicBezTo>
                    <a:pt x="24" y="49"/>
                    <a:pt x="30" y="37"/>
                    <a:pt x="31" y="29"/>
                  </a:cubicBezTo>
                  <a:cubicBezTo>
                    <a:pt x="33" y="25"/>
                    <a:pt x="33" y="21"/>
                    <a:pt x="33" y="17"/>
                  </a:cubicBezTo>
                  <a:cubicBezTo>
                    <a:pt x="33" y="17"/>
                    <a:pt x="4" y="13"/>
                    <a:pt x="0" y="0"/>
                  </a:cubicBez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9" name="Google Shape;799;p39"/>
            <p:cNvSpPr/>
            <p:nvPr/>
          </p:nvSpPr>
          <p:spPr>
            <a:xfrm>
              <a:off x="3722688" y="2254250"/>
              <a:ext cx="41275" cy="42863"/>
            </a:xfrm>
            <a:custGeom>
              <a:rect b="b" l="l" r="r" t="t"/>
              <a:pathLst>
                <a:path extrusionOk="0" h="23" w="22">
                  <a:moveTo>
                    <a:pt x="0" y="23"/>
                  </a:moveTo>
                  <a:cubicBezTo>
                    <a:pt x="4" y="12"/>
                    <a:pt x="12" y="4"/>
                    <a:pt x="22" y="0"/>
                  </a:cubicBezTo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" name="Google Shape;800;p39"/>
            <p:cNvSpPr/>
            <p:nvPr/>
          </p:nvSpPr>
          <p:spPr>
            <a:xfrm>
              <a:off x="3722688" y="2254250"/>
              <a:ext cx="41275" cy="42863"/>
            </a:xfrm>
            <a:custGeom>
              <a:rect b="b" l="l" r="r" t="t"/>
              <a:pathLst>
                <a:path extrusionOk="0" h="23" w="22">
                  <a:moveTo>
                    <a:pt x="0" y="23"/>
                  </a:moveTo>
                  <a:cubicBezTo>
                    <a:pt x="4" y="12"/>
                    <a:pt x="12" y="4"/>
                    <a:pt x="22" y="0"/>
                  </a:cubicBezTo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1" name="Google Shape;801;p39"/>
            <p:cNvSpPr/>
            <p:nvPr/>
          </p:nvSpPr>
          <p:spPr>
            <a:xfrm>
              <a:off x="3513138" y="2362200"/>
              <a:ext cx="153988" cy="122238"/>
            </a:xfrm>
            <a:custGeom>
              <a:rect b="b" l="l" r="r" t="t"/>
              <a:pathLst>
                <a:path extrusionOk="0" h="65" w="82">
                  <a:moveTo>
                    <a:pt x="71" y="26"/>
                  </a:moveTo>
                  <a:cubicBezTo>
                    <a:pt x="69" y="26"/>
                    <a:pt x="46" y="0"/>
                    <a:pt x="23" y="9"/>
                  </a:cubicBezTo>
                  <a:cubicBezTo>
                    <a:pt x="0" y="19"/>
                    <a:pt x="17" y="57"/>
                    <a:pt x="34" y="61"/>
                  </a:cubicBezTo>
                  <a:cubicBezTo>
                    <a:pt x="52" y="65"/>
                    <a:pt x="82" y="45"/>
                    <a:pt x="82" y="4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2" name="Google Shape;802;p39"/>
            <p:cNvSpPr/>
            <p:nvPr/>
          </p:nvSpPr>
          <p:spPr>
            <a:xfrm>
              <a:off x="3513138" y="2362200"/>
              <a:ext cx="153988" cy="122238"/>
            </a:xfrm>
            <a:custGeom>
              <a:rect b="b" l="l" r="r" t="t"/>
              <a:pathLst>
                <a:path extrusionOk="0" h="65" w="82">
                  <a:moveTo>
                    <a:pt x="71" y="26"/>
                  </a:moveTo>
                  <a:cubicBezTo>
                    <a:pt x="69" y="26"/>
                    <a:pt x="46" y="0"/>
                    <a:pt x="23" y="9"/>
                  </a:cubicBezTo>
                  <a:cubicBezTo>
                    <a:pt x="0" y="19"/>
                    <a:pt x="17" y="57"/>
                    <a:pt x="34" y="61"/>
                  </a:cubicBezTo>
                  <a:cubicBezTo>
                    <a:pt x="52" y="65"/>
                    <a:pt x="82" y="45"/>
                    <a:pt x="82" y="45"/>
                  </a:cubicBezTo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3" name="Google Shape;803;p39"/>
            <p:cNvSpPr/>
            <p:nvPr/>
          </p:nvSpPr>
          <p:spPr>
            <a:xfrm>
              <a:off x="3495676" y="2006600"/>
              <a:ext cx="428625" cy="358775"/>
            </a:xfrm>
            <a:custGeom>
              <a:rect b="b" l="l" r="r" t="t"/>
              <a:pathLst>
                <a:path extrusionOk="0" h="191" w="228">
                  <a:moveTo>
                    <a:pt x="26" y="191"/>
                  </a:moveTo>
                  <a:cubicBezTo>
                    <a:pt x="26" y="191"/>
                    <a:pt x="89" y="125"/>
                    <a:pt x="157" y="102"/>
                  </a:cubicBezTo>
                  <a:cubicBezTo>
                    <a:pt x="228" y="79"/>
                    <a:pt x="228" y="79"/>
                    <a:pt x="228" y="79"/>
                  </a:cubicBezTo>
                  <a:cubicBezTo>
                    <a:pt x="228" y="79"/>
                    <a:pt x="212" y="46"/>
                    <a:pt x="202" y="23"/>
                  </a:cubicBezTo>
                  <a:cubicBezTo>
                    <a:pt x="191" y="0"/>
                    <a:pt x="103" y="11"/>
                    <a:pt x="73" y="19"/>
                  </a:cubicBezTo>
                  <a:cubicBezTo>
                    <a:pt x="43" y="28"/>
                    <a:pt x="7" y="85"/>
                    <a:pt x="4" y="104"/>
                  </a:cubicBezTo>
                  <a:cubicBezTo>
                    <a:pt x="0" y="124"/>
                    <a:pt x="26" y="191"/>
                    <a:pt x="26" y="191"/>
                  </a:cubicBezTo>
                  <a:close/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4" name="Google Shape;804;p39"/>
            <p:cNvSpPr/>
            <p:nvPr/>
          </p:nvSpPr>
          <p:spPr>
            <a:xfrm>
              <a:off x="3495676" y="2006600"/>
              <a:ext cx="428625" cy="358775"/>
            </a:xfrm>
            <a:custGeom>
              <a:rect b="b" l="l" r="r" t="t"/>
              <a:pathLst>
                <a:path extrusionOk="0" h="191" w="228">
                  <a:moveTo>
                    <a:pt x="26" y="191"/>
                  </a:moveTo>
                  <a:cubicBezTo>
                    <a:pt x="26" y="191"/>
                    <a:pt x="89" y="125"/>
                    <a:pt x="157" y="102"/>
                  </a:cubicBezTo>
                  <a:cubicBezTo>
                    <a:pt x="228" y="79"/>
                    <a:pt x="228" y="79"/>
                    <a:pt x="228" y="79"/>
                  </a:cubicBezTo>
                  <a:cubicBezTo>
                    <a:pt x="228" y="79"/>
                    <a:pt x="212" y="46"/>
                    <a:pt x="202" y="23"/>
                  </a:cubicBezTo>
                  <a:cubicBezTo>
                    <a:pt x="191" y="0"/>
                    <a:pt x="103" y="11"/>
                    <a:pt x="73" y="19"/>
                  </a:cubicBezTo>
                  <a:cubicBezTo>
                    <a:pt x="43" y="28"/>
                    <a:pt x="7" y="85"/>
                    <a:pt x="4" y="104"/>
                  </a:cubicBezTo>
                  <a:cubicBezTo>
                    <a:pt x="0" y="124"/>
                    <a:pt x="26" y="191"/>
                    <a:pt x="26" y="191"/>
                  </a:cubicBez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5" name="Google Shape;805;p39"/>
            <p:cNvSpPr/>
            <p:nvPr/>
          </p:nvSpPr>
          <p:spPr>
            <a:xfrm>
              <a:off x="3689351" y="2120900"/>
              <a:ext cx="423863" cy="142875"/>
            </a:xfrm>
            <a:custGeom>
              <a:rect b="b" l="l" r="r" t="t"/>
              <a:pathLst>
                <a:path extrusionOk="0" h="76" w="226">
                  <a:moveTo>
                    <a:pt x="0" y="68"/>
                  </a:moveTo>
                  <a:cubicBezTo>
                    <a:pt x="0" y="68"/>
                    <a:pt x="75" y="76"/>
                    <a:pt x="121" y="63"/>
                  </a:cubicBezTo>
                  <a:cubicBezTo>
                    <a:pt x="166" y="50"/>
                    <a:pt x="226" y="13"/>
                    <a:pt x="222" y="6"/>
                  </a:cubicBezTo>
                  <a:cubicBezTo>
                    <a:pt x="219" y="0"/>
                    <a:pt x="125" y="17"/>
                    <a:pt x="125" y="17"/>
                  </a:cubicBezTo>
                  <a:cubicBezTo>
                    <a:pt x="125" y="17"/>
                    <a:pt x="19" y="43"/>
                    <a:pt x="0" y="68"/>
                  </a:cubicBezTo>
                  <a:close/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6" name="Google Shape;806;p39"/>
            <p:cNvSpPr/>
            <p:nvPr/>
          </p:nvSpPr>
          <p:spPr>
            <a:xfrm>
              <a:off x="3689351" y="2120900"/>
              <a:ext cx="423863" cy="142875"/>
            </a:xfrm>
            <a:custGeom>
              <a:rect b="b" l="l" r="r" t="t"/>
              <a:pathLst>
                <a:path extrusionOk="0" h="76" w="226">
                  <a:moveTo>
                    <a:pt x="0" y="68"/>
                  </a:moveTo>
                  <a:cubicBezTo>
                    <a:pt x="0" y="68"/>
                    <a:pt x="75" y="76"/>
                    <a:pt x="121" y="63"/>
                  </a:cubicBezTo>
                  <a:cubicBezTo>
                    <a:pt x="166" y="50"/>
                    <a:pt x="226" y="13"/>
                    <a:pt x="222" y="6"/>
                  </a:cubicBezTo>
                  <a:cubicBezTo>
                    <a:pt x="219" y="0"/>
                    <a:pt x="125" y="17"/>
                    <a:pt x="125" y="17"/>
                  </a:cubicBezTo>
                  <a:cubicBezTo>
                    <a:pt x="125" y="17"/>
                    <a:pt x="19" y="43"/>
                    <a:pt x="0" y="68"/>
                  </a:cubicBez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7" name="Google Shape;807;p39"/>
            <p:cNvSpPr/>
            <p:nvPr/>
          </p:nvSpPr>
          <p:spPr>
            <a:xfrm>
              <a:off x="3517901" y="2930525"/>
              <a:ext cx="193675" cy="215900"/>
            </a:xfrm>
            <a:custGeom>
              <a:rect b="b" l="l" r="r" t="t"/>
              <a:pathLst>
                <a:path extrusionOk="0" h="115" w="103">
                  <a:moveTo>
                    <a:pt x="42" y="101"/>
                  </a:moveTo>
                  <a:cubicBezTo>
                    <a:pt x="42" y="101"/>
                    <a:pt x="77" y="94"/>
                    <a:pt x="88" y="85"/>
                  </a:cubicBezTo>
                  <a:cubicBezTo>
                    <a:pt x="98" y="76"/>
                    <a:pt x="93" y="48"/>
                    <a:pt x="93" y="48"/>
                  </a:cubicBezTo>
                  <a:cubicBezTo>
                    <a:pt x="93" y="48"/>
                    <a:pt x="103" y="31"/>
                    <a:pt x="99" y="24"/>
                  </a:cubicBezTo>
                  <a:cubicBezTo>
                    <a:pt x="96" y="17"/>
                    <a:pt x="45" y="33"/>
                    <a:pt x="45" y="33"/>
                  </a:cubicBezTo>
                  <a:cubicBezTo>
                    <a:pt x="53" y="27"/>
                    <a:pt x="60" y="20"/>
                    <a:pt x="66" y="12"/>
                  </a:cubicBezTo>
                  <a:cubicBezTo>
                    <a:pt x="72" y="4"/>
                    <a:pt x="61" y="0"/>
                    <a:pt x="58" y="4"/>
                  </a:cubicBezTo>
                  <a:cubicBezTo>
                    <a:pt x="55" y="9"/>
                    <a:pt x="35" y="30"/>
                    <a:pt x="30" y="37"/>
                  </a:cubicBezTo>
                  <a:cubicBezTo>
                    <a:pt x="26" y="44"/>
                    <a:pt x="23" y="74"/>
                    <a:pt x="23" y="74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6" y="115"/>
                    <a:pt x="6" y="115"/>
                    <a:pt x="6" y="115"/>
                  </a:cubicBezTo>
                  <a:lnTo>
                    <a:pt x="42" y="1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8" name="Google Shape;808;p39"/>
            <p:cNvSpPr/>
            <p:nvPr/>
          </p:nvSpPr>
          <p:spPr>
            <a:xfrm>
              <a:off x="3517901" y="2930525"/>
              <a:ext cx="193675" cy="215900"/>
            </a:xfrm>
            <a:custGeom>
              <a:rect b="b" l="l" r="r" t="t"/>
              <a:pathLst>
                <a:path extrusionOk="0" h="115" w="103">
                  <a:moveTo>
                    <a:pt x="42" y="101"/>
                  </a:moveTo>
                  <a:cubicBezTo>
                    <a:pt x="42" y="101"/>
                    <a:pt x="77" y="94"/>
                    <a:pt x="88" y="85"/>
                  </a:cubicBezTo>
                  <a:cubicBezTo>
                    <a:pt x="98" y="76"/>
                    <a:pt x="93" y="48"/>
                    <a:pt x="93" y="48"/>
                  </a:cubicBezTo>
                  <a:cubicBezTo>
                    <a:pt x="93" y="48"/>
                    <a:pt x="103" y="31"/>
                    <a:pt x="99" y="24"/>
                  </a:cubicBezTo>
                  <a:cubicBezTo>
                    <a:pt x="96" y="17"/>
                    <a:pt x="45" y="33"/>
                    <a:pt x="45" y="33"/>
                  </a:cubicBezTo>
                  <a:cubicBezTo>
                    <a:pt x="53" y="27"/>
                    <a:pt x="60" y="20"/>
                    <a:pt x="66" y="12"/>
                  </a:cubicBezTo>
                  <a:cubicBezTo>
                    <a:pt x="72" y="4"/>
                    <a:pt x="61" y="0"/>
                    <a:pt x="58" y="4"/>
                  </a:cubicBezTo>
                  <a:cubicBezTo>
                    <a:pt x="55" y="9"/>
                    <a:pt x="35" y="30"/>
                    <a:pt x="30" y="37"/>
                  </a:cubicBezTo>
                  <a:cubicBezTo>
                    <a:pt x="26" y="44"/>
                    <a:pt x="23" y="74"/>
                    <a:pt x="23" y="74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6" y="115"/>
                    <a:pt x="6" y="115"/>
                    <a:pt x="6" y="115"/>
                  </a:cubicBezTo>
                  <a:lnTo>
                    <a:pt x="42" y="101"/>
                  </a:ln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9" name="Google Shape;809;p39"/>
            <p:cNvSpPr/>
            <p:nvPr/>
          </p:nvSpPr>
          <p:spPr>
            <a:xfrm>
              <a:off x="3165476" y="2741613"/>
              <a:ext cx="396875" cy="722313"/>
            </a:xfrm>
            <a:custGeom>
              <a:rect b="b" l="l" r="r" t="t"/>
              <a:pathLst>
                <a:path extrusionOk="0" h="384" w="211">
                  <a:moveTo>
                    <a:pt x="190" y="0"/>
                  </a:moveTo>
                  <a:cubicBezTo>
                    <a:pt x="121" y="33"/>
                    <a:pt x="51" y="192"/>
                    <a:pt x="32" y="227"/>
                  </a:cubicBezTo>
                  <a:cubicBezTo>
                    <a:pt x="0" y="284"/>
                    <a:pt x="52" y="384"/>
                    <a:pt x="141" y="299"/>
                  </a:cubicBezTo>
                  <a:cubicBezTo>
                    <a:pt x="166" y="274"/>
                    <a:pt x="189" y="248"/>
                    <a:pt x="211" y="221"/>
                  </a:cubicBezTo>
                  <a:cubicBezTo>
                    <a:pt x="203" y="175"/>
                    <a:pt x="203" y="175"/>
                    <a:pt x="203" y="175"/>
                  </a:cubicBezTo>
                  <a:cubicBezTo>
                    <a:pt x="149" y="203"/>
                    <a:pt x="149" y="203"/>
                    <a:pt x="149" y="203"/>
                  </a:cubicBezTo>
                  <a:cubicBezTo>
                    <a:pt x="198" y="156"/>
                    <a:pt x="198" y="156"/>
                    <a:pt x="198" y="156"/>
                  </a:cubicBezTo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0" name="Google Shape;810;p39"/>
            <p:cNvSpPr/>
            <p:nvPr/>
          </p:nvSpPr>
          <p:spPr>
            <a:xfrm>
              <a:off x="3165476" y="2741613"/>
              <a:ext cx="396875" cy="722313"/>
            </a:xfrm>
            <a:custGeom>
              <a:rect b="b" l="l" r="r" t="t"/>
              <a:pathLst>
                <a:path extrusionOk="0" h="384" w="211">
                  <a:moveTo>
                    <a:pt x="190" y="0"/>
                  </a:moveTo>
                  <a:cubicBezTo>
                    <a:pt x="121" y="33"/>
                    <a:pt x="51" y="192"/>
                    <a:pt x="32" y="227"/>
                  </a:cubicBezTo>
                  <a:cubicBezTo>
                    <a:pt x="0" y="284"/>
                    <a:pt x="52" y="384"/>
                    <a:pt x="141" y="299"/>
                  </a:cubicBezTo>
                  <a:cubicBezTo>
                    <a:pt x="166" y="274"/>
                    <a:pt x="189" y="248"/>
                    <a:pt x="211" y="221"/>
                  </a:cubicBezTo>
                  <a:cubicBezTo>
                    <a:pt x="203" y="175"/>
                    <a:pt x="203" y="175"/>
                    <a:pt x="203" y="175"/>
                  </a:cubicBezTo>
                  <a:cubicBezTo>
                    <a:pt x="149" y="203"/>
                    <a:pt x="149" y="203"/>
                    <a:pt x="149" y="203"/>
                  </a:cubicBezTo>
                  <a:cubicBezTo>
                    <a:pt x="198" y="156"/>
                    <a:pt x="198" y="156"/>
                    <a:pt x="198" y="156"/>
                  </a:cubicBezTo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811" name="Google Shape;811;p39"/>
            <p:cNvCxnSpPr/>
            <p:nvPr/>
          </p:nvCxnSpPr>
          <p:spPr>
            <a:xfrm>
              <a:off x="3502026" y="3101975"/>
              <a:ext cx="14400" cy="85800"/>
            </a:xfrm>
            <a:prstGeom prst="straightConnector1">
              <a:avLst/>
            </a:prstGeom>
            <a:noFill/>
            <a:ln cap="rnd" cmpd="sng" w="9525">
              <a:solidFill>
                <a:srgbClr val="263238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812" name="Google Shape;812;p39"/>
            <p:cNvCxnSpPr/>
            <p:nvPr/>
          </p:nvCxnSpPr>
          <p:spPr>
            <a:xfrm flipH="1">
              <a:off x="3302076" y="3122613"/>
              <a:ext cx="142800" cy="49200"/>
            </a:xfrm>
            <a:prstGeom prst="straightConnector1">
              <a:avLst/>
            </a:prstGeom>
            <a:noFill/>
            <a:ln cap="rnd" cmpd="sng" w="9525">
              <a:solidFill>
                <a:srgbClr val="263238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813" name="Google Shape;813;p39"/>
            <p:cNvSpPr/>
            <p:nvPr/>
          </p:nvSpPr>
          <p:spPr>
            <a:xfrm>
              <a:off x="3263901" y="3127375"/>
              <a:ext cx="142875" cy="41275"/>
            </a:xfrm>
            <a:custGeom>
              <a:rect b="b" l="l" r="r" t="t"/>
              <a:pathLst>
                <a:path extrusionOk="0" h="22" w="76">
                  <a:moveTo>
                    <a:pt x="0" y="22"/>
                  </a:moveTo>
                  <a:cubicBezTo>
                    <a:pt x="0" y="22"/>
                    <a:pt x="37" y="0"/>
                    <a:pt x="76" y="3"/>
                  </a:cubicBezTo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4" name="Google Shape;814;p39"/>
            <p:cNvSpPr/>
            <p:nvPr/>
          </p:nvSpPr>
          <p:spPr>
            <a:xfrm>
              <a:off x="3352801" y="3101975"/>
              <a:ext cx="76200" cy="28575"/>
            </a:xfrm>
            <a:custGeom>
              <a:rect b="b" l="l" r="r" t="t"/>
              <a:pathLst>
                <a:path extrusionOk="0" h="15" w="40">
                  <a:moveTo>
                    <a:pt x="0" y="3"/>
                  </a:moveTo>
                  <a:cubicBezTo>
                    <a:pt x="0" y="3"/>
                    <a:pt x="28" y="0"/>
                    <a:pt x="40" y="15"/>
                  </a:cubicBezTo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5" name="Google Shape;815;p39"/>
            <p:cNvSpPr/>
            <p:nvPr/>
          </p:nvSpPr>
          <p:spPr>
            <a:xfrm>
              <a:off x="3973513" y="2619375"/>
              <a:ext cx="177800" cy="307975"/>
            </a:xfrm>
            <a:custGeom>
              <a:rect b="b" l="l" r="r" t="t"/>
              <a:pathLst>
                <a:path extrusionOk="0" h="164" w="95">
                  <a:moveTo>
                    <a:pt x="0" y="3"/>
                  </a:moveTo>
                  <a:cubicBezTo>
                    <a:pt x="85" y="164"/>
                    <a:pt x="85" y="164"/>
                    <a:pt x="85" y="164"/>
                  </a:cubicBezTo>
                  <a:cubicBezTo>
                    <a:pt x="85" y="164"/>
                    <a:pt x="95" y="149"/>
                    <a:pt x="79" y="103"/>
                  </a:cubicBezTo>
                  <a:cubicBezTo>
                    <a:pt x="64" y="57"/>
                    <a:pt x="37" y="2"/>
                    <a:pt x="37" y="2"/>
                  </a:cubicBezTo>
                  <a:cubicBezTo>
                    <a:pt x="37" y="2"/>
                    <a:pt x="8" y="0"/>
                    <a:pt x="0" y="3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6" name="Google Shape;816;p39"/>
            <p:cNvSpPr/>
            <p:nvPr/>
          </p:nvSpPr>
          <p:spPr>
            <a:xfrm>
              <a:off x="3973513" y="2619375"/>
              <a:ext cx="177800" cy="307975"/>
            </a:xfrm>
            <a:custGeom>
              <a:rect b="b" l="l" r="r" t="t"/>
              <a:pathLst>
                <a:path extrusionOk="0" h="164" w="95">
                  <a:moveTo>
                    <a:pt x="0" y="3"/>
                  </a:moveTo>
                  <a:cubicBezTo>
                    <a:pt x="85" y="164"/>
                    <a:pt x="85" y="164"/>
                    <a:pt x="85" y="164"/>
                  </a:cubicBezTo>
                  <a:cubicBezTo>
                    <a:pt x="85" y="164"/>
                    <a:pt x="95" y="149"/>
                    <a:pt x="79" y="103"/>
                  </a:cubicBezTo>
                  <a:cubicBezTo>
                    <a:pt x="64" y="57"/>
                    <a:pt x="37" y="2"/>
                    <a:pt x="37" y="2"/>
                  </a:cubicBezTo>
                  <a:cubicBezTo>
                    <a:pt x="37" y="2"/>
                    <a:pt x="8" y="0"/>
                    <a:pt x="0" y="3"/>
                  </a:cubicBez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7" name="Google Shape;817;p39"/>
            <p:cNvSpPr/>
            <p:nvPr/>
          </p:nvSpPr>
          <p:spPr>
            <a:xfrm>
              <a:off x="3587751" y="5245100"/>
              <a:ext cx="214313" cy="152400"/>
            </a:xfrm>
            <a:custGeom>
              <a:rect b="b" l="l" r="r" t="t"/>
              <a:pathLst>
                <a:path extrusionOk="0" h="81" w="114">
                  <a:moveTo>
                    <a:pt x="100" y="26"/>
                  </a:moveTo>
                  <a:cubicBezTo>
                    <a:pt x="100" y="26"/>
                    <a:pt x="81" y="0"/>
                    <a:pt x="52" y="12"/>
                  </a:cubicBezTo>
                  <a:cubicBezTo>
                    <a:pt x="24" y="24"/>
                    <a:pt x="9" y="35"/>
                    <a:pt x="5" y="54"/>
                  </a:cubicBezTo>
                  <a:cubicBezTo>
                    <a:pt x="0" y="73"/>
                    <a:pt x="3" y="81"/>
                    <a:pt x="3" y="81"/>
                  </a:cubicBezTo>
                  <a:cubicBezTo>
                    <a:pt x="113" y="81"/>
                    <a:pt x="113" y="81"/>
                    <a:pt x="113" y="81"/>
                  </a:cubicBezTo>
                  <a:cubicBezTo>
                    <a:pt x="114" y="70"/>
                    <a:pt x="113" y="58"/>
                    <a:pt x="111" y="47"/>
                  </a:cubicBezTo>
                  <a:cubicBezTo>
                    <a:pt x="109" y="39"/>
                    <a:pt x="105" y="32"/>
                    <a:pt x="100" y="26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8" name="Google Shape;818;p39"/>
            <p:cNvSpPr/>
            <p:nvPr/>
          </p:nvSpPr>
          <p:spPr>
            <a:xfrm>
              <a:off x="3587751" y="5245100"/>
              <a:ext cx="214313" cy="152400"/>
            </a:xfrm>
            <a:custGeom>
              <a:rect b="b" l="l" r="r" t="t"/>
              <a:pathLst>
                <a:path extrusionOk="0" h="81" w="114">
                  <a:moveTo>
                    <a:pt x="100" y="26"/>
                  </a:moveTo>
                  <a:cubicBezTo>
                    <a:pt x="100" y="26"/>
                    <a:pt x="81" y="0"/>
                    <a:pt x="52" y="12"/>
                  </a:cubicBezTo>
                  <a:cubicBezTo>
                    <a:pt x="24" y="24"/>
                    <a:pt x="9" y="35"/>
                    <a:pt x="5" y="54"/>
                  </a:cubicBezTo>
                  <a:cubicBezTo>
                    <a:pt x="0" y="73"/>
                    <a:pt x="3" y="81"/>
                    <a:pt x="3" y="81"/>
                  </a:cubicBezTo>
                  <a:cubicBezTo>
                    <a:pt x="113" y="81"/>
                    <a:pt x="113" y="81"/>
                    <a:pt x="113" y="81"/>
                  </a:cubicBezTo>
                  <a:cubicBezTo>
                    <a:pt x="114" y="70"/>
                    <a:pt x="113" y="58"/>
                    <a:pt x="111" y="47"/>
                  </a:cubicBezTo>
                  <a:cubicBezTo>
                    <a:pt x="109" y="39"/>
                    <a:pt x="105" y="32"/>
                    <a:pt x="100" y="26"/>
                  </a:cubicBez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9" name="Google Shape;819;p39"/>
            <p:cNvSpPr/>
            <p:nvPr/>
          </p:nvSpPr>
          <p:spPr>
            <a:xfrm>
              <a:off x="3587751" y="5351463"/>
              <a:ext cx="212725" cy="46038"/>
            </a:xfrm>
            <a:custGeom>
              <a:rect b="b" l="l" r="r" t="t"/>
              <a:pathLst>
                <a:path extrusionOk="0" h="24" w="113">
                  <a:moveTo>
                    <a:pt x="112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17"/>
                    <a:pt x="3" y="24"/>
                    <a:pt x="3" y="24"/>
                  </a:cubicBezTo>
                  <a:cubicBezTo>
                    <a:pt x="113" y="24"/>
                    <a:pt x="113" y="24"/>
                    <a:pt x="113" y="24"/>
                  </a:cubicBezTo>
                  <a:cubicBezTo>
                    <a:pt x="113" y="16"/>
                    <a:pt x="113" y="8"/>
                    <a:pt x="1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0" name="Google Shape;820;p39"/>
            <p:cNvSpPr/>
            <p:nvPr/>
          </p:nvSpPr>
          <p:spPr>
            <a:xfrm>
              <a:off x="3587751" y="5351463"/>
              <a:ext cx="212725" cy="46038"/>
            </a:xfrm>
            <a:custGeom>
              <a:rect b="b" l="l" r="r" t="t"/>
              <a:pathLst>
                <a:path extrusionOk="0" h="24" w="113">
                  <a:moveTo>
                    <a:pt x="112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17"/>
                    <a:pt x="3" y="24"/>
                    <a:pt x="3" y="24"/>
                  </a:cubicBezTo>
                  <a:cubicBezTo>
                    <a:pt x="113" y="24"/>
                    <a:pt x="113" y="24"/>
                    <a:pt x="113" y="24"/>
                  </a:cubicBezTo>
                  <a:cubicBezTo>
                    <a:pt x="113" y="16"/>
                    <a:pt x="113" y="8"/>
                    <a:pt x="112" y="0"/>
                  </a:cubicBez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1" name="Google Shape;821;p39"/>
            <p:cNvSpPr/>
            <p:nvPr/>
          </p:nvSpPr>
          <p:spPr>
            <a:xfrm>
              <a:off x="3962401" y="5276850"/>
              <a:ext cx="365125" cy="120650"/>
            </a:xfrm>
            <a:custGeom>
              <a:rect b="b" l="l" r="r" t="t"/>
              <a:pathLst>
                <a:path extrusionOk="0" h="64" w="195">
                  <a:moveTo>
                    <a:pt x="0" y="17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195" y="64"/>
                    <a:pt x="195" y="64"/>
                    <a:pt x="195" y="64"/>
                  </a:cubicBezTo>
                  <a:cubicBezTo>
                    <a:pt x="195" y="64"/>
                    <a:pt x="193" y="39"/>
                    <a:pt x="178" y="28"/>
                  </a:cubicBezTo>
                  <a:cubicBezTo>
                    <a:pt x="164" y="18"/>
                    <a:pt x="109" y="11"/>
                    <a:pt x="109" y="11"/>
                  </a:cubicBezTo>
                  <a:cubicBezTo>
                    <a:pt x="104" y="0"/>
                    <a:pt x="104" y="0"/>
                    <a:pt x="104" y="0"/>
                  </a:cubicBezTo>
                  <a:lnTo>
                    <a:pt x="0" y="17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2" name="Google Shape;822;p39"/>
            <p:cNvSpPr/>
            <p:nvPr/>
          </p:nvSpPr>
          <p:spPr>
            <a:xfrm>
              <a:off x="3962401" y="5276850"/>
              <a:ext cx="365125" cy="120650"/>
            </a:xfrm>
            <a:custGeom>
              <a:rect b="b" l="l" r="r" t="t"/>
              <a:pathLst>
                <a:path extrusionOk="0" h="64" w="195">
                  <a:moveTo>
                    <a:pt x="0" y="17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195" y="64"/>
                    <a:pt x="195" y="64"/>
                    <a:pt x="195" y="64"/>
                  </a:cubicBezTo>
                  <a:cubicBezTo>
                    <a:pt x="195" y="64"/>
                    <a:pt x="193" y="39"/>
                    <a:pt x="178" y="28"/>
                  </a:cubicBezTo>
                  <a:cubicBezTo>
                    <a:pt x="164" y="18"/>
                    <a:pt x="109" y="11"/>
                    <a:pt x="109" y="11"/>
                  </a:cubicBezTo>
                  <a:cubicBezTo>
                    <a:pt x="104" y="0"/>
                    <a:pt x="104" y="0"/>
                    <a:pt x="104" y="0"/>
                  </a:cubicBezTo>
                  <a:lnTo>
                    <a:pt x="0" y="17"/>
                  </a:ln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3" name="Google Shape;823;p39"/>
            <p:cNvSpPr/>
            <p:nvPr/>
          </p:nvSpPr>
          <p:spPr>
            <a:xfrm>
              <a:off x="3962401" y="5357813"/>
              <a:ext cx="365125" cy="39688"/>
            </a:xfrm>
            <a:custGeom>
              <a:rect b="b" l="l" r="r" t="t"/>
              <a:pathLst>
                <a:path extrusionOk="0" h="21" w="195">
                  <a:moveTo>
                    <a:pt x="189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195" y="21"/>
                    <a:pt x="195" y="21"/>
                    <a:pt x="195" y="21"/>
                  </a:cubicBezTo>
                  <a:cubicBezTo>
                    <a:pt x="194" y="14"/>
                    <a:pt x="192" y="7"/>
                    <a:pt x="1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4" name="Google Shape;824;p39"/>
            <p:cNvSpPr/>
            <p:nvPr/>
          </p:nvSpPr>
          <p:spPr>
            <a:xfrm>
              <a:off x="3962401" y="5357813"/>
              <a:ext cx="365125" cy="39688"/>
            </a:xfrm>
            <a:custGeom>
              <a:rect b="b" l="l" r="r" t="t"/>
              <a:pathLst>
                <a:path extrusionOk="0" h="21" w="195">
                  <a:moveTo>
                    <a:pt x="189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195" y="21"/>
                    <a:pt x="195" y="21"/>
                    <a:pt x="195" y="21"/>
                  </a:cubicBezTo>
                  <a:cubicBezTo>
                    <a:pt x="194" y="14"/>
                    <a:pt x="192" y="7"/>
                    <a:pt x="189" y="0"/>
                  </a:cubicBez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5" name="Google Shape;825;p39"/>
            <p:cNvSpPr/>
            <p:nvPr/>
          </p:nvSpPr>
          <p:spPr>
            <a:xfrm>
              <a:off x="3792538" y="2565400"/>
              <a:ext cx="68263" cy="47625"/>
            </a:xfrm>
            <a:custGeom>
              <a:rect b="b" l="l" r="r" t="t"/>
              <a:pathLst>
                <a:path extrusionOk="0" h="30" w="43">
                  <a:moveTo>
                    <a:pt x="43" y="0"/>
                  </a:moveTo>
                  <a:lnTo>
                    <a:pt x="0" y="5"/>
                  </a:lnTo>
                  <a:lnTo>
                    <a:pt x="43" y="3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6" name="Google Shape;826;p39"/>
            <p:cNvSpPr/>
            <p:nvPr/>
          </p:nvSpPr>
          <p:spPr>
            <a:xfrm>
              <a:off x="3792538" y="2565400"/>
              <a:ext cx="68263" cy="47625"/>
            </a:xfrm>
            <a:custGeom>
              <a:rect b="b" l="l" r="r" t="t"/>
              <a:pathLst>
                <a:path extrusionOk="0" h="30" w="43">
                  <a:moveTo>
                    <a:pt x="43" y="0"/>
                  </a:moveTo>
                  <a:lnTo>
                    <a:pt x="0" y="5"/>
                  </a:lnTo>
                  <a:lnTo>
                    <a:pt x="43" y="30"/>
                  </a:lnTo>
                  <a:lnTo>
                    <a:pt x="43" y="0"/>
                  </a:ln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7" name="Google Shape;827;p39"/>
            <p:cNvSpPr/>
            <p:nvPr/>
          </p:nvSpPr>
          <p:spPr>
            <a:xfrm>
              <a:off x="3552826" y="4945063"/>
              <a:ext cx="122238" cy="215900"/>
            </a:xfrm>
            <a:custGeom>
              <a:rect b="b" l="l" r="r" t="t"/>
              <a:pathLst>
                <a:path extrusionOk="0" h="115" w="65">
                  <a:moveTo>
                    <a:pt x="24" y="108"/>
                  </a:moveTo>
                  <a:cubicBezTo>
                    <a:pt x="24" y="108"/>
                    <a:pt x="40" y="96"/>
                    <a:pt x="53" y="83"/>
                  </a:cubicBezTo>
                  <a:cubicBezTo>
                    <a:pt x="65" y="70"/>
                    <a:pt x="53" y="77"/>
                    <a:pt x="43" y="61"/>
                  </a:cubicBezTo>
                  <a:cubicBezTo>
                    <a:pt x="34" y="45"/>
                    <a:pt x="13" y="0"/>
                    <a:pt x="13" y="0"/>
                  </a:cubicBezTo>
                  <a:cubicBezTo>
                    <a:pt x="13" y="0"/>
                    <a:pt x="19" y="77"/>
                    <a:pt x="21" y="81"/>
                  </a:cubicBezTo>
                  <a:cubicBezTo>
                    <a:pt x="22" y="86"/>
                    <a:pt x="0" y="102"/>
                    <a:pt x="10" y="108"/>
                  </a:cubicBezTo>
                  <a:cubicBezTo>
                    <a:pt x="19" y="115"/>
                    <a:pt x="24" y="108"/>
                    <a:pt x="24" y="108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8" name="Google Shape;828;p39"/>
            <p:cNvSpPr/>
            <p:nvPr/>
          </p:nvSpPr>
          <p:spPr>
            <a:xfrm>
              <a:off x="3552826" y="4945063"/>
              <a:ext cx="122238" cy="215900"/>
            </a:xfrm>
            <a:custGeom>
              <a:rect b="b" l="l" r="r" t="t"/>
              <a:pathLst>
                <a:path extrusionOk="0" h="115" w="65">
                  <a:moveTo>
                    <a:pt x="24" y="108"/>
                  </a:moveTo>
                  <a:cubicBezTo>
                    <a:pt x="24" y="108"/>
                    <a:pt x="40" y="96"/>
                    <a:pt x="53" y="83"/>
                  </a:cubicBezTo>
                  <a:cubicBezTo>
                    <a:pt x="65" y="70"/>
                    <a:pt x="53" y="77"/>
                    <a:pt x="43" y="61"/>
                  </a:cubicBezTo>
                  <a:cubicBezTo>
                    <a:pt x="34" y="45"/>
                    <a:pt x="13" y="0"/>
                    <a:pt x="13" y="0"/>
                  </a:cubicBezTo>
                  <a:cubicBezTo>
                    <a:pt x="13" y="0"/>
                    <a:pt x="19" y="77"/>
                    <a:pt x="21" y="81"/>
                  </a:cubicBezTo>
                  <a:cubicBezTo>
                    <a:pt x="22" y="86"/>
                    <a:pt x="0" y="102"/>
                    <a:pt x="10" y="108"/>
                  </a:cubicBezTo>
                  <a:cubicBezTo>
                    <a:pt x="19" y="115"/>
                    <a:pt x="24" y="108"/>
                    <a:pt x="24" y="108"/>
                  </a:cubicBez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9" name="Google Shape;829;p39"/>
            <p:cNvSpPr/>
            <p:nvPr/>
          </p:nvSpPr>
          <p:spPr>
            <a:xfrm>
              <a:off x="3997326" y="4938713"/>
              <a:ext cx="146050" cy="173038"/>
            </a:xfrm>
            <a:custGeom>
              <a:rect b="b" l="l" r="r" t="t"/>
              <a:pathLst>
                <a:path extrusionOk="0" h="92" w="78">
                  <a:moveTo>
                    <a:pt x="71" y="89"/>
                  </a:moveTo>
                  <a:cubicBezTo>
                    <a:pt x="71" y="89"/>
                    <a:pt x="19" y="57"/>
                    <a:pt x="9" y="29"/>
                  </a:cubicBezTo>
                  <a:cubicBezTo>
                    <a:pt x="0" y="0"/>
                    <a:pt x="74" y="59"/>
                    <a:pt x="78" y="92"/>
                  </a:cubicBezTo>
                  <a:lnTo>
                    <a:pt x="71" y="89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0" name="Google Shape;830;p39"/>
            <p:cNvSpPr/>
            <p:nvPr/>
          </p:nvSpPr>
          <p:spPr>
            <a:xfrm>
              <a:off x="3997326" y="4938713"/>
              <a:ext cx="146050" cy="173038"/>
            </a:xfrm>
            <a:custGeom>
              <a:rect b="b" l="l" r="r" t="t"/>
              <a:pathLst>
                <a:path extrusionOk="0" h="92" w="78">
                  <a:moveTo>
                    <a:pt x="71" y="89"/>
                  </a:moveTo>
                  <a:cubicBezTo>
                    <a:pt x="71" y="89"/>
                    <a:pt x="19" y="57"/>
                    <a:pt x="9" y="29"/>
                  </a:cubicBezTo>
                  <a:cubicBezTo>
                    <a:pt x="0" y="0"/>
                    <a:pt x="74" y="59"/>
                    <a:pt x="78" y="92"/>
                  </a:cubicBezTo>
                  <a:lnTo>
                    <a:pt x="71" y="89"/>
                  </a:ln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1" name="Google Shape;831;p39"/>
            <p:cNvSpPr/>
            <p:nvPr/>
          </p:nvSpPr>
          <p:spPr>
            <a:xfrm>
              <a:off x="2171701" y="4351338"/>
              <a:ext cx="219075" cy="671513"/>
            </a:xfrm>
            <a:custGeom>
              <a:rect b="b" l="l" r="r" t="t"/>
              <a:pathLst>
                <a:path extrusionOk="0" h="358" w="116">
                  <a:moveTo>
                    <a:pt x="7" y="5"/>
                  </a:moveTo>
                  <a:cubicBezTo>
                    <a:pt x="7" y="5"/>
                    <a:pt x="0" y="100"/>
                    <a:pt x="4" y="150"/>
                  </a:cubicBezTo>
                  <a:cubicBezTo>
                    <a:pt x="9" y="200"/>
                    <a:pt x="35" y="355"/>
                    <a:pt x="35" y="355"/>
                  </a:cubicBezTo>
                  <a:cubicBezTo>
                    <a:pt x="88" y="358"/>
                    <a:pt x="88" y="358"/>
                    <a:pt x="88" y="358"/>
                  </a:cubicBezTo>
                  <a:cubicBezTo>
                    <a:pt x="88" y="358"/>
                    <a:pt x="107" y="165"/>
                    <a:pt x="111" y="117"/>
                  </a:cubicBezTo>
                  <a:cubicBezTo>
                    <a:pt x="116" y="69"/>
                    <a:pt x="116" y="0"/>
                    <a:pt x="116" y="0"/>
                  </a:cubicBezTo>
                  <a:lnTo>
                    <a:pt x="7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2" name="Google Shape;832;p39"/>
            <p:cNvSpPr/>
            <p:nvPr/>
          </p:nvSpPr>
          <p:spPr>
            <a:xfrm>
              <a:off x="2171701" y="4351338"/>
              <a:ext cx="219075" cy="671513"/>
            </a:xfrm>
            <a:custGeom>
              <a:rect b="b" l="l" r="r" t="t"/>
              <a:pathLst>
                <a:path extrusionOk="0" h="358" w="116">
                  <a:moveTo>
                    <a:pt x="7" y="5"/>
                  </a:moveTo>
                  <a:cubicBezTo>
                    <a:pt x="7" y="5"/>
                    <a:pt x="0" y="100"/>
                    <a:pt x="4" y="150"/>
                  </a:cubicBezTo>
                  <a:cubicBezTo>
                    <a:pt x="9" y="200"/>
                    <a:pt x="35" y="355"/>
                    <a:pt x="35" y="355"/>
                  </a:cubicBezTo>
                  <a:cubicBezTo>
                    <a:pt x="88" y="358"/>
                    <a:pt x="88" y="358"/>
                    <a:pt x="88" y="358"/>
                  </a:cubicBezTo>
                  <a:cubicBezTo>
                    <a:pt x="88" y="358"/>
                    <a:pt x="107" y="165"/>
                    <a:pt x="111" y="117"/>
                  </a:cubicBezTo>
                  <a:cubicBezTo>
                    <a:pt x="116" y="69"/>
                    <a:pt x="116" y="0"/>
                    <a:pt x="116" y="0"/>
                  </a:cubicBezTo>
                  <a:lnTo>
                    <a:pt x="7" y="5"/>
                  </a:ln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3" name="Google Shape;833;p39"/>
            <p:cNvSpPr/>
            <p:nvPr/>
          </p:nvSpPr>
          <p:spPr>
            <a:xfrm>
              <a:off x="2222501" y="4916488"/>
              <a:ext cx="123825" cy="106363"/>
            </a:xfrm>
            <a:custGeom>
              <a:rect b="b" l="l" r="r" t="t"/>
              <a:pathLst>
                <a:path extrusionOk="0" h="57" w="66">
                  <a:moveTo>
                    <a:pt x="6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5" y="31"/>
                    <a:pt x="9" y="54"/>
                    <a:pt x="9" y="54"/>
                  </a:cubicBezTo>
                  <a:cubicBezTo>
                    <a:pt x="61" y="57"/>
                    <a:pt x="61" y="57"/>
                    <a:pt x="61" y="57"/>
                  </a:cubicBezTo>
                  <a:cubicBezTo>
                    <a:pt x="61" y="57"/>
                    <a:pt x="63" y="33"/>
                    <a:pt x="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4" name="Google Shape;834;p39"/>
            <p:cNvSpPr/>
            <p:nvPr/>
          </p:nvSpPr>
          <p:spPr>
            <a:xfrm>
              <a:off x="2222501" y="4916488"/>
              <a:ext cx="123825" cy="106363"/>
            </a:xfrm>
            <a:custGeom>
              <a:rect b="b" l="l" r="r" t="t"/>
              <a:pathLst>
                <a:path extrusionOk="0" h="57" w="66">
                  <a:moveTo>
                    <a:pt x="6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5" y="31"/>
                    <a:pt x="9" y="54"/>
                    <a:pt x="9" y="54"/>
                  </a:cubicBezTo>
                  <a:cubicBezTo>
                    <a:pt x="61" y="57"/>
                    <a:pt x="61" y="57"/>
                    <a:pt x="61" y="57"/>
                  </a:cubicBezTo>
                  <a:cubicBezTo>
                    <a:pt x="61" y="57"/>
                    <a:pt x="63" y="33"/>
                    <a:pt x="66" y="0"/>
                  </a:cubicBez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5" name="Google Shape;835;p39"/>
            <p:cNvSpPr/>
            <p:nvPr/>
          </p:nvSpPr>
          <p:spPr>
            <a:xfrm>
              <a:off x="2178051" y="4351338"/>
              <a:ext cx="212725" cy="127000"/>
            </a:xfrm>
            <a:custGeom>
              <a:rect b="b" l="l" r="r" t="t"/>
              <a:pathLst>
                <a:path extrusionOk="0" h="68" w="113">
                  <a:moveTo>
                    <a:pt x="113" y="32"/>
                  </a:moveTo>
                  <a:cubicBezTo>
                    <a:pt x="113" y="16"/>
                    <a:pt x="113" y="4"/>
                    <a:pt x="113" y="1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2" y="34"/>
                    <a:pt x="0" y="68"/>
                  </a:cubicBezTo>
                  <a:lnTo>
                    <a:pt x="113" y="32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6" name="Google Shape;836;p39"/>
            <p:cNvSpPr/>
            <p:nvPr/>
          </p:nvSpPr>
          <p:spPr>
            <a:xfrm>
              <a:off x="2178051" y="4351338"/>
              <a:ext cx="212725" cy="127000"/>
            </a:xfrm>
            <a:custGeom>
              <a:rect b="b" l="l" r="r" t="t"/>
              <a:pathLst>
                <a:path extrusionOk="0" h="68" w="113">
                  <a:moveTo>
                    <a:pt x="113" y="32"/>
                  </a:moveTo>
                  <a:cubicBezTo>
                    <a:pt x="113" y="16"/>
                    <a:pt x="113" y="4"/>
                    <a:pt x="113" y="1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2" y="34"/>
                    <a:pt x="0" y="68"/>
                  </a:cubicBezTo>
                  <a:lnTo>
                    <a:pt x="113" y="32"/>
                  </a:ln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7" name="Google Shape;837;p39"/>
            <p:cNvSpPr/>
            <p:nvPr/>
          </p:nvSpPr>
          <p:spPr>
            <a:xfrm>
              <a:off x="2560638" y="4351338"/>
              <a:ext cx="220663" cy="671513"/>
            </a:xfrm>
            <a:custGeom>
              <a:rect b="b" l="l" r="r" t="t"/>
              <a:pathLst>
                <a:path extrusionOk="0" h="358" w="117">
                  <a:moveTo>
                    <a:pt x="110" y="5"/>
                  </a:moveTo>
                  <a:cubicBezTo>
                    <a:pt x="110" y="5"/>
                    <a:pt x="117" y="100"/>
                    <a:pt x="112" y="150"/>
                  </a:cubicBezTo>
                  <a:cubicBezTo>
                    <a:pt x="107" y="200"/>
                    <a:pt x="81" y="355"/>
                    <a:pt x="81" y="355"/>
                  </a:cubicBezTo>
                  <a:cubicBezTo>
                    <a:pt x="29" y="358"/>
                    <a:pt x="29" y="358"/>
                    <a:pt x="29" y="358"/>
                  </a:cubicBezTo>
                  <a:cubicBezTo>
                    <a:pt x="29" y="358"/>
                    <a:pt x="10" y="165"/>
                    <a:pt x="5" y="117"/>
                  </a:cubicBezTo>
                  <a:cubicBezTo>
                    <a:pt x="0" y="69"/>
                    <a:pt x="0" y="0"/>
                    <a:pt x="0" y="0"/>
                  </a:cubicBezTo>
                  <a:lnTo>
                    <a:pt x="110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8" name="Google Shape;838;p39"/>
            <p:cNvSpPr/>
            <p:nvPr/>
          </p:nvSpPr>
          <p:spPr>
            <a:xfrm>
              <a:off x="2560638" y="4351338"/>
              <a:ext cx="220663" cy="671513"/>
            </a:xfrm>
            <a:custGeom>
              <a:rect b="b" l="l" r="r" t="t"/>
              <a:pathLst>
                <a:path extrusionOk="0" h="358" w="117">
                  <a:moveTo>
                    <a:pt x="110" y="5"/>
                  </a:moveTo>
                  <a:cubicBezTo>
                    <a:pt x="110" y="5"/>
                    <a:pt x="117" y="100"/>
                    <a:pt x="112" y="150"/>
                  </a:cubicBezTo>
                  <a:cubicBezTo>
                    <a:pt x="107" y="200"/>
                    <a:pt x="81" y="355"/>
                    <a:pt x="81" y="355"/>
                  </a:cubicBezTo>
                  <a:cubicBezTo>
                    <a:pt x="29" y="358"/>
                    <a:pt x="29" y="358"/>
                    <a:pt x="29" y="358"/>
                  </a:cubicBezTo>
                  <a:cubicBezTo>
                    <a:pt x="29" y="358"/>
                    <a:pt x="10" y="165"/>
                    <a:pt x="5" y="117"/>
                  </a:cubicBezTo>
                  <a:cubicBezTo>
                    <a:pt x="0" y="69"/>
                    <a:pt x="0" y="0"/>
                    <a:pt x="0" y="0"/>
                  </a:cubicBezTo>
                  <a:lnTo>
                    <a:pt x="110" y="5"/>
                  </a:ln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9" name="Google Shape;839;p39"/>
            <p:cNvSpPr/>
            <p:nvPr/>
          </p:nvSpPr>
          <p:spPr>
            <a:xfrm>
              <a:off x="2605088" y="4914900"/>
              <a:ext cx="125413" cy="107950"/>
            </a:xfrm>
            <a:custGeom>
              <a:rect b="b" l="l" r="r" t="t"/>
              <a:pathLst>
                <a:path extrusionOk="0" h="58" w="67">
                  <a:moveTo>
                    <a:pt x="0" y="0"/>
                  </a:moveTo>
                  <a:cubicBezTo>
                    <a:pt x="6" y="58"/>
                    <a:pt x="6" y="58"/>
                    <a:pt x="6" y="58"/>
                  </a:cubicBezTo>
                  <a:cubicBezTo>
                    <a:pt x="58" y="55"/>
                    <a:pt x="58" y="55"/>
                    <a:pt x="58" y="55"/>
                  </a:cubicBezTo>
                  <a:cubicBezTo>
                    <a:pt x="58" y="55"/>
                    <a:pt x="62" y="31"/>
                    <a:pt x="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0" name="Google Shape;840;p39"/>
            <p:cNvSpPr/>
            <p:nvPr/>
          </p:nvSpPr>
          <p:spPr>
            <a:xfrm>
              <a:off x="2605088" y="4914900"/>
              <a:ext cx="125413" cy="107950"/>
            </a:xfrm>
            <a:custGeom>
              <a:rect b="b" l="l" r="r" t="t"/>
              <a:pathLst>
                <a:path extrusionOk="0" h="58" w="67">
                  <a:moveTo>
                    <a:pt x="0" y="0"/>
                  </a:moveTo>
                  <a:cubicBezTo>
                    <a:pt x="6" y="58"/>
                    <a:pt x="6" y="58"/>
                    <a:pt x="6" y="58"/>
                  </a:cubicBezTo>
                  <a:cubicBezTo>
                    <a:pt x="58" y="55"/>
                    <a:pt x="58" y="55"/>
                    <a:pt x="58" y="55"/>
                  </a:cubicBezTo>
                  <a:cubicBezTo>
                    <a:pt x="58" y="55"/>
                    <a:pt x="62" y="31"/>
                    <a:pt x="67" y="0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1" name="Google Shape;841;p39"/>
            <p:cNvSpPr/>
            <p:nvPr/>
          </p:nvSpPr>
          <p:spPr>
            <a:xfrm>
              <a:off x="2560638" y="4351338"/>
              <a:ext cx="211138" cy="125413"/>
            </a:xfrm>
            <a:custGeom>
              <a:rect b="b" l="l" r="r" t="t"/>
              <a:pathLst>
                <a:path extrusionOk="0" h="67" w="112">
                  <a:moveTo>
                    <a:pt x="110" y="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32"/>
                    <a:pt x="2" y="67"/>
                  </a:cubicBezTo>
                  <a:cubicBezTo>
                    <a:pt x="112" y="32"/>
                    <a:pt x="112" y="32"/>
                    <a:pt x="112" y="32"/>
                  </a:cubicBezTo>
                  <a:cubicBezTo>
                    <a:pt x="111" y="16"/>
                    <a:pt x="110" y="5"/>
                    <a:pt x="110" y="5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2" name="Google Shape;842;p39"/>
            <p:cNvSpPr/>
            <p:nvPr/>
          </p:nvSpPr>
          <p:spPr>
            <a:xfrm>
              <a:off x="2560638" y="4351338"/>
              <a:ext cx="211138" cy="125413"/>
            </a:xfrm>
            <a:custGeom>
              <a:rect b="b" l="l" r="r" t="t"/>
              <a:pathLst>
                <a:path extrusionOk="0" h="67" w="112">
                  <a:moveTo>
                    <a:pt x="110" y="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32"/>
                    <a:pt x="2" y="67"/>
                  </a:cubicBezTo>
                  <a:cubicBezTo>
                    <a:pt x="112" y="32"/>
                    <a:pt x="112" y="32"/>
                    <a:pt x="112" y="32"/>
                  </a:cubicBezTo>
                  <a:cubicBezTo>
                    <a:pt x="111" y="16"/>
                    <a:pt x="110" y="5"/>
                    <a:pt x="110" y="5"/>
                  </a:cubicBez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3" name="Google Shape;843;p39"/>
            <p:cNvSpPr/>
            <p:nvPr/>
          </p:nvSpPr>
          <p:spPr>
            <a:xfrm>
              <a:off x="2151063" y="4959350"/>
              <a:ext cx="254000" cy="438150"/>
            </a:xfrm>
            <a:custGeom>
              <a:rect b="b" l="l" r="r" t="t"/>
              <a:pathLst>
                <a:path extrusionOk="0" h="233" w="135">
                  <a:moveTo>
                    <a:pt x="116" y="0"/>
                  </a:moveTo>
                  <a:cubicBezTo>
                    <a:pt x="31" y="8"/>
                    <a:pt x="31" y="8"/>
                    <a:pt x="31" y="8"/>
                  </a:cubicBezTo>
                  <a:cubicBezTo>
                    <a:pt x="31" y="8"/>
                    <a:pt x="43" y="127"/>
                    <a:pt x="43" y="130"/>
                  </a:cubicBezTo>
                  <a:cubicBezTo>
                    <a:pt x="43" y="134"/>
                    <a:pt x="24" y="158"/>
                    <a:pt x="12" y="179"/>
                  </a:cubicBezTo>
                  <a:cubicBezTo>
                    <a:pt x="0" y="200"/>
                    <a:pt x="8" y="233"/>
                    <a:pt x="8" y="233"/>
                  </a:cubicBezTo>
                  <a:cubicBezTo>
                    <a:pt x="124" y="233"/>
                    <a:pt x="124" y="233"/>
                    <a:pt x="124" y="233"/>
                  </a:cubicBezTo>
                  <a:cubicBezTo>
                    <a:pt x="131" y="219"/>
                    <a:pt x="134" y="204"/>
                    <a:pt x="135" y="189"/>
                  </a:cubicBezTo>
                  <a:cubicBezTo>
                    <a:pt x="135" y="167"/>
                    <a:pt x="125" y="131"/>
                    <a:pt x="125" y="125"/>
                  </a:cubicBezTo>
                  <a:cubicBezTo>
                    <a:pt x="125" y="118"/>
                    <a:pt x="116" y="0"/>
                    <a:pt x="116" y="0"/>
                  </a:cubicBezTo>
                  <a:close/>
                </a:path>
              </a:pathLst>
            </a:custGeom>
            <a:solidFill>
              <a:srgbClr val="61616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4" name="Google Shape;844;p39"/>
            <p:cNvSpPr/>
            <p:nvPr/>
          </p:nvSpPr>
          <p:spPr>
            <a:xfrm>
              <a:off x="2151063" y="4959350"/>
              <a:ext cx="254000" cy="438150"/>
            </a:xfrm>
            <a:custGeom>
              <a:rect b="b" l="l" r="r" t="t"/>
              <a:pathLst>
                <a:path extrusionOk="0" h="233" w="135">
                  <a:moveTo>
                    <a:pt x="116" y="0"/>
                  </a:moveTo>
                  <a:cubicBezTo>
                    <a:pt x="31" y="8"/>
                    <a:pt x="31" y="8"/>
                    <a:pt x="31" y="8"/>
                  </a:cubicBezTo>
                  <a:cubicBezTo>
                    <a:pt x="31" y="8"/>
                    <a:pt x="43" y="127"/>
                    <a:pt x="43" y="130"/>
                  </a:cubicBezTo>
                  <a:cubicBezTo>
                    <a:pt x="43" y="134"/>
                    <a:pt x="24" y="158"/>
                    <a:pt x="12" y="179"/>
                  </a:cubicBezTo>
                  <a:cubicBezTo>
                    <a:pt x="0" y="200"/>
                    <a:pt x="8" y="233"/>
                    <a:pt x="8" y="233"/>
                  </a:cubicBezTo>
                  <a:cubicBezTo>
                    <a:pt x="124" y="233"/>
                    <a:pt x="124" y="233"/>
                    <a:pt x="124" y="233"/>
                  </a:cubicBezTo>
                  <a:cubicBezTo>
                    <a:pt x="131" y="219"/>
                    <a:pt x="134" y="204"/>
                    <a:pt x="135" y="189"/>
                  </a:cubicBezTo>
                  <a:cubicBezTo>
                    <a:pt x="135" y="167"/>
                    <a:pt x="125" y="131"/>
                    <a:pt x="125" y="125"/>
                  </a:cubicBezTo>
                  <a:cubicBezTo>
                    <a:pt x="125" y="118"/>
                    <a:pt x="116" y="0"/>
                    <a:pt x="116" y="0"/>
                  </a:cubicBez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5" name="Google Shape;845;p39"/>
            <p:cNvSpPr/>
            <p:nvPr/>
          </p:nvSpPr>
          <p:spPr>
            <a:xfrm>
              <a:off x="2205038" y="4964113"/>
              <a:ext cx="146050" cy="334963"/>
            </a:xfrm>
            <a:custGeom>
              <a:rect b="b" l="l" r="r" t="t"/>
              <a:pathLst>
                <a:path extrusionOk="0" h="179" w="78">
                  <a:moveTo>
                    <a:pt x="17" y="173"/>
                  </a:moveTo>
                  <a:cubicBezTo>
                    <a:pt x="35" y="179"/>
                    <a:pt x="76" y="173"/>
                    <a:pt x="77" y="163"/>
                  </a:cubicBezTo>
                  <a:cubicBezTo>
                    <a:pt x="78" y="153"/>
                    <a:pt x="68" y="132"/>
                    <a:pt x="68" y="132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4" y="37"/>
                    <a:pt x="32" y="129"/>
                    <a:pt x="31" y="134"/>
                  </a:cubicBezTo>
                  <a:cubicBezTo>
                    <a:pt x="30" y="139"/>
                    <a:pt x="0" y="166"/>
                    <a:pt x="17" y="17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6" name="Google Shape;846;p39"/>
            <p:cNvSpPr/>
            <p:nvPr/>
          </p:nvSpPr>
          <p:spPr>
            <a:xfrm>
              <a:off x="2205038" y="4964113"/>
              <a:ext cx="146050" cy="334963"/>
            </a:xfrm>
            <a:custGeom>
              <a:rect b="b" l="l" r="r" t="t"/>
              <a:pathLst>
                <a:path extrusionOk="0" h="179" w="78">
                  <a:moveTo>
                    <a:pt x="17" y="173"/>
                  </a:moveTo>
                  <a:cubicBezTo>
                    <a:pt x="35" y="179"/>
                    <a:pt x="76" y="173"/>
                    <a:pt x="77" y="163"/>
                  </a:cubicBezTo>
                  <a:cubicBezTo>
                    <a:pt x="78" y="153"/>
                    <a:pt x="68" y="132"/>
                    <a:pt x="68" y="132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4" y="37"/>
                    <a:pt x="32" y="129"/>
                    <a:pt x="31" y="134"/>
                  </a:cubicBezTo>
                  <a:cubicBezTo>
                    <a:pt x="30" y="139"/>
                    <a:pt x="0" y="166"/>
                    <a:pt x="17" y="173"/>
                  </a:cubicBez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7" name="Google Shape;847;p39"/>
            <p:cNvSpPr/>
            <p:nvPr/>
          </p:nvSpPr>
          <p:spPr>
            <a:xfrm>
              <a:off x="2227263" y="4997450"/>
              <a:ext cx="123825" cy="263525"/>
            </a:xfrm>
            <a:custGeom>
              <a:rect b="b" l="l" r="r" t="t"/>
              <a:pathLst>
                <a:path extrusionOk="0" h="166" w="78">
                  <a:moveTo>
                    <a:pt x="2" y="2"/>
                  </a:moveTo>
                  <a:lnTo>
                    <a:pt x="73" y="38"/>
                  </a:lnTo>
                  <a:lnTo>
                    <a:pt x="10" y="67"/>
                  </a:lnTo>
                  <a:lnTo>
                    <a:pt x="68" y="96"/>
                  </a:lnTo>
                  <a:lnTo>
                    <a:pt x="16" y="113"/>
                  </a:lnTo>
                  <a:lnTo>
                    <a:pt x="77" y="125"/>
                  </a:lnTo>
                  <a:lnTo>
                    <a:pt x="10" y="138"/>
                  </a:lnTo>
                  <a:lnTo>
                    <a:pt x="78" y="147"/>
                  </a:lnTo>
                  <a:lnTo>
                    <a:pt x="0" y="166"/>
                  </a:lnTo>
                  <a:lnTo>
                    <a:pt x="77" y="166"/>
                  </a:lnTo>
                  <a:lnTo>
                    <a:pt x="8" y="148"/>
                  </a:lnTo>
                  <a:lnTo>
                    <a:pt x="78" y="136"/>
                  </a:lnTo>
                  <a:lnTo>
                    <a:pt x="16" y="128"/>
                  </a:lnTo>
                  <a:lnTo>
                    <a:pt x="72" y="110"/>
                  </a:lnTo>
                  <a:lnTo>
                    <a:pt x="14" y="99"/>
                  </a:lnTo>
                  <a:lnTo>
                    <a:pt x="66" y="65"/>
                  </a:lnTo>
                  <a:lnTo>
                    <a:pt x="10" y="38"/>
                  </a:lnTo>
                  <a:lnTo>
                    <a:pt x="70" y="0"/>
                  </a:lnTo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8" name="Google Shape;848;p39"/>
            <p:cNvSpPr/>
            <p:nvPr/>
          </p:nvSpPr>
          <p:spPr>
            <a:xfrm>
              <a:off x="2160588" y="5351463"/>
              <a:ext cx="241300" cy="46038"/>
            </a:xfrm>
            <a:custGeom>
              <a:rect b="b" l="l" r="r" t="t"/>
              <a:pathLst>
                <a:path extrusionOk="0" h="24" w="128">
                  <a:moveTo>
                    <a:pt x="12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1" y="16"/>
                    <a:pt x="3" y="24"/>
                  </a:cubicBezTo>
                  <a:cubicBezTo>
                    <a:pt x="119" y="24"/>
                    <a:pt x="119" y="24"/>
                    <a:pt x="119" y="24"/>
                  </a:cubicBezTo>
                  <a:cubicBezTo>
                    <a:pt x="123" y="16"/>
                    <a:pt x="126" y="8"/>
                    <a:pt x="1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9" name="Google Shape;849;p39"/>
            <p:cNvSpPr/>
            <p:nvPr/>
          </p:nvSpPr>
          <p:spPr>
            <a:xfrm>
              <a:off x="2160588" y="5351463"/>
              <a:ext cx="241300" cy="46038"/>
            </a:xfrm>
            <a:custGeom>
              <a:rect b="b" l="l" r="r" t="t"/>
              <a:pathLst>
                <a:path extrusionOk="0" h="24" w="128">
                  <a:moveTo>
                    <a:pt x="12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1" y="16"/>
                    <a:pt x="3" y="24"/>
                  </a:cubicBezTo>
                  <a:cubicBezTo>
                    <a:pt x="119" y="24"/>
                    <a:pt x="119" y="24"/>
                    <a:pt x="119" y="24"/>
                  </a:cubicBezTo>
                  <a:cubicBezTo>
                    <a:pt x="123" y="16"/>
                    <a:pt x="126" y="8"/>
                    <a:pt x="128" y="0"/>
                  </a:cubicBez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850" name="Google Shape;850;p39"/>
            <p:cNvCxnSpPr/>
            <p:nvPr/>
          </p:nvCxnSpPr>
          <p:spPr>
            <a:xfrm flipH="1" rot="10800000">
              <a:off x="2384426" y="5302100"/>
              <a:ext cx="6300" cy="95400"/>
            </a:xfrm>
            <a:prstGeom prst="straightConnector1">
              <a:avLst/>
            </a:prstGeom>
            <a:noFill/>
            <a:ln cap="rnd" cmpd="sng" w="9525">
              <a:solidFill>
                <a:srgbClr val="263238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851" name="Google Shape;851;p39"/>
            <p:cNvSpPr/>
            <p:nvPr/>
          </p:nvSpPr>
          <p:spPr>
            <a:xfrm>
              <a:off x="2166938" y="5286375"/>
              <a:ext cx="60325" cy="41275"/>
            </a:xfrm>
            <a:custGeom>
              <a:rect b="b" l="l" r="r" t="t"/>
              <a:pathLst>
                <a:path extrusionOk="0" h="22" w="32">
                  <a:moveTo>
                    <a:pt x="0" y="22"/>
                  </a:moveTo>
                  <a:cubicBezTo>
                    <a:pt x="7" y="10"/>
                    <a:pt x="19" y="2"/>
                    <a:pt x="32" y="0"/>
                  </a:cubicBezTo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2" name="Google Shape;852;p39"/>
            <p:cNvSpPr/>
            <p:nvPr/>
          </p:nvSpPr>
          <p:spPr>
            <a:xfrm>
              <a:off x="2341563" y="5281613"/>
              <a:ext cx="42863" cy="66675"/>
            </a:xfrm>
            <a:custGeom>
              <a:rect b="b" l="l" r="r" t="t"/>
              <a:pathLst>
                <a:path extrusionOk="0" h="36" w="23">
                  <a:moveTo>
                    <a:pt x="0" y="2"/>
                  </a:moveTo>
                  <a:cubicBezTo>
                    <a:pt x="0" y="2"/>
                    <a:pt x="20" y="0"/>
                    <a:pt x="23" y="36"/>
                  </a:cubicBezTo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3" name="Google Shape;853;p39"/>
            <p:cNvSpPr/>
            <p:nvPr/>
          </p:nvSpPr>
          <p:spPr>
            <a:xfrm>
              <a:off x="2536826" y="4968875"/>
              <a:ext cx="423863" cy="427038"/>
            </a:xfrm>
            <a:custGeom>
              <a:rect b="b" l="l" r="r" t="t"/>
              <a:pathLst>
                <a:path extrusionOk="0" h="227" w="226">
                  <a:moveTo>
                    <a:pt x="21" y="0"/>
                  </a:move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08" y="114"/>
                    <a:pt x="113" y="126"/>
                  </a:cubicBezTo>
                  <a:cubicBezTo>
                    <a:pt x="118" y="138"/>
                    <a:pt x="128" y="146"/>
                    <a:pt x="158" y="156"/>
                  </a:cubicBezTo>
                  <a:cubicBezTo>
                    <a:pt x="198" y="169"/>
                    <a:pt x="222" y="180"/>
                    <a:pt x="225" y="196"/>
                  </a:cubicBezTo>
                  <a:cubicBezTo>
                    <a:pt x="226" y="207"/>
                    <a:pt x="226" y="217"/>
                    <a:pt x="226" y="227"/>
                  </a:cubicBezTo>
                  <a:cubicBezTo>
                    <a:pt x="104" y="227"/>
                    <a:pt x="104" y="227"/>
                    <a:pt x="104" y="227"/>
                  </a:cubicBezTo>
                  <a:cubicBezTo>
                    <a:pt x="98" y="222"/>
                    <a:pt x="91" y="217"/>
                    <a:pt x="83" y="214"/>
                  </a:cubicBezTo>
                  <a:cubicBezTo>
                    <a:pt x="73" y="212"/>
                    <a:pt x="73" y="212"/>
                    <a:pt x="73" y="212"/>
                  </a:cubicBezTo>
                  <a:cubicBezTo>
                    <a:pt x="73" y="227"/>
                    <a:pt x="73" y="227"/>
                    <a:pt x="73" y="227"/>
                  </a:cubicBezTo>
                  <a:cubicBezTo>
                    <a:pt x="12" y="227"/>
                    <a:pt x="12" y="227"/>
                    <a:pt x="12" y="227"/>
                  </a:cubicBezTo>
                  <a:cubicBezTo>
                    <a:pt x="12" y="227"/>
                    <a:pt x="0" y="192"/>
                    <a:pt x="9" y="170"/>
                  </a:cubicBezTo>
                  <a:cubicBezTo>
                    <a:pt x="19" y="149"/>
                    <a:pt x="29" y="107"/>
                    <a:pt x="29" y="93"/>
                  </a:cubicBezTo>
                  <a:cubicBezTo>
                    <a:pt x="29" y="79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61616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4" name="Google Shape;854;p39"/>
            <p:cNvSpPr/>
            <p:nvPr/>
          </p:nvSpPr>
          <p:spPr>
            <a:xfrm>
              <a:off x="2536826" y="4968875"/>
              <a:ext cx="423863" cy="427038"/>
            </a:xfrm>
            <a:custGeom>
              <a:rect b="b" l="l" r="r" t="t"/>
              <a:pathLst>
                <a:path extrusionOk="0" h="227" w="226">
                  <a:moveTo>
                    <a:pt x="21" y="0"/>
                  </a:move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08" y="114"/>
                    <a:pt x="113" y="126"/>
                  </a:cubicBezTo>
                  <a:cubicBezTo>
                    <a:pt x="118" y="138"/>
                    <a:pt x="128" y="146"/>
                    <a:pt x="158" y="156"/>
                  </a:cubicBezTo>
                  <a:cubicBezTo>
                    <a:pt x="198" y="169"/>
                    <a:pt x="222" y="180"/>
                    <a:pt x="225" y="196"/>
                  </a:cubicBezTo>
                  <a:cubicBezTo>
                    <a:pt x="226" y="207"/>
                    <a:pt x="226" y="217"/>
                    <a:pt x="226" y="227"/>
                  </a:cubicBezTo>
                  <a:cubicBezTo>
                    <a:pt x="104" y="227"/>
                    <a:pt x="104" y="227"/>
                    <a:pt x="104" y="227"/>
                  </a:cubicBezTo>
                  <a:cubicBezTo>
                    <a:pt x="98" y="222"/>
                    <a:pt x="91" y="217"/>
                    <a:pt x="83" y="214"/>
                  </a:cubicBezTo>
                  <a:cubicBezTo>
                    <a:pt x="73" y="212"/>
                    <a:pt x="73" y="212"/>
                    <a:pt x="73" y="212"/>
                  </a:cubicBezTo>
                  <a:cubicBezTo>
                    <a:pt x="73" y="227"/>
                    <a:pt x="73" y="227"/>
                    <a:pt x="73" y="227"/>
                  </a:cubicBezTo>
                  <a:cubicBezTo>
                    <a:pt x="12" y="227"/>
                    <a:pt x="12" y="227"/>
                    <a:pt x="12" y="227"/>
                  </a:cubicBezTo>
                  <a:cubicBezTo>
                    <a:pt x="12" y="227"/>
                    <a:pt x="0" y="192"/>
                    <a:pt x="9" y="170"/>
                  </a:cubicBezTo>
                  <a:cubicBezTo>
                    <a:pt x="19" y="149"/>
                    <a:pt x="29" y="107"/>
                    <a:pt x="29" y="93"/>
                  </a:cubicBezTo>
                  <a:cubicBezTo>
                    <a:pt x="29" y="79"/>
                    <a:pt x="21" y="0"/>
                    <a:pt x="21" y="0"/>
                  </a:cubicBez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5" name="Google Shape;855;p39"/>
            <p:cNvSpPr/>
            <p:nvPr/>
          </p:nvSpPr>
          <p:spPr>
            <a:xfrm>
              <a:off x="2549526" y="5354638"/>
              <a:ext cx="411163" cy="41275"/>
            </a:xfrm>
            <a:custGeom>
              <a:rect b="b" l="l" r="r" t="t"/>
              <a:pathLst>
                <a:path extrusionOk="0" h="22" w="219">
                  <a:moveTo>
                    <a:pt x="5" y="22"/>
                  </a:moveTo>
                  <a:cubicBezTo>
                    <a:pt x="66" y="22"/>
                    <a:pt x="66" y="22"/>
                    <a:pt x="66" y="22"/>
                  </a:cubicBezTo>
                  <a:cubicBezTo>
                    <a:pt x="66" y="7"/>
                    <a:pt x="66" y="7"/>
                    <a:pt x="66" y="7"/>
                  </a:cubicBezTo>
                  <a:cubicBezTo>
                    <a:pt x="76" y="9"/>
                    <a:pt x="76" y="9"/>
                    <a:pt x="76" y="9"/>
                  </a:cubicBezTo>
                  <a:cubicBezTo>
                    <a:pt x="84" y="12"/>
                    <a:pt x="91" y="17"/>
                    <a:pt x="97" y="22"/>
                  </a:cubicBezTo>
                  <a:cubicBezTo>
                    <a:pt x="219" y="22"/>
                    <a:pt x="219" y="22"/>
                    <a:pt x="219" y="22"/>
                  </a:cubicBezTo>
                  <a:cubicBezTo>
                    <a:pt x="219" y="15"/>
                    <a:pt x="219" y="7"/>
                    <a:pt x="2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7"/>
                    <a:pt x="2" y="15"/>
                    <a:pt x="5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6" name="Google Shape;856;p39"/>
            <p:cNvSpPr/>
            <p:nvPr/>
          </p:nvSpPr>
          <p:spPr>
            <a:xfrm>
              <a:off x="2549526" y="5354638"/>
              <a:ext cx="411163" cy="41275"/>
            </a:xfrm>
            <a:custGeom>
              <a:rect b="b" l="l" r="r" t="t"/>
              <a:pathLst>
                <a:path extrusionOk="0" h="22" w="219">
                  <a:moveTo>
                    <a:pt x="5" y="22"/>
                  </a:moveTo>
                  <a:cubicBezTo>
                    <a:pt x="66" y="22"/>
                    <a:pt x="66" y="22"/>
                    <a:pt x="66" y="22"/>
                  </a:cubicBezTo>
                  <a:cubicBezTo>
                    <a:pt x="66" y="7"/>
                    <a:pt x="66" y="7"/>
                    <a:pt x="66" y="7"/>
                  </a:cubicBezTo>
                  <a:cubicBezTo>
                    <a:pt x="76" y="9"/>
                    <a:pt x="76" y="9"/>
                    <a:pt x="76" y="9"/>
                  </a:cubicBezTo>
                  <a:cubicBezTo>
                    <a:pt x="84" y="12"/>
                    <a:pt x="91" y="17"/>
                    <a:pt x="97" y="22"/>
                  </a:cubicBezTo>
                  <a:cubicBezTo>
                    <a:pt x="219" y="22"/>
                    <a:pt x="219" y="22"/>
                    <a:pt x="219" y="22"/>
                  </a:cubicBezTo>
                  <a:cubicBezTo>
                    <a:pt x="219" y="15"/>
                    <a:pt x="219" y="7"/>
                    <a:pt x="2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7"/>
                    <a:pt x="2" y="15"/>
                    <a:pt x="5" y="22"/>
                  </a:cubicBez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7" name="Google Shape;857;p39"/>
            <p:cNvSpPr/>
            <p:nvPr/>
          </p:nvSpPr>
          <p:spPr>
            <a:xfrm>
              <a:off x="2763838" y="5264150"/>
              <a:ext cx="57150" cy="85725"/>
            </a:xfrm>
            <a:custGeom>
              <a:rect b="b" l="l" r="r" t="t"/>
              <a:pathLst>
                <a:path extrusionOk="0" h="46" w="30">
                  <a:moveTo>
                    <a:pt x="30" y="0"/>
                  </a:moveTo>
                  <a:cubicBezTo>
                    <a:pt x="30" y="0"/>
                    <a:pt x="0" y="15"/>
                    <a:pt x="2" y="46"/>
                  </a:cubicBezTo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8" name="Google Shape;858;p39"/>
            <p:cNvSpPr/>
            <p:nvPr/>
          </p:nvSpPr>
          <p:spPr>
            <a:xfrm>
              <a:off x="2574926" y="5246688"/>
              <a:ext cx="88900" cy="104775"/>
            </a:xfrm>
            <a:custGeom>
              <a:rect b="b" l="l" r="r" t="t"/>
              <a:pathLst>
                <a:path extrusionOk="0" h="56" w="48">
                  <a:moveTo>
                    <a:pt x="0" y="0"/>
                  </a:moveTo>
                  <a:cubicBezTo>
                    <a:pt x="0" y="0"/>
                    <a:pt x="46" y="5"/>
                    <a:pt x="48" y="56"/>
                  </a:cubicBezTo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9" name="Google Shape;859;p39"/>
            <p:cNvSpPr/>
            <p:nvPr/>
          </p:nvSpPr>
          <p:spPr>
            <a:xfrm>
              <a:off x="2705101" y="4976813"/>
              <a:ext cx="117475" cy="296863"/>
            </a:xfrm>
            <a:custGeom>
              <a:rect b="b" l="l" r="r" t="t"/>
              <a:pathLst>
                <a:path extrusionOk="0" h="158" w="62">
                  <a:moveTo>
                    <a:pt x="62" y="150"/>
                  </a:moveTo>
                  <a:cubicBezTo>
                    <a:pt x="37" y="141"/>
                    <a:pt x="27" y="133"/>
                    <a:pt x="23" y="122"/>
                  </a:cubicBezTo>
                  <a:cubicBezTo>
                    <a:pt x="18" y="110"/>
                    <a:pt x="23" y="1"/>
                    <a:pt x="23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"/>
                    <a:pt x="2" y="100"/>
                    <a:pt x="4" y="122"/>
                  </a:cubicBezTo>
                  <a:cubicBezTo>
                    <a:pt x="5" y="147"/>
                    <a:pt x="45" y="157"/>
                    <a:pt x="50" y="157"/>
                  </a:cubicBezTo>
                  <a:cubicBezTo>
                    <a:pt x="56" y="158"/>
                    <a:pt x="61" y="155"/>
                    <a:pt x="62" y="15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0" name="Google Shape;860;p39"/>
            <p:cNvSpPr/>
            <p:nvPr/>
          </p:nvSpPr>
          <p:spPr>
            <a:xfrm>
              <a:off x="2705101" y="4976813"/>
              <a:ext cx="117475" cy="296863"/>
            </a:xfrm>
            <a:custGeom>
              <a:rect b="b" l="l" r="r" t="t"/>
              <a:pathLst>
                <a:path extrusionOk="0" h="158" w="62">
                  <a:moveTo>
                    <a:pt x="62" y="150"/>
                  </a:moveTo>
                  <a:cubicBezTo>
                    <a:pt x="37" y="141"/>
                    <a:pt x="27" y="133"/>
                    <a:pt x="23" y="122"/>
                  </a:cubicBezTo>
                  <a:cubicBezTo>
                    <a:pt x="18" y="110"/>
                    <a:pt x="23" y="1"/>
                    <a:pt x="23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"/>
                    <a:pt x="2" y="100"/>
                    <a:pt x="4" y="122"/>
                  </a:cubicBezTo>
                  <a:cubicBezTo>
                    <a:pt x="5" y="147"/>
                    <a:pt x="45" y="157"/>
                    <a:pt x="50" y="157"/>
                  </a:cubicBezTo>
                  <a:cubicBezTo>
                    <a:pt x="56" y="158"/>
                    <a:pt x="61" y="155"/>
                    <a:pt x="62" y="150"/>
                  </a:cubicBez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1" name="Google Shape;861;p39"/>
            <p:cNvSpPr/>
            <p:nvPr/>
          </p:nvSpPr>
          <p:spPr>
            <a:xfrm>
              <a:off x="2695576" y="5014913"/>
              <a:ext cx="111125" cy="257175"/>
            </a:xfrm>
            <a:custGeom>
              <a:rect b="b" l="l" r="r" t="t"/>
              <a:pathLst>
                <a:path extrusionOk="0" h="162" w="70">
                  <a:moveTo>
                    <a:pt x="35" y="1"/>
                  </a:moveTo>
                  <a:lnTo>
                    <a:pt x="0" y="0"/>
                  </a:lnTo>
                  <a:lnTo>
                    <a:pt x="32" y="15"/>
                  </a:lnTo>
                  <a:lnTo>
                    <a:pt x="5" y="26"/>
                  </a:lnTo>
                  <a:lnTo>
                    <a:pt x="31" y="34"/>
                  </a:lnTo>
                  <a:lnTo>
                    <a:pt x="5" y="48"/>
                  </a:lnTo>
                  <a:lnTo>
                    <a:pt x="31" y="60"/>
                  </a:lnTo>
                  <a:lnTo>
                    <a:pt x="4" y="71"/>
                  </a:lnTo>
                  <a:lnTo>
                    <a:pt x="31" y="80"/>
                  </a:lnTo>
                  <a:lnTo>
                    <a:pt x="9" y="93"/>
                  </a:lnTo>
                  <a:lnTo>
                    <a:pt x="31" y="101"/>
                  </a:lnTo>
                  <a:lnTo>
                    <a:pt x="8" y="123"/>
                  </a:lnTo>
                  <a:lnTo>
                    <a:pt x="35" y="123"/>
                  </a:lnTo>
                  <a:lnTo>
                    <a:pt x="18" y="145"/>
                  </a:lnTo>
                  <a:lnTo>
                    <a:pt x="42" y="134"/>
                  </a:lnTo>
                  <a:lnTo>
                    <a:pt x="34" y="152"/>
                  </a:lnTo>
                  <a:lnTo>
                    <a:pt x="57" y="142"/>
                  </a:lnTo>
                  <a:lnTo>
                    <a:pt x="51" y="158"/>
                  </a:lnTo>
                  <a:lnTo>
                    <a:pt x="70" y="150"/>
                  </a:lnTo>
                  <a:lnTo>
                    <a:pt x="66" y="162"/>
                  </a:lnTo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2" name="Google Shape;862;p39"/>
            <p:cNvSpPr/>
            <p:nvPr/>
          </p:nvSpPr>
          <p:spPr>
            <a:xfrm>
              <a:off x="1722438" y="2454275"/>
              <a:ext cx="985838" cy="1443037"/>
            </a:xfrm>
            <a:custGeom>
              <a:rect b="b" l="l" r="r" t="t"/>
              <a:pathLst>
                <a:path extrusionOk="0" h="768" w="525">
                  <a:moveTo>
                    <a:pt x="334" y="48"/>
                  </a:moveTo>
                  <a:cubicBezTo>
                    <a:pt x="334" y="48"/>
                    <a:pt x="106" y="95"/>
                    <a:pt x="72" y="117"/>
                  </a:cubicBezTo>
                  <a:cubicBezTo>
                    <a:pt x="26" y="147"/>
                    <a:pt x="0" y="186"/>
                    <a:pt x="24" y="237"/>
                  </a:cubicBezTo>
                  <a:cubicBezTo>
                    <a:pt x="47" y="287"/>
                    <a:pt x="81" y="276"/>
                    <a:pt x="81" y="276"/>
                  </a:cubicBezTo>
                  <a:cubicBezTo>
                    <a:pt x="81" y="276"/>
                    <a:pt x="53" y="612"/>
                    <a:pt x="81" y="683"/>
                  </a:cubicBezTo>
                  <a:cubicBezTo>
                    <a:pt x="109" y="754"/>
                    <a:pt x="235" y="768"/>
                    <a:pt x="286" y="754"/>
                  </a:cubicBezTo>
                  <a:cubicBezTo>
                    <a:pt x="336" y="741"/>
                    <a:pt x="497" y="708"/>
                    <a:pt x="511" y="660"/>
                  </a:cubicBezTo>
                  <a:cubicBezTo>
                    <a:pt x="525" y="612"/>
                    <a:pt x="500" y="127"/>
                    <a:pt x="490" y="80"/>
                  </a:cubicBezTo>
                  <a:cubicBezTo>
                    <a:pt x="481" y="34"/>
                    <a:pt x="428" y="0"/>
                    <a:pt x="334" y="48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3" name="Google Shape;863;p39"/>
            <p:cNvSpPr/>
            <p:nvPr/>
          </p:nvSpPr>
          <p:spPr>
            <a:xfrm>
              <a:off x="1722438" y="2454275"/>
              <a:ext cx="985838" cy="1443037"/>
            </a:xfrm>
            <a:custGeom>
              <a:rect b="b" l="l" r="r" t="t"/>
              <a:pathLst>
                <a:path extrusionOk="0" h="768" w="525">
                  <a:moveTo>
                    <a:pt x="334" y="48"/>
                  </a:moveTo>
                  <a:cubicBezTo>
                    <a:pt x="334" y="48"/>
                    <a:pt x="106" y="95"/>
                    <a:pt x="72" y="117"/>
                  </a:cubicBezTo>
                  <a:cubicBezTo>
                    <a:pt x="26" y="147"/>
                    <a:pt x="0" y="186"/>
                    <a:pt x="24" y="237"/>
                  </a:cubicBezTo>
                  <a:cubicBezTo>
                    <a:pt x="47" y="287"/>
                    <a:pt x="81" y="276"/>
                    <a:pt x="81" y="276"/>
                  </a:cubicBezTo>
                  <a:cubicBezTo>
                    <a:pt x="81" y="276"/>
                    <a:pt x="53" y="612"/>
                    <a:pt x="81" y="683"/>
                  </a:cubicBezTo>
                  <a:cubicBezTo>
                    <a:pt x="109" y="754"/>
                    <a:pt x="235" y="768"/>
                    <a:pt x="286" y="754"/>
                  </a:cubicBezTo>
                  <a:cubicBezTo>
                    <a:pt x="336" y="741"/>
                    <a:pt x="497" y="708"/>
                    <a:pt x="511" y="660"/>
                  </a:cubicBezTo>
                  <a:cubicBezTo>
                    <a:pt x="525" y="612"/>
                    <a:pt x="500" y="127"/>
                    <a:pt x="490" y="80"/>
                  </a:cubicBezTo>
                  <a:cubicBezTo>
                    <a:pt x="481" y="34"/>
                    <a:pt x="428" y="0"/>
                    <a:pt x="334" y="48"/>
                  </a:cubicBez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4" name="Google Shape;864;p39"/>
            <p:cNvSpPr/>
            <p:nvPr/>
          </p:nvSpPr>
          <p:spPr>
            <a:xfrm>
              <a:off x="1724026" y="2630488"/>
              <a:ext cx="965199" cy="1266825"/>
            </a:xfrm>
            <a:custGeom>
              <a:rect b="b" l="l" r="r" t="t"/>
              <a:pathLst>
                <a:path extrusionOk="0" h="674" w="514">
                  <a:moveTo>
                    <a:pt x="23" y="143"/>
                  </a:moveTo>
                  <a:cubicBezTo>
                    <a:pt x="46" y="193"/>
                    <a:pt x="80" y="182"/>
                    <a:pt x="80" y="182"/>
                  </a:cubicBezTo>
                  <a:cubicBezTo>
                    <a:pt x="80" y="182"/>
                    <a:pt x="52" y="517"/>
                    <a:pt x="80" y="589"/>
                  </a:cubicBezTo>
                  <a:cubicBezTo>
                    <a:pt x="108" y="660"/>
                    <a:pt x="234" y="674"/>
                    <a:pt x="285" y="660"/>
                  </a:cubicBezTo>
                  <a:cubicBezTo>
                    <a:pt x="335" y="646"/>
                    <a:pt x="496" y="614"/>
                    <a:pt x="510" y="566"/>
                  </a:cubicBezTo>
                  <a:cubicBezTo>
                    <a:pt x="513" y="553"/>
                    <a:pt x="514" y="540"/>
                    <a:pt x="514" y="527"/>
                  </a:cubicBezTo>
                  <a:cubicBezTo>
                    <a:pt x="463" y="547"/>
                    <a:pt x="407" y="570"/>
                    <a:pt x="351" y="591"/>
                  </a:cubicBezTo>
                  <a:cubicBezTo>
                    <a:pt x="193" y="651"/>
                    <a:pt x="151" y="575"/>
                    <a:pt x="147" y="469"/>
                  </a:cubicBezTo>
                  <a:cubicBezTo>
                    <a:pt x="142" y="363"/>
                    <a:pt x="172" y="115"/>
                    <a:pt x="151" y="58"/>
                  </a:cubicBezTo>
                  <a:cubicBezTo>
                    <a:pt x="131" y="0"/>
                    <a:pt x="71" y="23"/>
                    <a:pt x="71" y="23"/>
                  </a:cubicBezTo>
                  <a:cubicBezTo>
                    <a:pt x="25" y="53"/>
                    <a:pt x="0" y="92"/>
                    <a:pt x="23" y="14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5" name="Google Shape;865;p39"/>
            <p:cNvSpPr/>
            <p:nvPr/>
          </p:nvSpPr>
          <p:spPr>
            <a:xfrm>
              <a:off x="1724026" y="2630488"/>
              <a:ext cx="965199" cy="1266825"/>
            </a:xfrm>
            <a:custGeom>
              <a:rect b="b" l="l" r="r" t="t"/>
              <a:pathLst>
                <a:path extrusionOk="0" h="674" w="514">
                  <a:moveTo>
                    <a:pt x="23" y="143"/>
                  </a:moveTo>
                  <a:cubicBezTo>
                    <a:pt x="46" y="193"/>
                    <a:pt x="80" y="182"/>
                    <a:pt x="80" y="182"/>
                  </a:cubicBezTo>
                  <a:cubicBezTo>
                    <a:pt x="80" y="182"/>
                    <a:pt x="52" y="517"/>
                    <a:pt x="80" y="589"/>
                  </a:cubicBezTo>
                  <a:cubicBezTo>
                    <a:pt x="108" y="660"/>
                    <a:pt x="234" y="674"/>
                    <a:pt x="285" y="660"/>
                  </a:cubicBezTo>
                  <a:cubicBezTo>
                    <a:pt x="335" y="646"/>
                    <a:pt x="496" y="614"/>
                    <a:pt x="510" y="566"/>
                  </a:cubicBezTo>
                  <a:cubicBezTo>
                    <a:pt x="513" y="553"/>
                    <a:pt x="514" y="540"/>
                    <a:pt x="514" y="527"/>
                  </a:cubicBezTo>
                  <a:cubicBezTo>
                    <a:pt x="463" y="547"/>
                    <a:pt x="407" y="570"/>
                    <a:pt x="351" y="591"/>
                  </a:cubicBezTo>
                  <a:cubicBezTo>
                    <a:pt x="193" y="651"/>
                    <a:pt x="151" y="575"/>
                    <a:pt x="147" y="469"/>
                  </a:cubicBezTo>
                  <a:cubicBezTo>
                    <a:pt x="142" y="363"/>
                    <a:pt x="172" y="115"/>
                    <a:pt x="151" y="58"/>
                  </a:cubicBezTo>
                  <a:cubicBezTo>
                    <a:pt x="131" y="0"/>
                    <a:pt x="71" y="23"/>
                    <a:pt x="71" y="23"/>
                  </a:cubicBezTo>
                  <a:cubicBezTo>
                    <a:pt x="25" y="53"/>
                    <a:pt x="0" y="92"/>
                    <a:pt x="23" y="143"/>
                  </a:cubicBez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6" name="Google Shape;866;p39"/>
            <p:cNvSpPr/>
            <p:nvPr/>
          </p:nvSpPr>
          <p:spPr>
            <a:xfrm>
              <a:off x="1778001" y="2705100"/>
              <a:ext cx="203200" cy="268288"/>
            </a:xfrm>
            <a:custGeom>
              <a:rect b="b" l="l" r="r" t="t"/>
              <a:pathLst>
                <a:path extrusionOk="0" h="143" w="108">
                  <a:moveTo>
                    <a:pt x="51" y="143"/>
                  </a:moveTo>
                  <a:cubicBezTo>
                    <a:pt x="51" y="143"/>
                    <a:pt x="104" y="138"/>
                    <a:pt x="106" y="81"/>
                  </a:cubicBezTo>
                  <a:cubicBezTo>
                    <a:pt x="108" y="24"/>
                    <a:pt x="74" y="0"/>
                    <a:pt x="37" y="28"/>
                  </a:cubicBezTo>
                  <a:cubicBezTo>
                    <a:pt x="0" y="55"/>
                    <a:pt x="17" y="99"/>
                    <a:pt x="37" y="104"/>
                  </a:cubicBezTo>
                  <a:cubicBezTo>
                    <a:pt x="58" y="108"/>
                    <a:pt x="86" y="62"/>
                    <a:pt x="69" y="53"/>
                  </a:cubicBezTo>
                  <a:cubicBezTo>
                    <a:pt x="53" y="44"/>
                    <a:pt x="44" y="62"/>
                    <a:pt x="44" y="76"/>
                  </a:cubicBezTo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7" name="Google Shape;867;p39"/>
            <p:cNvSpPr/>
            <p:nvPr/>
          </p:nvSpPr>
          <p:spPr>
            <a:xfrm>
              <a:off x="2063751" y="3470275"/>
              <a:ext cx="841375" cy="922338"/>
            </a:xfrm>
            <a:custGeom>
              <a:rect b="b" l="l" r="r" t="t"/>
              <a:pathLst>
                <a:path extrusionOk="0" h="581" w="530">
                  <a:moveTo>
                    <a:pt x="46" y="26"/>
                  </a:moveTo>
                  <a:lnTo>
                    <a:pt x="0" y="581"/>
                  </a:lnTo>
                  <a:lnTo>
                    <a:pt x="530" y="577"/>
                  </a:lnTo>
                  <a:lnTo>
                    <a:pt x="446" y="0"/>
                  </a:lnTo>
                  <a:lnTo>
                    <a:pt x="46" y="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8" name="Google Shape;868;p39"/>
            <p:cNvSpPr/>
            <p:nvPr/>
          </p:nvSpPr>
          <p:spPr>
            <a:xfrm>
              <a:off x="2063751" y="3470275"/>
              <a:ext cx="841375" cy="922338"/>
            </a:xfrm>
            <a:custGeom>
              <a:rect b="b" l="l" r="r" t="t"/>
              <a:pathLst>
                <a:path extrusionOk="0" h="581" w="530">
                  <a:moveTo>
                    <a:pt x="46" y="26"/>
                  </a:moveTo>
                  <a:lnTo>
                    <a:pt x="0" y="581"/>
                  </a:lnTo>
                  <a:lnTo>
                    <a:pt x="530" y="577"/>
                  </a:lnTo>
                  <a:lnTo>
                    <a:pt x="446" y="0"/>
                  </a:lnTo>
                  <a:lnTo>
                    <a:pt x="46" y="26"/>
                  </a:ln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9" name="Google Shape;869;p39"/>
            <p:cNvSpPr/>
            <p:nvPr/>
          </p:nvSpPr>
          <p:spPr>
            <a:xfrm>
              <a:off x="2136776" y="3502025"/>
              <a:ext cx="647700" cy="92075"/>
            </a:xfrm>
            <a:custGeom>
              <a:rect b="b" l="l" r="r" t="t"/>
              <a:pathLst>
                <a:path extrusionOk="0" h="49" w="345">
                  <a:moveTo>
                    <a:pt x="0" y="46"/>
                  </a:moveTo>
                  <a:cubicBezTo>
                    <a:pt x="3" y="49"/>
                    <a:pt x="345" y="30"/>
                    <a:pt x="345" y="30"/>
                  </a:cubicBezTo>
                  <a:cubicBezTo>
                    <a:pt x="338" y="0"/>
                    <a:pt x="338" y="0"/>
                    <a:pt x="338" y="0"/>
                  </a:cubicBezTo>
                  <a:cubicBezTo>
                    <a:pt x="0" y="13"/>
                    <a:pt x="0" y="13"/>
                    <a:pt x="0" y="13"/>
                  </a:cubicBezTo>
                  <a:lnTo>
                    <a:pt x="0" y="46"/>
                  </a:lnTo>
                  <a:close/>
                </a:path>
              </a:pathLst>
            </a:custGeom>
            <a:solidFill>
              <a:srgbClr val="61616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0" name="Google Shape;870;p39"/>
            <p:cNvSpPr/>
            <p:nvPr/>
          </p:nvSpPr>
          <p:spPr>
            <a:xfrm>
              <a:off x="2136776" y="3502025"/>
              <a:ext cx="647700" cy="92075"/>
            </a:xfrm>
            <a:custGeom>
              <a:rect b="b" l="l" r="r" t="t"/>
              <a:pathLst>
                <a:path extrusionOk="0" h="49" w="345">
                  <a:moveTo>
                    <a:pt x="0" y="46"/>
                  </a:moveTo>
                  <a:cubicBezTo>
                    <a:pt x="3" y="49"/>
                    <a:pt x="345" y="30"/>
                    <a:pt x="345" y="30"/>
                  </a:cubicBezTo>
                  <a:cubicBezTo>
                    <a:pt x="338" y="0"/>
                    <a:pt x="338" y="0"/>
                    <a:pt x="338" y="0"/>
                  </a:cubicBezTo>
                  <a:cubicBezTo>
                    <a:pt x="0" y="13"/>
                    <a:pt x="0" y="13"/>
                    <a:pt x="0" y="13"/>
                  </a:cubicBezTo>
                  <a:lnTo>
                    <a:pt x="0" y="46"/>
                  </a:ln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871" name="Google Shape;871;p39"/>
            <p:cNvCxnSpPr/>
            <p:nvPr/>
          </p:nvCxnSpPr>
          <p:spPr>
            <a:xfrm rot="10800000">
              <a:off x="2519363" y="3752963"/>
              <a:ext cx="0" cy="633300"/>
            </a:xfrm>
            <a:prstGeom prst="straightConnector1">
              <a:avLst/>
            </a:prstGeom>
            <a:noFill/>
            <a:ln cap="rnd" cmpd="sng" w="9525">
              <a:solidFill>
                <a:srgbClr val="263238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872" name="Google Shape;872;p39"/>
            <p:cNvSpPr/>
            <p:nvPr/>
          </p:nvSpPr>
          <p:spPr>
            <a:xfrm>
              <a:off x="2519363" y="3810000"/>
              <a:ext cx="103188" cy="130175"/>
            </a:xfrm>
            <a:custGeom>
              <a:rect b="b" l="l" r="r" t="t"/>
              <a:pathLst>
                <a:path extrusionOk="0" h="82" w="65">
                  <a:moveTo>
                    <a:pt x="0" y="49"/>
                  </a:moveTo>
                  <a:lnTo>
                    <a:pt x="65" y="0"/>
                  </a:lnTo>
                  <a:lnTo>
                    <a:pt x="3" y="82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3" name="Google Shape;873;p39"/>
            <p:cNvSpPr/>
            <p:nvPr/>
          </p:nvSpPr>
          <p:spPr>
            <a:xfrm>
              <a:off x="2519363" y="3810000"/>
              <a:ext cx="103188" cy="130175"/>
            </a:xfrm>
            <a:custGeom>
              <a:rect b="b" l="l" r="r" t="t"/>
              <a:pathLst>
                <a:path extrusionOk="0" h="82" w="65">
                  <a:moveTo>
                    <a:pt x="0" y="49"/>
                  </a:moveTo>
                  <a:lnTo>
                    <a:pt x="65" y="0"/>
                  </a:lnTo>
                  <a:lnTo>
                    <a:pt x="3" y="82"/>
                  </a:lnTo>
                  <a:lnTo>
                    <a:pt x="0" y="49"/>
                  </a:ln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4" name="Google Shape;874;p39"/>
            <p:cNvSpPr/>
            <p:nvPr/>
          </p:nvSpPr>
          <p:spPr>
            <a:xfrm>
              <a:off x="2117726" y="3975100"/>
              <a:ext cx="242888" cy="80963"/>
            </a:xfrm>
            <a:custGeom>
              <a:rect b="b" l="l" r="r" t="t"/>
              <a:pathLst>
                <a:path extrusionOk="0" h="51" w="153">
                  <a:moveTo>
                    <a:pt x="3" y="0"/>
                  </a:moveTo>
                  <a:lnTo>
                    <a:pt x="153" y="6"/>
                  </a:lnTo>
                  <a:lnTo>
                    <a:pt x="153" y="51"/>
                  </a:lnTo>
                  <a:lnTo>
                    <a:pt x="0" y="43"/>
                  </a:lnTo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5" name="Google Shape;875;p39"/>
            <p:cNvSpPr/>
            <p:nvPr/>
          </p:nvSpPr>
          <p:spPr>
            <a:xfrm>
              <a:off x="2098676" y="4087813"/>
              <a:ext cx="265113" cy="201613"/>
            </a:xfrm>
            <a:custGeom>
              <a:rect b="b" l="l" r="r" t="t"/>
              <a:pathLst>
                <a:path extrusionOk="0" h="127" w="167">
                  <a:moveTo>
                    <a:pt x="167" y="0"/>
                  </a:moveTo>
                  <a:lnTo>
                    <a:pt x="159" y="127"/>
                  </a:lnTo>
                  <a:lnTo>
                    <a:pt x="0" y="127"/>
                  </a:lnTo>
                  <a:lnTo>
                    <a:pt x="4" y="31"/>
                  </a:lnTo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6" name="Google Shape;876;p39"/>
            <p:cNvSpPr/>
            <p:nvPr/>
          </p:nvSpPr>
          <p:spPr>
            <a:xfrm>
              <a:off x="2703513" y="3984625"/>
              <a:ext cx="133350" cy="93663"/>
            </a:xfrm>
            <a:custGeom>
              <a:rect b="b" l="l" r="r" t="t"/>
              <a:pathLst>
                <a:path extrusionOk="0" h="59" w="84">
                  <a:moveTo>
                    <a:pt x="84" y="0"/>
                  </a:moveTo>
                  <a:lnTo>
                    <a:pt x="0" y="15"/>
                  </a:lnTo>
                  <a:lnTo>
                    <a:pt x="0" y="59"/>
                  </a:lnTo>
                  <a:lnTo>
                    <a:pt x="82" y="49"/>
                  </a:lnTo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7" name="Google Shape;877;p39"/>
            <p:cNvSpPr/>
            <p:nvPr/>
          </p:nvSpPr>
          <p:spPr>
            <a:xfrm>
              <a:off x="2703513" y="4078288"/>
              <a:ext cx="165100" cy="211138"/>
            </a:xfrm>
            <a:custGeom>
              <a:rect b="b" l="l" r="r" t="t"/>
              <a:pathLst>
                <a:path extrusionOk="0" h="133" w="104">
                  <a:moveTo>
                    <a:pt x="0" y="0"/>
                  </a:moveTo>
                  <a:lnTo>
                    <a:pt x="0" y="133"/>
                  </a:lnTo>
                  <a:lnTo>
                    <a:pt x="104" y="131"/>
                  </a:lnTo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8" name="Google Shape;878;p39"/>
            <p:cNvSpPr/>
            <p:nvPr/>
          </p:nvSpPr>
          <p:spPr>
            <a:xfrm>
              <a:off x="2505076" y="3509963"/>
              <a:ext cx="101600" cy="61913"/>
            </a:xfrm>
            <a:custGeom>
              <a:rect b="b" l="l" r="r" t="t"/>
              <a:pathLst>
                <a:path extrusionOk="0" h="39" w="64">
                  <a:moveTo>
                    <a:pt x="0" y="5"/>
                  </a:moveTo>
                  <a:lnTo>
                    <a:pt x="1" y="39"/>
                  </a:lnTo>
                  <a:lnTo>
                    <a:pt x="64" y="34"/>
                  </a:lnTo>
                  <a:lnTo>
                    <a:pt x="61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9" name="Google Shape;879;p39"/>
            <p:cNvSpPr/>
            <p:nvPr/>
          </p:nvSpPr>
          <p:spPr>
            <a:xfrm>
              <a:off x="2505076" y="3509963"/>
              <a:ext cx="101600" cy="61913"/>
            </a:xfrm>
            <a:custGeom>
              <a:rect b="b" l="l" r="r" t="t"/>
              <a:pathLst>
                <a:path extrusionOk="0" h="39" w="64">
                  <a:moveTo>
                    <a:pt x="0" y="5"/>
                  </a:moveTo>
                  <a:lnTo>
                    <a:pt x="1" y="39"/>
                  </a:lnTo>
                  <a:lnTo>
                    <a:pt x="64" y="34"/>
                  </a:lnTo>
                  <a:lnTo>
                    <a:pt x="61" y="0"/>
                  </a:lnTo>
                  <a:lnTo>
                    <a:pt x="0" y="5"/>
                  </a:ln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0" name="Google Shape;880;p39"/>
            <p:cNvSpPr/>
            <p:nvPr/>
          </p:nvSpPr>
          <p:spPr>
            <a:xfrm>
              <a:off x="2338388" y="2667000"/>
              <a:ext cx="433388" cy="858838"/>
            </a:xfrm>
            <a:custGeom>
              <a:rect b="b" l="l" r="r" t="t"/>
              <a:pathLst>
                <a:path extrusionOk="0" h="457" w="231">
                  <a:moveTo>
                    <a:pt x="195" y="26"/>
                  </a:moveTo>
                  <a:cubicBezTo>
                    <a:pt x="195" y="26"/>
                    <a:pt x="123" y="0"/>
                    <a:pt x="76" y="12"/>
                  </a:cubicBezTo>
                  <a:cubicBezTo>
                    <a:pt x="49" y="18"/>
                    <a:pt x="23" y="29"/>
                    <a:pt x="0" y="45"/>
                  </a:cubicBezTo>
                  <a:cubicBezTo>
                    <a:pt x="4" y="457"/>
                    <a:pt x="4" y="457"/>
                    <a:pt x="4" y="457"/>
                  </a:cubicBezTo>
                  <a:cubicBezTo>
                    <a:pt x="231" y="445"/>
                    <a:pt x="231" y="445"/>
                    <a:pt x="231" y="445"/>
                  </a:cubicBezTo>
                  <a:lnTo>
                    <a:pt x="195" y="26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1" name="Google Shape;881;p39"/>
            <p:cNvSpPr/>
            <p:nvPr/>
          </p:nvSpPr>
          <p:spPr>
            <a:xfrm>
              <a:off x="2338388" y="2667000"/>
              <a:ext cx="433388" cy="858838"/>
            </a:xfrm>
            <a:custGeom>
              <a:rect b="b" l="l" r="r" t="t"/>
              <a:pathLst>
                <a:path extrusionOk="0" h="457" w="231">
                  <a:moveTo>
                    <a:pt x="195" y="26"/>
                  </a:moveTo>
                  <a:cubicBezTo>
                    <a:pt x="195" y="26"/>
                    <a:pt x="123" y="0"/>
                    <a:pt x="76" y="12"/>
                  </a:cubicBezTo>
                  <a:cubicBezTo>
                    <a:pt x="49" y="18"/>
                    <a:pt x="23" y="29"/>
                    <a:pt x="0" y="45"/>
                  </a:cubicBezTo>
                  <a:cubicBezTo>
                    <a:pt x="4" y="457"/>
                    <a:pt x="4" y="457"/>
                    <a:pt x="4" y="457"/>
                  </a:cubicBezTo>
                  <a:cubicBezTo>
                    <a:pt x="231" y="445"/>
                    <a:pt x="231" y="445"/>
                    <a:pt x="231" y="445"/>
                  </a:cubicBezTo>
                  <a:lnTo>
                    <a:pt x="195" y="26"/>
                  </a:ln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2" name="Google Shape;882;p39"/>
            <p:cNvSpPr/>
            <p:nvPr/>
          </p:nvSpPr>
          <p:spPr>
            <a:xfrm>
              <a:off x="2760663" y="2725738"/>
              <a:ext cx="317500" cy="558800"/>
            </a:xfrm>
            <a:custGeom>
              <a:rect b="b" l="l" r="r" t="t"/>
              <a:pathLst>
                <a:path extrusionOk="0" h="298" w="169">
                  <a:moveTo>
                    <a:pt x="0" y="1"/>
                  </a:moveTo>
                  <a:cubicBezTo>
                    <a:pt x="0" y="1"/>
                    <a:pt x="28" y="0"/>
                    <a:pt x="51" y="36"/>
                  </a:cubicBezTo>
                  <a:cubicBezTo>
                    <a:pt x="74" y="72"/>
                    <a:pt x="146" y="188"/>
                    <a:pt x="158" y="226"/>
                  </a:cubicBezTo>
                  <a:cubicBezTo>
                    <a:pt x="169" y="263"/>
                    <a:pt x="158" y="291"/>
                    <a:pt x="145" y="295"/>
                  </a:cubicBezTo>
                  <a:cubicBezTo>
                    <a:pt x="132" y="298"/>
                    <a:pt x="112" y="295"/>
                    <a:pt x="112" y="295"/>
                  </a:cubicBezTo>
                  <a:cubicBezTo>
                    <a:pt x="112" y="295"/>
                    <a:pt x="88" y="276"/>
                    <a:pt x="67" y="257"/>
                  </a:cubicBezTo>
                  <a:cubicBezTo>
                    <a:pt x="45" y="237"/>
                    <a:pt x="20" y="196"/>
                    <a:pt x="20" y="19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3" name="Google Shape;883;p39"/>
            <p:cNvSpPr/>
            <p:nvPr/>
          </p:nvSpPr>
          <p:spPr>
            <a:xfrm>
              <a:off x="2760663" y="2725738"/>
              <a:ext cx="317500" cy="558800"/>
            </a:xfrm>
            <a:custGeom>
              <a:rect b="b" l="l" r="r" t="t"/>
              <a:pathLst>
                <a:path extrusionOk="0" h="298" w="169">
                  <a:moveTo>
                    <a:pt x="0" y="1"/>
                  </a:moveTo>
                  <a:cubicBezTo>
                    <a:pt x="0" y="1"/>
                    <a:pt x="28" y="0"/>
                    <a:pt x="51" y="36"/>
                  </a:cubicBezTo>
                  <a:cubicBezTo>
                    <a:pt x="74" y="72"/>
                    <a:pt x="146" y="188"/>
                    <a:pt x="158" y="226"/>
                  </a:cubicBezTo>
                  <a:cubicBezTo>
                    <a:pt x="169" y="263"/>
                    <a:pt x="158" y="291"/>
                    <a:pt x="145" y="295"/>
                  </a:cubicBezTo>
                  <a:cubicBezTo>
                    <a:pt x="132" y="298"/>
                    <a:pt x="112" y="295"/>
                    <a:pt x="112" y="295"/>
                  </a:cubicBezTo>
                  <a:cubicBezTo>
                    <a:pt x="112" y="295"/>
                    <a:pt x="88" y="276"/>
                    <a:pt x="67" y="257"/>
                  </a:cubicBezTo>
                  <a:cubicBezTo>
                    <a:pt x="45" y="237"/>
                    <a:pt x="20" y="196"/>
                    <a:pt x="20" y="196"/>
                  </a:cubicBezTo>
                  <a:lnTo>
                    <a:pt x="0" y="1"/>
                  </a:ln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4" name="Google Shape;884;p39"/>
            <p:cNvSpPr/>
            <p:nvPr/>
          </p:nvSpPr>
          <p:spPr>
            <a:xfrm>
              <a:off x="2636838" y="2643188"/>
              <a:ext cx="273050" cy="1216025"/>
            </a:xfrm>
            <a:custGeom>
              <a:rect b="b" l="l" r="r" t="t"/>
              <a:pathLst>
                <a:path extrusionOk="0" h="648" w="146">
                  <a:moveTo>
                    <a:pt x="18" y="179"/>
                  </a:moveTo>
                  <a:cubicBezTo>
                    <a:pt x="37" y="648"/>
                    <a:pt x="37" y="648"/>
                    <a:pt x="37" y="648"/>
                  </a:cubicBezTo>
                  <a:cubicBezTo>
                    <a:pt x="146" y="608"/>
                    <a:pt x="146" y="608"/>
                    <a:pt x="146" y="608"/>
                  </a:cubicBezTo>
                  <a:cubicBezTo>
                    <a:pt x="146" y="608"/>
                    <a:pt x="91" y="167"/>
                    <a:pt x="80" y="110"/>
                  </a:cubicBezTo>
                  <a:cubicBezTo>
                    <a:pt x="69" y="52"/>
                    <a:pt x="68" y="38"/>
                    <a:pt x="45" y="19"/>
                  </a:cubicBezTo>
                  <a:cubicBezTo>
                    <a:pt x="21" y="0"/>
                    <a:pt x="0" y="56"/>
                    <a:pt x="0" y="56"/>
                  </a:cubicBezTo>
                  <a:lnTo>
                    <a:pt x="18" y="179"/>
                  </a:lnTo>
                  <a:close/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5" name="Google Shape;885;p39"/>
            <p:cNvSpPr/>
            <p:nvPr/>
          </p:nvSpPr>
          <p:spPr>
            <a:xfrm>
              <a:off x="2636838" y="2643188"/>
              <a:ext cx="273050" cy="1216025"/>
            </a:xfrm>
            <a:custGeom>
              <a:rect b="b" l="l" r="r" t="t"/>
              <a:pathLst>
                <a:path extrusionOk="0" h="648" w="146">
                  <a:moveTo>
                    <a:pt x="18" y="179"/>
                  </a:moveTo>
                  <a:cubicBezTo>
                    <a:pt x="37" y="648"/>
                    <a:pt x="37" y="648"/>
                    <a:pt x="37" y="648"/>
                  </a:cubicBezTo>
                  <a:cubicBezTo>
                    <a:pt x="146" y="608"/>
                    <a:pt x="146" y="608"/>
                    <a:pt x="146" y="608"/>
                  </a:cubicBezTo>
                  <a:cubicBezTo>
                    <a:pt x="146" y="608"/>
                    <a:pt x="91" y="167"/>
                    <a:pt x="80" y="110"/>
                  </a:cubicBezTo>
                  <a:cubicBezTo>
                    <a:pt x="69" y="52"/>
                    <a:pt x="68" y="38"/>
                    <a:pt x="45" y="19"/>
                  </a:cubicBezTo>
                  <a:cubicBezTo>
                    <a:pt x="21" y="0"/>
                    <a:pt x="0" y="56"/>
                    <a:pt x="0" y="56"/>
                  </a:cubicBezTo>
                  <a:lnTo>
                    <a:pt x="18" y="179"/>
                  </a:ln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6" name="Google Shape;886;p39"/>
            <p:cNvSpPr/>
            <p:nvPr/>
          </p:nvSpPr>
          <p:spPr>
            <a:xfrm>
              <a:off x="2703513" y="2716213"/>
              <a:ext cx="153988" cy="636588"/>
            </a:xfrm>
            <a:custGeom>
              <a:rect b="b" l="l" r="r" t="t"/>
              <a:pathLst>
                <a:path extrusionOk="0" h="339" w="82">
                  <a:moveTo>
                    <a:pt x="13" y="54"/>
                  </a:moveTo>
                  <a:cubicBezTo>
                    <a:pt x="13" y="54"/>
                    <a:pt x="48" y="208"/>
                    <a:pt x="48" y="215"/>
                  </a:cubicBezTo>
                  <a:cubicBezTo>
                    <a:pt x="48" y="222"/>
                    <a:pt x="82" y="339"/>
                    <a:pt x="82" y="339"/>
                  </a:cubicBezTo>
                  <a:cubicBezTo>
                    <a:pt x="66" y="196"/>
                    <a:pt x="66" y="196"/>
                    <a:pt x="66" y="19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3" y="54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7" name="Google Shape;887;p39"/>
            <p:cNvSpPr/>
            <p:nvPr/>
          </p:nvSpPr>
          <p:spPr>
            <a:xfrm>
              <a:off x="2703513" y="2716213"/>
              <a:ext cx="153988" cy="636588"/>
            </a:xfrm>
            <a:custGeom>
              <a:rect b="b" l="l" r="r" t="t"/>
              <a:pathLst>
                <a:path extrusionOk="0" h="339" w="82">
                  <a:moveTo>
                    <a:pt x="13" y="54"/>
                  </a:moveTo>
                  <a:cubicBezTo>
                    <a:pt x="13" y="54"/>
                    <a:pt x="48" y="208"/>
                    <a:pt x="48" y="215"/>
                  </a:cubicBezTo>
                  <a:cubicBezTo>
                    <a:pt x="48" y="222"/>
                    <a:pt x="82" y="339"/>
                    <a:pt x="82" y="339"/>
                  </a:cubicBezTo>
                  <a:cubicBezTo>
                    <a:pt x="66" y="196"/>
                    <a:pt x="66" y="196"/>
                    <a:pt x="66" y="19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3" y="54"/>
                  </a:ln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8" name="Google Shape;888;p39"/>
            <p:cNvSpPr/>
            <p:nvPr/>
          </p:nvSpPr>
          <p:spPr>
            <a:xfrm>
              <a:off x="2082801" y="2701925"/>
              <a:ext cx="392113" cy="1184276"/>
            </a:xfrm>
            <a:custGeom>
              <a:rect b="b" l="l" r="r" t="t"/>
              <a:pathLst>
                <a:path extrusionOk="0" h="630" w="209">
                  <a:moveTo>
                    <a:pt x="209" y="152"/>
                  </a:moveTo>
                  <a:cubicBezTo>
                    <a:pt x="209" y="152"/>
                    <a:pt x="194" y="498"/>
                    <a:pt x="184" y="560"/>
                  </a:cubicBezTo>
                  <a:cubicBezTo>
                    <a:pt x="175" y="622"/>
                    <a:pt x="173" y="630"/>
                    <a:pt x="173" y="630"/>
                  </a:cubicBezTo>
                  <a:cubicBezTo>
                    <a:pt x="173" y="630"/>
                    <a:pt x="87" y="603"/>
                    <a:pt x="48" y="584"/>
                  </a:cubicBezTo>
                  <a:cubicBezTo>
                    <a:pt x="8" y="565"/>
                    <a:pt x="0" y="560"/>
                    <a:pt x="0" y="560"/>
                  </a:cubicBezTo>
                  <a:cubicBezTo>
                    <a:pt x="0" y="560"/>
                    <a:pt x="17" y="416"/>
                    <a:pt x="21" y="379"/>
                  </a:cubicBezTo>
                  <a:cubicBezTo>
                    <a:pt x="24" y="343"/>
                    <a:pt x="24" y="265"/>
                    <a:pt x="24" y="195"/>
                  </a:cubicBezTo>
                  <a:cubicBezTo>
                    <a:pt x="24" y="125"/>
                    <a:pt x="24" y="49"/>
                    <a:pt x="54" y="25"/>
                  </a:cubicBezTo>
                  <a:cubicBezTo>
                    <a:pt x="84" y="1"/>
                    <a:pt x="119" y="0"/>
                    <a:pt x="133" y="0"/>
                  </a:cubicBezTo>
                  <a:cubicBezTo>
                    <a:pt x="148" y="0"/>
                    <a:pt x="208" y="62"/>
                    <a:pt x="209" y="152"/>
                  </a:cubicBezTo>
                  <a:close/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9" name="Google Shape;889;p39"/>
            <p:cNvSpPr/>
            <p:nvPr/>
          </p:nvSpPr>
          <p:spPr>
            <a:xfrm>
              <a:off x="2082801" y="2701925"/>
              <a:ext cx="392113" cy="1184276"/>
            </a:xfrm>
            <a:custGeom>
              <a:rect b="b" l="l" r="r" t="t"/>
              <a:pathLst>
                <a:path extrusionOk="0" h="630" w="209">
                  <a:moveTo>
                    <a:pt x="209" y="152"/>
                  </a:moveTo>
                  <a:cubicBezTo>
                    <a:pt x="209" y="152"/>
                    <a:pt x="194" y="498"/>
                    <a:pt x="184" y="560"/>
                  </a:cubicBezTo>
                  <a:cubicBezTo>
                    <a:pt x="175" y="622"/>
                    <a:pt x="173" y="630"/>
                    <a:pt x="173" y="630"/>
                  </a:cubicBezTo>
                  <a:cubicBezTo>
                    <a:pt x="173" y="630"/>
                    <a:pt x="87" y="603"/>
                    <a:pt x="48" y="584"/>
                  </a:cubicBezTo>
                  <a:cubicBezTo>
                    <a:pt x="8" y="565"/>
                    <a:pt x="0" y="560"/>
                    <a:pt x="0" y="560"/>
                  </a:cubicBezTo>
                  <a:cubicBezTo>
                    <a:pt x="0" y="560"/>
                    <a:pt x="17" y="416"/>
                    <a:pt x="21" y="379"/>
                  </a:cubicBezTo>
                  <a:cubicBezTo>
                    <a:pt x="24" y="343"/>
                    <a:pt x="24" y="265"/>
                    <a:pt x="24" y="195"/>
                  </a:cubicBezTo>
                  <a:cubicBezTo>
                    <a:pt x="24" y="125"/>
                    <a:pt x="24" y="49"/>
                    <a:pt x="54" y="25"/>
                  </a:cubicBezTo>
                  <a:cubicBezTo>
                    <a:pt x="84" y="1"/>
                    <a:pt x="119" y="0"/>
                    <a:pt x="133" y="0"/>
                  </a:cubicBezTo>
                  <a:cubicBezTo>
                    <a:pt x="148" y="0"/>
                    <a:pt x="208" y="62"/>
                    <a:pt x="209" y="152"/>
                  </a:cubicBez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0" name="Google Shape;890;p39"/>
            <p:cNvSpPr/>
            <p:nvPr/>
          </p:nvSpPr>
          <p:spPr>
            <a:xfrm>
              <a:off x="2046288" y="2687638"/>
              <a:ext cx="388938" cy="808038"/>
            </a:xfrm>
            <a:custGeom>
              <a:rect b="b" l="l" r="r" t="t"/>
              <a:pathLst>
                <a:path extrusionOk="0" h="430" w="207">
                  <a:moveTo>
                    <a:pt x="76" y="7"/>
                  </a:moveTo>
                  <a:cubicBezTo>
                    <a:pt x="175" y="186"/>
                    <a:pt x="175" y="186"/>
                    <a:pt x="175" y="186"/>
                  </a:cubicBezTo>
                  <a:cubicBezTo>
                    <a:pt x="0" y="430"/>
                    <a:pt x="0" y="430"/>
                    <a:pt x="0" y="430"/>
                  </a:cubicBezTo>
                  <a:cubicBezTo>
                    <a:pt x="32" y="421"/>
                    <a:pt x="32" y="421"/>
                    <a:pt x="32" y="421"/>
                  </a:cubicBezTo>
                  <a:cubicBezTo>
                    <a:pt x="32" y="421"/>
                    <a:pt x="198" y="207"/>
                    <a:pt x="202" y="186"/>
                  </a:cubicBezTo>
                  <a:cubicBezTo>
                    <a:pt x="207" y="165"/>
                    <a:pt x="103" y="0"/>
                    <a:pt x="103" y="0"/>
                  </a:cubicBezTo>
                  <a:lnTo>
                    <a:pt x="76" y="7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1" name="Google Shape;891;p39"/>
            <p:cNvSpPr/>
            <p:nvPr/>
          </p:nvSpPr>
          <p:spPr>
            <a:xfrm>
              <a:off x="2046288" y="2687638"/>
              <a:ext cx="388938" cy="808038"/>
            </a:xfrm>
            <a:custGeom>
              <a:rect b="b" l="l" r="r" t="t"/>
              <a:pathLst>
                <a:path extrusionOk="0" h="430" w="207">
                  <a:moveTo>
                    <a:pt x="76" y="7"/>
                  </a:moveTo>
                  <a:cubicBezTo>
                    <a:pt x="175" y="186"/>
                    <a:pt x="175" y="186"/>
                    <a:pt x="175" y="186"/>
                  </a:cubicBezTo>
                  <a:cubicBezTo>
                    <a:pt x="0" y="430"/>
                    <a:pt x="0" y="430"/>
                    <a:pt x="0" y="430"/>
                  </a:cubicBezTo>
                  <a:cubicBezTo>
                    <a:pt x="32" y="421"/>
                    <a:pt x="32" y="421"/>
                    <a:pt x="32" y="421"/>
                  </a:cubicBezTo>
                  <a:cubicBezTo>
                    <a:pt x="32" y="421"/>
                    <a:pt x="198" y="207"/>
                    <a:pt x="202" y="186"/>
                  </a:cubicBezTo>
                  <a:cubicBezTo>
                    <a:pt x="207" y="165"/>
                    <a:pt x="103" y="0"/>
                    <a:pt x="103" y="0"/>
                  </a:cubicBezTo>
                  <a:lnTo>
                    <a:pt x="76" y="7"/>
                  </a:ln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2" name="Google Shape;892;p39"/>
            <p:cNvSpPr/>
            <p:nvPr/>
          </p:nvSpPr>
          <p:spPr>
            <a:xfrm>
              <a:off x="2205038" y="2495550"/>
              <a:ext cx="590550" cy="492125"/>
            </a:xfrm>
            <a:custGeom>
              <a:rect b="b" l="l" r="r" t="t"/>
              <a:pathLst>
                <a:path extrusionOk="0" h="262" w="315">
                  <a:moveTo>
                    <a:pt x="114" y="14"/>
                  </a:moveTo>
                  <a:cubicBezTo>
                    <a:pt x="114" y="14"/>
                    <a:pt x="49" y="23"/>
                    <a:pt x="31" y="49"/>
                  </a:cubicBezTo>
                  <a:cubicBezTo>
                    <a:pt x="14" y="75"/>
                    <a:pt x="0" y="100"/>
                    <a:pt x="14" y="116"/>
                  </a:cubicBezTo>
                  <a:cubicBezTo>
                    <a:pt x="35" y="139"/>
                    <a:pt x="59" y="160"/>
                    <a:pt x="85" y="179"/>
                  </a:cubicBezTo>
                  <a:cubicBezTo>
                    <a:pt x="106" y="193"/>
                    <a:pt x="144" y="262"/>
                    <a:pt x="144" y="262"/>
                  </a:cubicBezTo>
                  <a:cubicBezTo>
                    <a:pt x="144" y="180"/>
                    <a:pt x="144" y="180"/>
                    <a:pt x="144" y="180"/>
                  </a:cubicBezTo>
                  <a:cubicBezTo>
                    <a:pt x="144" y="154"/>
                    <a:pt x="122" y="125"/>
                    <a:pt x="117" y="101"/>
                  </a:cubicBezTo>
                  <a:cubicBezTo>
                    <a:pt x="112" y="78"/>
                    <a:pt x="152" y="39"/>
                    <a:pt x="179" y="51"/>
                  </a:cubicBezTo>
                  <a:cubicBezTo>
                    <a:pt x="206" y="63"/>
                    <a:pt x="228" y="99"/>
                    <a:pt x="227" y="116"/>
                  </a:cubicBezTo>
                  <a:cubicBezTo>
                    <a:pt x="225" y="132"/>
                    <a:pt x="231" y="153"/>
                    <a:pt x="237" y="181"/>
                  </a:cubicBezTo>
                  <a:cubicBezTo>
                    <a:pt x="243" y="210"/>
                    <a:pt x="248" y="257"/>
                    <a:pt x="248" y="257"/>
                  </a:cubicBezTo>
                  <a:cubicBezTo>
                    <a:pt x="248" y="257"/>
                    <a:pt x="289" y="193"/>
                    <a:pt x="302" y="149"/>
                  </a:cubicBezTo>
                  <a:cubicBezTo>
                    <a:pt x="315" y="105"/>
                    <a:pt x="309" y="60"/>
                    <a:pt x="260" y="30"/>
                  </a:cubicBezTo>
                  <a:cubicBezTo>
                    <a:pt x="211" y="0"/>
                    <a:pt x="114" y="14"/>
                    <a:pt x="114" y="14"/>
                  </a:cubicBezTo>
                  <a:close/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3" name="Google Shape;893;p39"/>
            <p:cNvSpPr/>
            <p:nvPr/>
          </p:nvSpPr>
          <p:spPr>
            <a:xfrm>
              <a:off x="2205038" y="2495550"/>
              <a:ext cx="590550" cy="492125"/>
            </a:xfrm>
            <a:custGeom>
              <a:rect b="b" l="l" r="r" t="t"/>
              <a:pathLst>
                <a:path extrusionOk="0" h="262" w="315">
                  <a:moveTo>
                    <a:pt x="114" y="14"/>
                  </a:moveTo>
                  <a:cubicBezTo>
                    <a:pt x="114" y="14"/>
                    <a:pt x="49" y="23"/>
                    <a:pt x="31" y="49"/>
                  </a:cubicBezTo>
                  <a:cubicBezTo>
                    <a:pt x="14" y="75"/>
                    <a:pt x="0" y="100"/>
                    <a:pt x="14" y="116"/>
                  </a:cubicBezTo>
                  <a:cubicBezTo>
                    <a:pt x="35" y="139"/>
                    <a:pt x="59" y="160"/>
                    <a:pt x="85" y="179"/>
                  </a:cubicBezTo>
                  <a:cubicBezTo>
                    <a:pt x="106" y="193"/>
                    <a:pt x="144" y="262"/>
                    <a:pt x="144" y="262"/>
                  </a:cubicBezTo>
                  <a:cubicBezTo>
                    <a:pt x="144" y="180"/>
                    <a:pt x="144" y="180"/>
                    <a:pt x="144" y="180"/>
                  </a:cubicBezTo>
                  <a:cubicBezTo>
                    <a:pt x="144" y="154"/>
                    <a:pt x="122" y="125"/>
                    <a:pt x="117" y="101"/>
                  </a:cubicBezTo>
                  <a:cubicBezTo>
                    <a:pt x="112" y="78"/>
                    <a:pt x="152" y="39"/>
                    <a:pt x="179" y="51"/>
                  </a:cubicBezTo>
                  <a:cubicBezTo>
                    <a:pt x="206" y="63"/>
                    <a:pt x="228" y="99"/>
                    <a:pt x="227" y="116"/>
                  </a:cubicBezTo>
                  <a:cubicBezTo>
                    <a:pt x="225" y="132"/>
                    <a:pt x="231" y="153"/>
                    <a:pt x="237" y="181"/>
                  </a:cubicBezTo>
                  <a:cubicBezTo>
                    <a:pt x="243" y="210"/>
                    <a:pt x="248" y="257"/>
                    <a:pt x="248" y="257"/>
                  </a:cubicBezTo>
                  <a:cubicBezTo>
                    <a:pt x="248" y="257"/>
                    <a:pt x="289" y="193"/>
                    <a:pt x="302" y="149"/>
                  </a:cubicBezTo>
                  <a:cubicBezTo>
                    <a:pt x="315" y="105"/>
                    <a:pt x="309" y="60"/>
                    <a:pt x="260" y="30"/>
                  </a:cubicBezTo>
                  <a:cubicBezTo>
                    <a:pt x="211" y="0"/>
                    <a:pt x="114" y="14"/>
                    <a:pt x="114" y="14"/>
                  </a:cubicBez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4" name="Google Shape;894;p39"/>
            <p:cNvSpPr/>
            <p:nvPr/>
          </p:nvSpPr>
          <p:spPr>
            <a:xfrm>
              <a:off x="2247901" y="2495550"/>
              <a:ext cx="492125" cy="349250"/>
            </a:xfrm>
            <a:custGeom>
              <a:rect b="b" l="l" r="r" t="t"/>
              <a:pathLst>
                <a:path extrusionOk="0" h="186" w="262">
                  <a:moveTo>
                    <a:pt x="258" y="46"/>
                  </a:moveTo>
                  <a:cubicBezTo>
                    <a:pt x="252" y="40"/>
                    <a:pt x="245" y="35"/>
                    <a:pt x="237" y="30"/>
                  </a:cubicBezTo>
                  <a:cubicBezTo>
                    <a:pt x="188" y="0"/>
                    <a:pt x="91" y="14"/>
                    <a:pt x="91" y="14"/>
                  </a:cubicBezTo>
                  <a:cubicBezTo>
                    <a:pt x="91" y="14"/>
                    <a:pt x="26" y="23"/>
                    <a:pt x="8" y="49"/>
                  </a:cubicBezTo>
                  <a:cubicBezTo>
                    <a:pt x="6" y="52"/>
                    <a:pt x="4" y="55"/>
                    <a:pt x="2" y="58"/>
                  </a:cubicBezTo>
                  <a:cubicBezTo>
                    <a:pt x="0" y="74"/>
                    <a:pt x="4" y="90"/>
                    <a:pt x="13" y="104"/>
                  </a:cubicBezTo>
                  <a:cubicBezTo>
                    <a:pt x="40" y="146"/>
                    <a:pt x="95" y="167"/>
                    <a:pt x="121" y="178"/>
                  </a:cubicBezTo>
                  <a:cubicBezTo>
                    <a:pt x="121" y="153"/>
                    <a:pt x="99" y="125"/>
                    <a:pt x="94" y="101"/>
                  </a:cubicBezTo>
                  <a:cubicBezTo>
                    <a:pt x="89" y="78"/>
                    <a:pt x="129" y="39"/>
                    <a:pt x="156" y="51"/>
                  </a:cubicBezTo>
                  <a:cubicBezTo>
                    <a:pt x="183" y="63"/>
                    <a:pt x="205" y="99"/>
                    <a:pt x="204" y="116"/>
                  </a:cubicBezTo>
                  <a:cubicBezTo>
                    <a:pt x="202" y="132"/>
                    <a:pt x="208" y="153"/>
                    <a:pt x="214" y="181"/>
                  </a:cubicBezTo>
                  <a:cubicBezTo>
                    <a:pt x="215" y="183"/>
                    <a:pt x="215" y="185"/>
                    <a:pt x="215" y="186"/>
                  </a:cubicBezTo>
                  <a:cubicBezTo>
                    <a:pt x="217" y="184"/>
                    <a:pt x="219" y="182"/>
                    <a:pt x="222" y="180"/>
                  </a:cubicBezTo>
                  <a:cubicBezTo>
                    <a:pt x="248" y="151"/>
                    <a:pt x="262" y="113"/>
                    <a:pt x="262" y="74"/>
                  </a:cubicBezTo>
                  <a:cubicBezTo>
                    <a:pt x="262" y="65"/>
                    <a:pt x="261" y="55"/>
                    <a:pt x="258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5" name="Google Shape;895;p39"/>
            <p:cNvSpPr/>
            <p:nvPr/>
          </p:nvSpPr>
          <p:spPr>
            <a:xfrm>
              <a:off x="2247901" y="2495550"/>
              <a:ext cx="492125" cy="349250"/>
            </a:xfrm>
            <a:custGeom>
              <a:rect b="b" l="l" r="r" t="t"/>
              <a:pathLst>
                <a:path extrusionOk="0" h="186" w="262">
                  <a:moveTo>
                    <a:pt x="258" y="46"/>
                  </a:moveTo>
                  <a:cubicBezTo>
                    <a:pt x="252" y="40"/>
                    <a:pt x="245" y="35"/>
                    <a:pt x="237" y="30"/>
                  </a:cubicBezTo>
                  <a:cubicBezTo>
                    <a:pt x="188" y="0"/>
                    <a:pt x="91" y="14"/>
                    <a:pt x="91" y="14"/>
                  </a:cubicBezTo>
                  <a:cubicBezTo>
                    <a:pt x="91" y="14"/>
                    <a:pt x="26" y="23"/>
                    <a:pt x="8" y="49"/>
                  </a:cubicBezTo>
                  <a:cubicBezTo>
                    <a:pt x="6" y="52"/>
                    <a:pt x="4" y="55"/>
                    <a:pt x="2" y="58"/>
                  </a:cubicBezTo>
                  <a:cubicBezTo>
                    <a:pt x="0" y="74"/>
                    <a:pt x="4" y="90"/>
                    <a:pt x="13" y="104"/>
                  </a:cubicBezTo>
                  <a:cubicBezTo>
                    <a:pt x="40" y="146"/>
                    <a:pt x="95" y="167"/>
                    <a:pt x="121" y="178"/>
                  </a:cubicBezTo>
                  <a:cubicBezTo>
                    <a:pt x="121" y="153"/>
                    <a:pt x="99" y="125"/>
                    <a:pt x="94" y="101"/>
                  </a:cubicBezTo>
                  <a:cubicBezTo>
                    <a:pt x="89" y="78"/>
                    <a:pt x="129" y="39"/>
                    <a:pt x="156" y="51"/>
                  </a:cubicBezTo>
                  <a:cubicBezTo>
                    <a:pt x="183" y="63"/>
                    <a:pt x="205" y="99"/>
                    <a:pt x="204" y="116"/>
                  </a:cubicBezTo>
                  <a:cubicBezTo>
                    <a:pt x="202" y="132"/>
                    <a:pt x="208" y="153"/>
                    <a:pt x="214" y="181"/>
                  </a:cubicBezTo>
                  <a:cubicBezTo>
                    <a:pt x="215" y="183"/>
                    <a:pt x="215" y="185"/>
                    <a:pt x="215" y="186"/>
                  </a:cubicBezTo>
                  <a:cubicBezTo>
                    <a:pt x="217" y="184"/>
                    <a:pt x="219" y="182"/>
                    <a:pt x="222" y="180"/>
                  </a:cubicBezTo>
                  <a:cubicBezTo>
                    <a:pt x="248" y="151"/>
                    <a:pt x="262" y="113"/>
                    <a:pt x="262" y="74"/>
                  </a:cubicBezTo>
                  <a:cubicBezTo>
                    <a:pt x="262" y="65"/>
                    <a:pt x="261" y="55"/>
                    <a:pt x="258" y="46"/>
                  </a:cubicBez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6" name="Google Shape;896;p39"/>
            <p:cNvSpPr/>
            <p:nvPr/>
          </p:nvSpPr>
          <p:spPr>
            <a:xfrm>
              <a:off x="2397126" y="2435225"/>
              <a:ext cx="244475" cy="409575"/>
            </a:xfrm>
            <a:custGeom>
              <a:rect b="b" l="l" r="r" t="t"/>
              <a:pathLst>
                <a:path extrusionOk="0" h="218" w="130">
                  <a:moveTo>
                    <a:pt x="0" y="0"/>
                  </a:moveTo>
                  <a:cubicBezTo>
                    <a:pt x="0" y="0"/>
                    <a:pt x="7" y="86"/>
                    <a:pt x="9" y="110"/>
                  </a:cubicBezTo>
                  <a:cubicBezTo>
                    <a:pt x="12" y="133"/>
                    <a:pt x="25" y="194"/>
                    <a:pt x="65" y="206"/>
                  </a:cubicBezTo>
                  <a:cubicBezTo>
                    <a:pt x="106" y="218"/>
                    <a:pt x="130" y="171"/>
                    <a:pt x="124" y="137"/>
                  </a:cubicBezTo>
                  <a:cubicBezTo>
                    <a:pt x="118" y="102"/>
                    <a:pt x="107" y="70"/>
                    <a:pt x="107" y="58"/>
                  </a:cubicBezTo>
                  <a:cubicBezTo>
                    <a:pt x="107" y="53"/>
                    <a:pt x="107" y="48"/>
                    <a:pt x="106" y="4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7" name="Google Shape;897;p39"/>
            <p:cNvSpPr/>
            <p:nvPr/>
          </p:nvSpPr>
          <p:spPr>
            <a:xfrm>
              <a:off x="2397126" y="2435225"/>
              <a:ext cx="244475" cy="409575"/>
            </a:xfrm>
            <a:custGeom>
              <a:rect b="b" l="l" r="r" t="t"/>
              <a:pathLst>
                <a:path extrusionOk="0" h="218" w="130">
                  <a:moveTo>
                    <a:pt x="0" y="0"/>
                  </a:moveTo>
                  <a:cubicBezTo>
                    <a:pt x="0" y="0"/>
                    <a:pt x="7" y="86"/>
                    <a:pt x="9" y="110"/>
                  </a:cubicBezTo>
                  <a:cubicBezTo>
                    <a:pt x="12" y="133"/>
                    <a:pt x="25" y="194"/>
                    <a:pt x="65" y="206"/>
                  </a:cubicBezTo>
                  <a:cubicBezTo>
                    <a:pt x="106" y="218"/>
                    <a:pt x="130" y="171"/>
                    <a:pt x="124" y="137"/>
                  </a:cubicBezTo>
                  <a:cubicBezTo>
                    <a:pt x="118" y="102"/>
                    <a:pt x="107" y="70"/>
                    <a:pt x="107" y="58"/>
                  </a:cubicBezTo>
                  <a:cubicBezTo>
                    <a:pt x="107" y="53"/>
                    <a:pt x="107" y="48"/>
                    <a:pt x="106" y="43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8" name="Google Shape;898;p39"/>
            <p:cNvSpPr/>
            <p:nvPr/>
          </p:nvSpPr>
          <p:spPr>
            <a:xfrm>
              <a:off x="2397126" y="2435225"/>
              <a:ext cx="201613" cy="184150"/>
            </a:xfrm>
            <a:custGeom>
              <a:rect b="b" l="l" r="r" t="t"/>
              <a:pathLst>
                <a:path extrusionOk="0" h="98" w="107">
                  <a:moveTo>
                    <a:pt x="106" y="43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5" y="65"/>
                    <a:pt x="8" y="98"/>
                  </a:cubicBezTo>
                  <a:cubicBezTo>
                    <a:pt x="107" y="56"/>
                    <a:pt x="107" y="56"/>
                    <a:pt x="107" y="56"/>
                  </a:cubicBezTo>
                  <a:cubicBezTo>
                    <a:pt x="107" y="52"/>
                    <a:pt x="107" y="47"/>
                    <a:pt x="106" y="43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9" name="Google Shape;899;p39"/>
            <p:cNvSpPr/>
            <p:nvPr/>
          </p:nvSpPr>
          <p:spPr>
            <a:xfrm>
              <a:off x="2397126" y="2435225"/>
              <a:ext cx="201613" cy="184150"/>
            </a:xfrm>
            <a:custGeom>
              <a:rect b="b" l="l" r="r" t="t"/>
              <a:pathLst>
                <a:path extrusionOk="0" h="98" w="107">
                  <a:moveTo>
                    <a:pt x="106" y="43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5" y="65"/>
                    <a:pt x="8" y="98"/>
                  </a:cubicBezTo>
                  <a:cubicBezTo>
                    <a:pt x="107" y="56"/>
                    <a:pt x="107" y="56"/>
                    <a:pt x="107" y="56"/>
                  </a:cubicBezTo>
                  <a:cubicBezTo>
                    <a:pt x="107" y="52"/>
                    <a:pt x="107" y="47"/>
                    <a:pt x="106" y="43"/>
                  </a:cubicBez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0" name="Google Shape;900;p39"/>
            <p:cNvSpPr/>
            <p:nvPr/>
          </p:nvSpPr>
          <p:spPr>
            <a:xfrm>
              <a:off x="1912938" y="2730500"/>
              <a:ext cx="304800" cy="627063"/>
            </a:xfrm>
            <a:custGeom>
              <a:rect b="b" l="l" r="r" t="t"/>
              <a:pathLst>
                <a:path extrusionOk="0" h="334" w="162">
                  <a:moveTo>
                    <a:pt x="151" y="2"/>
                  </a:moveTo>
                  <a:cubicBezTo>
                    <a:pt x="131" y="0"/>
                    <a:pt x="111" y="9"/>
                    <a:pt x="98" y="24"/>
                  </a:cubicBezTo>
                  <a:cubicBezTo>
                    <a:pt x="73" y="52"/>
                    <a:pt x="39" y="150"/>
                    <a:pt x="26" y="214"/>
                  </a:cubicBezTo>
                  <a:cubicBezTo>
                    <a:pt x="13" y="278"/>
                    <a:pt x="0" y="334"/>
                    <a:pt x="25" y="334"/>
                  </a:cubicBezTo>
                  <a:cubicBezTo>
                    <a:pt x="50" y="334"/>
                    <a:pt x="162" y="298"/>
                    <a:pt x="162" y="298"/>
                  </a:cubicBezTo>
                  <a:cubicBezTo>
                    <a:pt x="162" y="216"/>
                    <a:pt x="162" y="216"/>
                    <a:pt x="162" y="216"/>
                  </a:cubicBezTo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1" name="Google Shape;901;p39"/>
            <p:cNvSpPr/>
            <p:nvPr/>
          </p:nvSpPr>
          <p:spPr>
            <a:xfrm>
              <a:off x="1912938" y="2730500"/>
              <a:ext cx="304800" cy="627063"/>
            </a:xfrm>
            <a:custGeom>
              <a:rect b="b" l="l" r="r" t="t"/>
              <a:pathLst>
                <a:path extrusionOk="0" h="334" w="162">
                  <a:moveTo>
                    <a:pt x="151" y="2"/>
                  </a:moveTo>
                  <a:cubicBezTo>
                    <a:pt x="131" y="0"/>
                    <a:pt x="111" y="9"/>
                    <a:pt x="98" y="24"/>
                  </a:cubicBezTo>
                  <a:cubicBezTo>
                    <a:pt x="73" y="52"/>
                    <a:pt x="39" y="150"/>
                    <a:pt x="26" y="214"/>
                  </a:cubicBezTo>
                  <a:cubicBezTo>
                    <a:pt x="13" y="278"/>
                    <a:pt x="0" y="334"/>
                    <a:pt x="25" y="334"/>
                  </a:cubicBezTo>
                  <a:cubicBezTo>
                    <a:pt x="50" y="334"/>
                    <a:pt x="162" y="298"/>
                    <a:pt x="162" y="298"/>
                  </a:cubicBezTo>
                  <a:cubicBezTo>
                    <a:pt x="162" y="216"/>
                    <a:pt x="162" y="216"/>
                    <a:pt x="162" y="216"/>
                  </a:cubicBezTo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2" name="Google Shape;902;p39"/>
            <p:cNvSpPr/>
            <p:nvPr/>
          </p:nvSpPr>
          <p:spPr>
            <a:xfrm>
              <a:off x="2257426" y="2976563"/>
              <a:ext cx="219075" cy="228600"/>
            </a:xfrm>
            <a:custGeom>
              <a:rect b="b" l="l" r="r" t="t"/>
              <a:pathLst>
                <a:path extrusionOk="0" h="122" w="117">
                  <a:moveTo>
                    <a:pt x="26" y="54"/>
                  </a:moveTo>
                  <a:cubicBezTo>
                    <a:pt x="33" y="46"/>
                    <a:pt x="38" y="37"/>
                    <a:pt x="41" y="27"/>
                  </a:cubicBezTo>
                  <a:cubicBezTo>
                    <a:pt x="44" y="16"/>
                    <a:pt x="53" y="9"/>
                    <a:pt x="64" y="9"/>
                  </a:cubicBezTo>
                  <a:cubicBezTo>
                    <a:pt x="73" y="8"/>
                    <a:pt x="106" y="0"/>
                    <a:pt x="108" y="7"/>
                  </a:cubicBezTo>
                  <a:cubicBezTo>
                    <a:pt x="110" y="13"/>
                    <a:pt x="113" y="19"/>
                    <a:pt x="110" y="22"/>
                  </a:cubicBezTo>
                  <a:cubicBezTo>
                    <a:pt x="108" y="24"/>
                    <a:pt x="107" y="26"/>
                    <a:pt x="106" y="28"/>
                  </a:cubicBezTo>
                  <a:cubicBezTo>
                    <a:pt x="106" y="28"/>
                    <a:pt x="117" y="63"/>
                    <a:pt x="114" y="75"/>
                  </a:cubicBezTo>
                  <a:cubicBezTo>
                    <a:pt x="112" y="88"/>
                    <a:pt x="95" y="97"/>
                    <a:pt x="85" y="100"/>
                  </a:cubicBezTo>
                  <a:cubicBezTo>
                    <a:pt x="76" y="103"/>
                    <a:pt x="52" y="102"/>
                    <a:pt x="49" y="103"/>
                  </a:cubicBezTo>
                  <a:cubicBezTo>
                    <a:pt x="45" y="103"/>
                    <a:pt x="5" y="122"/>
                    <a:pt x="5" y="122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7"/>
                    <a:pt x="13" y="68"/>
                    <a:pt x="15" y="67"/>
                  </a:cubicBezTo>
                  <a:cubicBezTo>
                    <a:pt x="19" y="63"/>
                    <a:pt x="22" y="59"/>
                    <a:pt x="26" y="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3" name="Google Shape;903;p39"/>
            <p:cNvSpPr/>
            <p:nvPr/>
          </p:nvSpPr>
          <p:spPr>
            <a:xfrm>
              <a:off x="2257426" y="2976563"/>
              <a:ext cx="219075" cy="228600"/>
            </a:xfrm>
            <a:custGeom>
              <a:rect b="b" l="l" r="r" t="t"/>
              <a:pathLst>
                <a:path extrusionOk="0" h="122" w="117">
                  <a:moveTo>
                    <a:pt x="26" y="54"/>
                  </a:moveTo>
                  <a:cubicBezTo>
                    <a:pt x="33" y="46"/>
                    <a:pt x="38" y="37"/>
                    <a:pt x="41" y="27"/>
                  </a:cubicBezTo>
                  <a:cubicBezTo>
                    <a:pt x="44" y="16"/>
                    <a:pt x="53" y="9"/>
                    <a:pt x="64" y="9"/>
                  </a:cubicBezTo>
                  <a:cubicBezTo>
                    <a:pt x="73" y="8"/>
                    <a:pt x="106" y="0"/>
                    <a:pt x="108" y="7"/>
                  </a:cubicBezTo>
                  <a:cubicBezTo>
                    <a:pt x="110" y="13"/>
                    <a:pt x="113" y="19"/>
                    <a:pt x="110" y="22"/>
                  </a:cubicBezTo>
                  <a:cubicBezTo>
                    <a:pt x="108" y="24"/>
                    <a:pt x="107" y="26"/>
                    <a:pt x="106" y="28"/>
                  </a:cubicBezTo>
                  <a:cubicBezTo>
                    <a:pt x="106" y="28"/>
                    <a:pt x="117" y="63"/>
                    <a:pt x="114" y="75"/>
                  </a:cubicBezTo>
                  <a:cubicBezTo>
                    <a:pt x="112" y="88"/>
                    <a:pt x="95" y="97"/>
                    <a:pt x="85" y="100"/>
                  </a:cubicBezTo>
                  <a:cubicBezTo>
                    <a:pt x="76" y="103"/>
                    <a:pt x="52" y="102"/>
                    <a:pt x="49" y="103"/>
                  </a:cubicBezTo>
                  <a:cubicBezTo>
                    <a:pt x="45" y="103"/>
                    <a:pt x="5" y="122"/>
                    <a:pt x="5" y="122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7"/>
                    <a:pt x="13" y="68"/>
                    <a:pt x="15" y="67"/>
                  </a:cubicBezTo>
                  <a:cubicBezTo>
                    <a:pt x="19" y="63"/>
                    <a:pt x="22" y="59"/>
                    <a:pt x="26" y="54"/>
                  </a:cubicBez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904" name="Google Shape;904;p39"/>
            <p:cNvCxnSpPr/>
            <p:nvPr/>
          </p:nvCxnSpPr>
          <p:spPr>
            <a:xfrm flipH="1">
              <a:off x="2030313" y="3135313"/>
              <a:ext cx="139800" cy="12600"/>
            </a:xfrm>
            <a:prstGeom prst="straightConnector1">
              <a:avLst/>
            </a:prstGeom>
            <a:noFill/>
            <a:ln cap="rnd" cmpd="sng" w="9525">
              <a:solidFill>
                <a:srgbClr val="263238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905" name="Google Shape;905;p39"/>
            <p:cNvSpPr/>
            <p:nvPr/>
          </p:nvSpPr>
          <p:spPr>
            <a:xfrm>
              <a:off x="2168526" y="3087688"/>
              <a:ext cx="128588" cy="225425"/>
            </a:xfrm>
            <a:custGeom>
              <a:rect b="b" l="l" r="r" t="t"/>
              <a:pathLst>
                <a:path extrusionOk="0" h="142" w="81">
                  <a:moveTo>
                    <a:pt x="65" y="0"/>
                  </a:moveTo>
                  <a:lnTo>
                    <a:pt x="81" y="134"/>
                  </a:lnTo>
                  <a:lnTo>
                    <a:pt x="18" y="142"/>
                  </a:lnTo>
                  <a:lnTo>
                    <a:pt x="0" y="2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6" name="Google Shape;906;p39"/>
            <p:cNvSpPr/>
            <p:nvPr/>
          </p:nvSpPr>
          <p:spPr>
            <a:xfrm>
              <a:off x="2168526" y="3087688"/>
              <a:ext cx="128588" cy="225425"/>
            </a:xfrm>
            <a:custGeom>
              <a:rect b="b" l="l" r="r" t="t"/>
              <a:pathLst>
                <a:path extrusionOk="0" h="142" w="81">
                  <a:moveTo>
                    <a:pt x="65" y="0"/>
                  </a:moveTo>
                  <a:lnTo>
                    <a:pt x="81" y="134"/>
                  </a:lnTo>
                  <a:lnTo>
                    <a:pt x="18" y="142"/>
                  </a:lnTo>
                  <a:lnTo>
                    <a:pt x="0" y="22"/>
                  </a:lnTo>
                  <a:lnTo>
                    <a:pt x="65" y="0"/>
                  </a:ln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7" name="Google Shape;907;p39"/>
            <p:cNvSpPr/>
            <p:nvPr/>
          </p:nvSpPr>
          <p:spPr>
            <a:xfrm>
              <a:off x="2847976" y="3136900"/>
              <a:ext cx="77788" cy="160338"/>
            </a:xfrm>
            <a:custGeom>
              <a:rect b="b" l="l" r="r" t="t"/>
              <a:pathLst>
                <a:path extrusionOk="0" h="101" w="49">
                  <a:moveTo>
                    <a:pt x="22" y="101"/>
                  </a:moveTo>
                  <a:lnTo>
                    <a:pt x="0" y="0"/>
                  </a:lnTo>
                  <a:lnTo>
                    <a:pt x="49" y="9"/>
                  </a:lnTo>
                  <a:lnTo>
                    <a:pt x="22" y="101"/>
                  </a:lnTo>
                  <a:close/>
                </a:path>
              </a:pathLst>
            </a:custGeom>
            <a:solidFill>
              <a:srgbClr val="61616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8" name="Google Shape;908;p39"/>
            <p:cNvSpPr/>
            <p:nvPr/>
          </p:nvSpPr>
          <p:spPr>
            <a:xfrm>
              <a:off x="2847976" y="3136900"/>
              <a:ext cx="77788" cy="160338"/>
            </a:xfrm>
            <a:custGeom>
              <a:rect b="b" l="l" r="r" t="t"/>
              <a:pathLst>
                <a:path extrusionOk="0" h="101" w="49">
                  <a:moveTo>
                    <a:pt x="22" y="101"/>
                  </a:moveTo>
                  <a:lnTo>
                    <a:pt x="0" y="0"/>
                  </a:lnTo>
                  <a:lnTo>
                    <a:pt x="49" y="9"/>
                  </a:lnTo>
                  <a:lnTo>
                    <a:pt x="22" y="101"/>
                  </a:ln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9" name="Google Shape;909;p39"/>
            <p:cNvSpPr/>
            <p:nvPr/>
          </p:nvSpPr>
          <p:spPr>
            <a:xfrm>
              <a:off x="2705101" y="2965450"/>
              <a:ext cx="209550" cy="215900"/>
            </a:xfrm>
            <a:custGeom>
              <a:rect b="b" l="l" r="r" t="t"/>
              <a:pathLst>
                <a:path extrusionOk="0" h="115" w="111">
                  <a:moveTo>
                    <a:pt x="87" y="51"/>
                  </a:moveTo>
                  <a:cubicBezTo>
                    <a:pt x="80" y="43"/>
                    <a:pt x="76" y="34"/>
                    <a:pt x="72" y="24"/>
                  </a:cubicBezTo>
                  <a:cubicBezTo>
                    <a:pt x="70" y="15"/>
                    <a:pt x="61" y="8"/>
                    <a:pt x="51" y="8"/>
                  </a:cubicBezTo>
                  <a:cubicBezTo>
                    <a:pt x="42" y="7"/>
                    <a:pt x="11" y="0"/>
                    <a:pt x="9" y="6"/>
                  </a:cubicBezTo>
                  <a:cubicBezTo>
                    <a:pt x="7" y="12"/>
                    <a:pt x="5" y="17"/>
                    <a:pt x="7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6"/>
                    <a:pt x="0" y="59"/>
                    <a:pt x="3" y="71"/>
                  </a:cubicBezTo>
                  <a:cubicBezTo>
                    <a:pt x="6" y="82"/>
                    <a:pt x="22" y="91"/>
                    <a:pt x="31" y="94"/>
                  </a:cubicBezTo>
                  <a:cubicBezTo>
                    <a:pt x="39" y="96"/>
                    <a:pt x="62" y="96"/>
                    <a:pt x="65" y="96"/>
                  </a:cubicBezTo>
                  <a:cubicBezTo>
                    <a:pt x="69" y="97"/>
                    <a:pt x="107" y="115"/>
                    <a:pt x="107" y="115"/>
                  </a:cubicBezTo>
                  <a:cubicBezTo>
                    <a:pt x="111" y="73"/>
                    <a:pt x="111" y="73"/>
                    <a:pt x="111" y="73"/>
                  </a:cubicBezTo>
                  <a:cubicBezTo>
                    <a:pt x="111" y="73"/>
                    <a:pt x="98" y="64"/>
                    <a:pt x="97" y="63"/>
                  </a:cubicBezTo>
                  <a:cubicBezTo>
                    <a:pt x="93" y="59"/>
                    <a:pt x="90" y="55"/>
                    <a:pt x="87" y="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0" name="Google Shape;910;p39"/>
            <p:cNvSpPr/>
            <p:nvPr/>
          </p:nvSpPr>
          <p:spPr>
            <a:xfrm>
              <a:off x="2705101" y="2965450"/>
              <a:ext cx="209550" cy="215900"/>
            </a:xfrm>
            <a:custGeom>
              <a:rect b="b" l="l" r="r" t="t"/>
              <a:pathLst>
                <a:path extrusionOk="0" h="115" w="111">
                  <a:moveTo>
                    <a:pt x="87" y="51"/>
                  </a:moveTo>
                  <a:cubicBezTo>
                    <a:pt x="80" y="43"/>
                    <a:pt x="76" y="34"/>
                    <a:pt x="72" y="24"/>
                  </a:cubicBezTo>
                  <a:cubicBezTo>
                    <a:pt x="70" y="15"/>
                    <a:pt x="61" y="8"/>
                    <a:pt x="51" y="8"/>
                  </a:cubicBezTo>
                  <a:cubicBezTo>
                    <a:pt x="42" y="7"/>
                    <a:pt x="11" y="0"/>
                    <a:pt x="9" y="6"/>
                  </a:cubicBezTo>
                  <a:cubicBezTo>
                    <a:pt x="7" y="12"/>
                    <a:pt x="5" y="17"/>
                    <a:pt x="7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6"/>
                    <a:pt x="0" y="59"/>
                    <a:pt x="3" y="71"/>
                  </a:cubicBezTo>
                  <a:cubicBezTo>
                    <a:pt x="6" y="82"/>
                    <a:pt x="22" y="91"/>
                    <a:pt x="31" y="94"/>
                  </a:cubicBezTo>
                  <a:cubicBezTo>
                    <a:pt x="39" y="96"/>
                    <a:pt x="62" y="96"/>
                    <a:pt x="65" y="96"/>
                  </a:cubicBezTo>
                  <a:cubicBezTo>
                    <a:pt x="69" y="97"/>
                    <a:pt x="107" y="115"/>
                    <a:pt x="107" y="115"/>
                  </a:cubicBezTo>
                  <a:cubicBezTo>
                    <a:pt x="111" y="73"/>
                    <a:pt x="111" y="73"/>
                    <a:pt x="111" y="73"/>
                  </a:cubicBezTo>
                  <a:cubicBezTo>
                    <a:pt x="111" y="73"/>
                    <a:pt x="98" y="64"/>
                    <a:pt x="97" y="63"/>
                  </a:cubicBezTo>
                  <a:cubicBezTo>
                    <a:pt x="93" y="59"/>
                    <a:pt x="90" y="55"/>
                    <a:pt x="87" y="51"/>
                  </a:cubicBez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1" name="Google Shape;911;p39"/>
            <p:cNvSpPr/>
            <p:nvPr/>
          </p:nvSpPr>
          <p:spPr>
            <a:xfrm>
              <a:off x="2882901" y="3065463"/>
              <a:ext cx="115888" cy="231775"/>
            </a:xfrm>
            <a:custGeom>
              <a:rect b="b" l="l" r="r" t="t"/>
              <a:pathLst>
                <a:path extrusionOk="0" h="146" w="73">
                  <a:moveTo>
                    <a:pt x="4" y="0"/>
                  </a:moveTo>
                  <a:lnTo>
                    <a:pt x="0" y="146"/>
                  </a:lnTo>
                  <a:lnTo>
                    <a:pt x="73" y="139"/>
                  </a:lnTo>
                  <a:lnTo>
                    <a:pt x="65" y="8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2" name="Google Shape;912;p39"/>
            <p:cNvSpPr/>
            <p:nvPr/>
          </p:nvSpPr>
          <p:spPr>
            <a:xfrm>
              <a:off x="2882901" y="3065463"/>
              <a:ext cx="115888" cy="231775"/>
            </a:xfrm>
            <a:custGeom>
              <a:rect b="b" l="l" r="r" t="t"/>
              <a:pathLst>
                <a:path extrusionOk="0" h="146" w="73">
                  <a:moveTo>
                    <a:pt x="4" y="0"/>
                  </a:moveTo>
                  <a:lnTo>
                    <a:pt x="0" y="146"/>
                  </a:lnTo>
                  <a:lnTo>
                    <a:pt x="73" y="139"/>
                  </a:lnTo>
                  <a:lnTo>
                    <a:pt x="65" y="8"/>
                  </a:lnTo>
                  <a:lnTo>
                    <a:pt x="4" y="0"/>
                  </a:ln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3" name="Google Shape;913;p39"/>
            <p:cNvSpPr/>
            <p:nvPr/>
          </p:nvSpPr>
          <p:spPr>
            <a:xfrm>
              <a:off x="2251076" y="2065338"/>
              <a:ext cx="428625" cy="503238"/>
            </a:xfrm>
            <a:custGeom>
              <a:rect b="b" l="l" r="r" t="t"/>
              <a:pathLst>
                <a:path extrusionOk="0" h="268" w="228">
                  <a:moveTo>
                    <a:pt x="209" y="37"/>
                  </a:moveTo>
                  <a:cubicBezTo>
                    <a:pt x="209" y="37"/>
                    <a:pt x="228" y="141"/>
                    <a:pt x="228" y="160"/>
                  </a:cubicBezTo>
                  <a:cubicBezTo>
                    <a:pt x="228" y="179"/>
                    <a:pt x="211" y="235"/>
                    <a:pt x="203" y="247"/>
                  </a:cubicBezTo>
                  <a:cubicBezTo>
                    <a:pt x="194" y="260"/>
                    <a:pt x="155" y="268"/>
                    <a:pt x="139" y="262"/>
                  </a:cubicBezTo>
                  <a:cubicBezTo>
                    <a:pt x="123" y="255"/>
                    <a:pt x="79" y="214"/>
                    <a:pt x="69" y="197"/>
                  </a:cubicBezTo>
                  <a:cubicBezTo>
                    <a:pt x="64" y="186"/>
                    <a:pt x="59" y="175"/>
                    <a:pt x="57" y="163"/>
                  </a:cubicBezTo>
                  <a:cubicBezTo>
                    <a:pt x="57" y="163"/>
                    <a:pt x="34" y="173"/>
                    <a:pt x="17" y="148"/>
                  </a:cubicBezTo>
                  <a:cubicBezTo>
                    <a:pt x="0" y="122"/>
                    <a:pt x="9" y="98"/>
                    <a:pt x="27" y="97"/>
                  </a:cubicBezTo>
                  <a:cubicBezTo>
                    <a:pt x="42" y="102"/>
                    <a:pt x="42" y="102"/>
                    <a:pt x="42" y="102"/>
                  </a:cubicBezTo>
                  <a:cubicBezTo>
                    <a:pt x="42" y="102"/>
                    <a:pt x="14" y="52"/>
                    <a:pt x="23" y="30"/>
                  </a:cubicBezTo>
                  <a:cubicBezTo>
                    <a:pt x="33" y="8"/>
                    <a:pt x="147" y="0"/>
                    <a:pt x="171" y="0"/>
                  </a:cubicBezTo>
                  <a:cubicBezTo>
                    <a:pt x="195" y="0"/>
                    <a:pt x="209" y="37"/>
                    <a:pt x="209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4" name="Google Shape;914;p39"/>
            <p:cNvSpPr/>
            <p:nvPr/>
          </p:nvSpPr>
          <p:spPr>
            <a:xfrm>
              <a:off x="2251076" y="2065338"/>
              <a:ext cx="428625" cy="503238"/>
            </a:xfrm>
            <a:custGeom>
              <a:rect b="b" l="l" r="r" t="t"/>
              <a:pathLst>
                <a:path extrusionOk="0" h="268" w="228">
                  <a:moveTo>
                    <a:pt x="209" y="37"/>
                  </a:moveTo>
                  <a:cubicBezTo>
                    <a:pt x="209" y="37"/>
                    <a:pt x="228" y="141"/>
                    <a:pt x="228" y="160"/>
                  </a:cubicBezTo>
                  <a:cubicBezTo>
                    <a:pt x="228" y="179"/>
                    <a:pt x="211" y="235"/>
                    <a:pt x="203" y="247"/>
                  </a:cubicBezTo>
                  <a:cubicBezTo>
                    <a:pt x="194" y="260"/>
                    <a:pt x="155" y="268"/>
                    <a:pt x="139" y="262"/>
                  </a:cubicBezTo>
                  <a:cubicBezTo>
                    <a:pt x="123" y="255"/>
                    <a:pt x="79" y="214"/>
                    <a:pt x="69" y="197"/>
                  </a:cubicBezTo>
                  <a:cubicBezTo>
                    <a:pt x="64" y="186"/>
                    <a:pt x="59" y="175"/>
                    <a:pt x="57" y="163"/>
                  </a:cubicBezTo>
                  <a:cubicBezTo>
                    <a:pt x="57" y="163"/>
                    <a:pt x="34" y="173"/>
                    <a:pt x="17" y="148"/>
                  </a:cubicBezTo>
                  <a:cubicBezTo>
                    <a:pt x="0" y="122"/>
                    <a:pt x="9" y="98"/>
                    <a:pt x="27" y="97"/>
                  </a:cubicBezTo>
                  <a:cubicBezTo>
                    <a:pt x="42" y="102"/>
                    <a:pt x="42" y="102"/>
                    <a:pt x="42" y="102"/>
                  </a:cubicBezTo>
                  <a:cubicBezTo>
                    <a:pt x="42" y="102"/>
                    <a:pt x="14" y="52"/>
                    <a:pt x="23" y="30"/>
                  </a:cubicBezTo>
                  <a:cubicBezTo>
                    <a:pt x="33" y="8"/>
                    <a:pt x="147" y="0"/>
                    <a:pt x="171" y="0"/>
                  </a:cubicBezTo>
                  <a:cubicBezTo>
                    <a:pt x="195" y="0"/>
                    <a:pt x="209" y="37"/>
                    <a:pt x="209" y="37"/>
                  </a:cubicBez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5" name="Google Shape;915;p39"/>
            <p:cNvSpPr/>
            <p:nvPr/>
          </p:nvSpPr>
          <p:spPr>
            <a:xfrm>
              <a:off x="2424113" y="2181225"/>
              <a:ext cx="76200" cy="52388"/>
            </a:xfrm>
            <a:custGeom>
              <a:rect b="b" l="l" r="r" t="t"/>
              <a:pathLst>
                <a:path extrusionOk="0" h="28" w="41">
                  <a:moveTo>
                    <a:pt x="30" y="1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1" y="14"/>
                    <a:pt x="0" y="18"/>
                    <a:pt x="1" y="22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4" y="27"/>
                    <a:pt x="9" y="28"/>
                    <a:pt x="12" y="26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40" y="12"/>
                    <a:pt x="41" y="8"/>
                    <a:pt x="39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7" y="1"/>
                    <a:pt x="33" y="0"/>
                    <a:pt x="3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6" name="Google Shape;916;p39"/>
            <p:cNvSpPr/>
            <p:nvPr/>
          </p:nvSpPr>
          <p:spPr>
            <a:xfrm>
              <a:off x="2424113" y="2181225"/>
              <a:ext cx="76200" cy="52388"/>
            </a:xfrm>
            <a:custGeom>
              <a:rect b="b" l="l" r="r" t="t"/>
              <a:pathLst>
                <a:path extrusionOk="0" h="28" w="41">
                  <a:moveTo>
                    <a:pt x="30" y="1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1" y="14"/>
                    <a:pt x="0" y="18"/>
                    <a:pt x="1" y="22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4" y="27"/>
                    <a:pt x="9" y="28"/>
                    <a:pt x="12" y="26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40" y="12"/>
                    <a:pt x="41" y="8"/>
                    <a:pt x="39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7" y="1"/>
                    <a:pt x="33" y="0"/>
                    <a:pt x="30" y="1"/>
                  </a:cubicBez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7" name="Google Shape;917;p39"/>
            <p:cNvSpPr/>
            <p:nvPr/>
          </p:nvSpPr>
          <p:spPr>
            <a:xfrm>
              <a:off x="2566988" y="2163763"/>
              <a:ext cx="60325" cy="31750"/>
            </a:xfrm>
            <a:custGeom>
              <a:rect b="b" l="l" r="r" t="t"/>
              <a:pathLst>
                <a:path extrusionOk="0" h="17" w="32"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0" y="8"/>
                    <a:pt x="2" y="11"/>
                    <a:pt x="5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8" y="17"/>
                    <a:pt x="31" y="15"/>
                    <a:pt x="32" y="12"/>
                  </a:cubicBezTo>
                  <a:cubicBezTo>
                    <a:pt x="32" y="12"/>
                    <a:pt x="32" y="12"/>
                    <a:pt x="32" y="11"/>
                  </a:cubicBezTo>
                  <a:cubicBezTo>
                    <a:pt x="32" y="9"/>
                    <a:pt x="30" y="6"/>
                    <a:pt x="27" y="6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5" y="0"/>
                    <a:pt x="2" y="2"/>
                    <a:pt x="1" y="5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8" name="Google Shape;918;p39"/>
            <p:cNvSpPr/>
            <p:nvPr/>
          </p:nvSpPr>
          <p:spPr>
            <a:xfrm>
              <a:off x="2566988" y="2163763"/>
              <a:ext cx="60325" cy="31750"/>
            </a:xfrm>
            <a:custGeom>
              <a:rect b="b" l="l" r="r" t="t"/>
              <a:pathLst>
                <a:path extrusionOk="0" h="17" w="32"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0" y="8"/>
                    <a:pt x="2" y="11"/>
                    <a:pt x="5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8" y="17"/>
                    <a:pt x="31" y="15"/>
                    <a:pt x="32" y="12"/>
                  </a:cubicBezTo>
                  <a:cubicBezTo>
                    <a:pt x="32" y="12"/>
                    <a:pt x="32" y="12"/>
                    <a:pt x="32" y="11"/>
                  </a:cubicBezTo>
                  <a:cubicBezTo>
                    <a:pt x="32" y="9"/>
                    <a:pt x="30" y="6"/>
                    <a:pt x="27" y="6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5" y="0"/>
                    <a:pt x="2" y="2"/>
                    <a:pt x="1" y="5"/>
                  </a:cubicBez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9" name="Google Shape;919;p39"/>
            <p:cNvSpPr/>
            <p:nvPr/>
          </p:nvSpPr>
          <p:spPr>
            <a:xfrm>
              <a:off x="2425701" y="2324100"/>
              <a:ext cx="241300" cy="244475"/>
            </a:xfrm>
            <a:custGeom>
              <a:rect b="b" l="l" r="r" t="t"/>
              <a:pathLst>
                <a:path extrusionOk="0" h="131" w="128">
                  <a:moveTo>
                    <a:pt x="128" y="58"/>
                  </a:moveTo>
                  <a:cubicBezTo>
                    <a:pt x="128" y="58"/>
                    <a:pt x="125" y="22"/>
                    <a:pt x="118" y="17"/>
                  </a:cubicBezTo>
                  <a:cubicBezTo>
                    <a:pt x="111" y="12"/>
                    <a:pt x="57" y="16"/>
                    <a:pt x="57" y="16"/>
                  </a:cubicBezTo>
                  <a:cubicBezTo>
                    <a:pt x="57" y="16"/>
                    <a:pt x="2" y="0"/>
                    <a:pt x="1" y="13"/>
                  </a:cubicBezTo>
                  <a:cubicBezTo>
                    <a:pt x="0" y="22"/>
                    <a:pt x="3" y="70"/>
                    <a:pt x="5" y="93"/>
                  </a:cubicBezTo>
                  <a:cubicBezTo>
                    <a:pt x="20" y="107"/>
                    <a:pt x="37" y="121"/>
                    <a:pt x="46" y="125"/>
                  </a:cubicBezTo>
                  <a:cubicBezTo>
                    <a:pt x="62" y="131"/>
                    <a:pt x="102" y="123"/>
                    <a:pt x="110" y="110"/>
                  </a:cubicBezTo>
                  <a:cubicBezTo>
                    <a:pt x="114" y="103"/>
                    <a:pt x="123" y="80"/>
                    <a:pt x="128" y="58"/>
                  </a:cubicBezTo>
                  <a:close/>
                  <a:moveTo>
                    <a:pt x="116" y="64"/>
                  </a:moveTo>
                  <a:cubicBezTo>
                    <a:pt x="110" y="85"/>
                    <a:pt x="96" y="97"/>
                    <a:pt x="90" y="94"/>
                  </a:cubicBezTo>
                  <a:cubicBezTo>
                    <a:pt x="84" y="91"/>
                    <a:pt x="79" y="72"/>
                    <a:pt x="73" y="70"/>
                  </a:cubicBezTo>
                  <a:cubicBezTo>
                    <a:pt x="68" y="67"/>
                    <a:pt x="64" y="78"/>
                    <a:pt x="58" y="87"/>
                  </a:cubicBezTo>
                  <a:cubicBezTo>
                    <a:pt x="52" y="96"/>
                    <a:pt x="35" y="99"/>
                    <a:pt x="28" y="93"/>
                  </a:cubicBezTo>
                  <a:cubicBezTo>
                    <a:pt x="21" y="87"/>
                    <a:pt x="12" y="30"/>
                    <a:pt x="12" y="23"/>
                  </a:cubicBezTo>
                  <a:cubicBezTo>
                    <a:pt x="12" y="16"/>
                    <a:pt x="88" y="27"/>
                    <a:pt x="88" y="27"/>
                  </a:cubicBezTo>
                  <a:cubicBezTo>
                    <a:pt x="96" y="26"/>
                    <a:pt x="104" y="26"/>
                    <a:pt x="112" y="26"/>
                  </a:cubicBezTo>
                  <a:cubicBezTo>
                    <a:pt x="117" y="27"/>
                    <a:pt x="122" y="44"/>
                    <a:pt x="116" y="64"/>
                  </a:cubicBez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0" name="Google Shape;920;p39"/>
            <p:cNvSpPr/>
            <p:nvPr/>
          </p:nvSpPr>
          <p:spPr>
            <a:xfrm>
              <a:off x="2425701" y="2324100"/>
              <a:ext cx="241300" cy="244475"/>
            </a:xfrm>
            <a:custGeom>
              <a:rect b="b" l="l" r="r" t="t"/>
              <a:pathLst>
                <a:path extrusionOk="0" h="131" w="128">
                  <a:moveTo>
                    <a:pt x="128" y="58"/>
                  </a:moveTo>
                  <a:cubicBezTo>
                    <a:pt x="128" y="58"/>
                    <a:pt x="125" y="22"/>
                    <a:pt x="118" y="17"/>
                  </a:cubicBezTo>
                  <a:cubicBezTo>
                    <a:pt x="111" y="12"/>
                    <a:pt x="57" y="16"/>
                    <a:pt x="57" y="16"/>
                  </a:cubicBezTo>
                  <a:cubicBezTo>
                    <a:pt x="57" y="16"/>
                    <a:pt x="2" y="0"/>
                    <a:pt x="1" y="13"/>
                  </a:cubicBezTo>
                  <a:cubicBezTo>
                    <a:pt x="0" y="22"/>
                    <a:pt x="3" y="70"/>
                    <a:pt x="5" y="93"/>
                  </a:cubicBezTo>
                  <a:cubicBezTo>
                    <a:pt x="20" y="107"/>
                    <a:pt x="37" y="121"/>
                    <a:pt x="46" y="125"/>
                  </a:cubicBezTo>
                  <a:cubicBezTo>
                    <a:pt x="62" y="131"/>
                    <a:pt x="102" y="123"/>
                    <a:pt x="110" y="110"/>
                  </a:cubicBezTo>
                  <a:cubicBezTo>
                    <a:pt x="114" y="103"/>
                    <a:pt x="123" y="80"/>
                    <a:pt x="128" y="58"/>
                  </a:cubicBezTo>
                  <a:close/>
                  <a:moveTo>
                    <a:pt x="116" y="64"/>
                  </a:moveTo>
                  <a:cubicBezTo>
                    <a:pt x="110" y="85"/>
                    <a:pt x="96" y="97"/>
                    <a:pt x="90" y="94"/>
                  </a:cubicBezTo>
                  <a:cubicBezTo>
                    <a:pt x="84" y="91"/>
                    <a:pt x="79" y="72"/>
                    <a:pt x="73" y="70"/>
                  </a:cubicBezTo>
                  <a:cubicBezTo>
                    <a:pt x="68" y="67"/>
                    <a:pt x="64" y="78"/>
                    <a:pt x="58" y="87"/>
                  </a:cubicBezTo>
                  <a:cubicBezTo>
                    <a:pt x="52" y="96"/>
                    <a:pt x="35" y="99"/>
                    <a:pt x="28" y="93"/>
                  </a:cubicBezTo>
                  <a:cubicBezTo>
                    <a:pt x="21" y="87"/>
                    <a:pt x="12" y="30"/>
                    <a:pt x="12" y="23"/>
                  </a:cubicBezTo>
                  <a:cubicBezTo>
                    <a:pt x="12" y="16"/>
                    <a:pt x="88" y="27"/>
                    <a:pt x="88" y="27"/>
                  </a:cubicBezTo>
                  <a:cubicBezTo>
                    <a:pt x="96" y="26"/>
                    <a:pt x="104" y="26"/>
                    <a:pt x="112" y="26"/>
                  </a:cubicBezTo>
                  <a:cubicBezTo>
                    <a:pt x="117" y="27"/>
                    <a:pt x="122" y="44"/>
                    <a:pt x="116" y="64"/>
                  </a:cubicBezTo>
                  <a:close/>
                </a:path>
              </a:pathLst>
            </a:custGeom>
            <a:noFill/>
            <a:ln cap="rnd" cmpd="sng" w="9525">
              <a:solidFill>
                <a:srgbClr val="54545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1" name="Google Shape;921;p39"/>
            <p:cNvSpPr/>
            <p:nvPr/>
          </p:nvSpPr>
          <p:spPr>
            <a:xfrm>
              <a:off x="2473326" y="2376488"/>
              <a:ext cx="115888" cy="38100"/>
            </a:xfrm>
            <a:custGeom>
              <a:rect b="b" l="l" r="r" t="t"/>
              <a:pathLst>
                <a:path extrusionOk="0" h="21" w="62">
                  <a:moveTo>
                    <a:pt x="0" y="0"/>
                  </a:moveTo>
                  <a:cubicBezTo>
                    <a:pt x="0" y="0"/>
                    <a:pt x="30" y="21"/>
                    <a:pt x="62" y="14"/>
                  </a:cubicBezTo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2" name="Google Shape;922;p39"/>
            <p:cNvSpPr/>
            <p:nvPr/>
          </p:nvSpPr>
          <p:spPr>
            <a:xfrm>
              <a:off x="2517776" y="2212975"/>
              <a:ext cx="71438" cy="168275"/>
            </a:xfrm>
            <a:custGeom>
              <a:rect b="b" l="l" r="r" t="t"/>
              <a:pathLst>
                <a:path extrusionOk="0" h="90" w="38">
                  <a:moveTo>
                    <a:pt x="21" y="0"/>
                  </a:moveTo>
                  <a:cubicBezTo>
                    <a:pt x="21" y="0"/>
                    <a:pt x="36" y="63"/>
                    <a:pt x="37" y="69"/>
                  </a:cubicBezTo>
                  <a:cubicBezTo>
                    <a:pt x="38" y="74"/>
                    <a:pt x="27" y="90"/>
                    <a:pt x="14" y="81"/>
                  </a:cubicBezTo>
                  <a:cubicBezTo>
                    <a:pt x="7" y="77"/>
                    <a:pt x="2" y="70"/>
                    <a:pt x="0" y="6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3" name="Google Shape;923;p39"/>
            <p:cNvSpPr/>
            <p:nvPr/>
          </p:nvSpPr>
          <p:spPr>
            <a:xfrm>
              <a:off x="2517776" y="2212975"/>
              <a:ext cx="71438" cy="168275"/>
            </a:xfrm>
            <a:custGeom>
              <a:rect b="b" l="l" r="r" t="t"/>
              <a:pathLst>
                <a:path extrusionOk="0" h="90" w="38">
                  <a:moveTo>
                    <a:pt x="21" y="0"/>
                  </a:moveTo>
                  <a:cubicBezTo>
                    <a:pt x="21" y="0"/>
                    <a:pt x="36" y="63"/>
                    <a:pt x="37" y="69"/>
                  </a:cubicBezTo>
                  <a:cubicBezTo>
                    <a:pt x="38" y="74"/>
                    <a:pt x="27" y="90"/>
                    <a:pt x="14" y="81"/>
                  </a:cubicBezTo>
                  <a:cubicBezTo>
                    <a:pt x="7" y="77"/>
                    <a:pt x="2" y="70"/>
                    <a:pt x="0" y="62"/>
                  </a:cubicBezTo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4" name="Google Shape;924;p39"/>
            <p:cNvSpPr/>
            <p:nvPr/>
          </p:nvSpPr>
          <p:spPr>
            <a:xfrm>
              <a:off x="2478088" y="2254250"/>
              <a:ext cx="22225" cy="39688"/>
            </a:xfrm>
            <a:custGeom>
              <a:rect b="b" l="l" r="r" t="t"/>
              <a:pathLst>
                <a:path extrusionOk="0" h="21" w="12">
                  <a:moveTo>
                    <a:pt x="10" y="9"/>
                  </a:moveTo>
                  <a:cubicBezTo>
                    <a:pt x="12" y="15"/>
                    <a:pt x="11" y="20"/>
                    <a:pt x="9" y="20"/>
                  </a:cubicBezTo>
                  <a:cubicBezTo>
                    <a:pt x="6" y="21"/>
                    <a:pt x="3" y="17"/>
                    <a:pt x="1" y="12"/>
                  </a:cubicBezTo>
                  <a:cubicBezTo>
                    <a:pt x="0" y="6"/>
                    <a:pt x="0" y="1"/>
                    <a:pt x="3" y="1"/>
                  </a:cubicBezTo>
                  <a:cubicBezTo>
                    <a:pt x="5" y="0"/>
                    <a:pt x="9" y="4"/>
                    <a:pt x="10" y="9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5" name="Google Shape;925;p39"/>
            <p:cNvSpPr/>
            <p:nvPr/>
          </p:nvSpPr>
          <p:spPr>
            <a:xfrm>
              <a:off x="2592388" y="2236788"/>
              <a:ext cx="20638" cy="39688"/>
            </a:xfrm>
            <a:custGeom>
              <a:rect b="b" l="l" r="r" t="t"/>
              <a:pathLst>
                <a:path extrusionOk="0" h="21" w="11">
                  <a:moveTo>
                    <a:pt x="10" y="10"/>
                  </a:moveTo>
                  <a:cubicBezTo>
                    <a:pt x="11" y="15"/>
                    <a:pt x="9" y="20"/>
                    <a:pt x="7" y="20"/>
                  </a:cubicBezTo>
                  <a:cubicBezTo>
                    <a:pt x="4" y="21"/>
                    <a:pt x="2" y="16"/>
                    <a:pt x="1" y="11"/>
                  </a:cubicBezTo>
                  <a:cubicBezTo>
                    <a:pt x="0" y="5"/>
                    <a:pt x="2" y="0"/>
                    <a:pt x="4" y="0"/>
                  </a:cubicBezTo>
                  <a:cubicBezTo>
                    <a:pt x="7" y="0"/>
                    <a:pt x="10" y="4"/>
                    <a:pt x="10" y="1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6" name="Google Shape;926;p39"/>
            <p:cNvSpPr/>
            <p:nvPr/>
          </p:nvSpPr>
          <p:spPr>
            <a:xfrm>
              <a:off x="2206626" y="1855788"/>
              <a:ext cx="635000" cy="482600"/>
            </a:xfrm>
            <a:custGeom>
              <a:rect b="b" l="l" r="r" t="t"/>
              <a:pathLst>
                <a:path extrusionOk="0" h="257" w="338">
                  <a:moveTo>
                    <a:pt x="41" y="80"/>
                  </a:moveTo>
                  <a:cubicBezTo>
                    <a:pt x="41" y="80"/>
                    <a:pt x="0" y="122"/>
                    <a:pt x="16" y="157"/>
                  </a:cubicBezTo>
                  <a:cubicBezTo>
                    <a:pt x="31" y="192"/>
                    <a:pt x="71" y="257"/>
                    <a:pt x="71" y="257"/>
                  </a:cubicBezTo>
                  <a:cubicBezTo>
                    <a:pt x="79" y="257"/>
                    <a:pt x="79" y="257"/>
                    <a:pt x="79" y="257"/>
                  </a:cubicBezTo>
                  <a:cubicBezTo>
                    <a:pt x="77" y="229"/>
                    <a:pt x="77" y="229"/>
                    <a:pt x="77" y="229"/>
                  </a:cubicBezTo>
                  <a:cubicBezTo>
                    <a:pt x="77" y="229"/>
                    <a:pt x="103" y="220"/>
                    <a:pt x="98" y="198"/>
                  </a:cubicBezTo>
                  <a:cubicBezTo>
                    <a:pt x="95" y="185"/>
                    <a:pt x="90" y="172"/>
                    <a:pt x="82" y="161"/>
                  </a:cubicBezTo>
                  <a:cubicBezTo>
                    <a:pt x="82" y="161"/>
                    <a:pt x="109" y="182"/>
                    <a:pt x="141" y="177"/>
                  </a:cubicBezTo>
                  <a:cubicBezTo>
                    <a:pt x="173" y="172"/>
                    <a:pt x="187" y="134"/>
                    <a:pt x="198" y="147"/>
                  </a:cubicBezTo>
                  <a:cubicBezTo>
                    <a:pt x="209" y="160"/>
                    <a:pt x="227" y="168"/>
                    <a:pt x="260" y="150"/>
                  </a:cubicBezTo>
                  <a:cubicBezTo>
                    <a:pt x="293" y="133"/>
                    <a:pt x="338" y="47"/>
                    <a:pt x="301" y="23"/>
                  </a:cubicBezTo>
                  <a:cubicBezTo>
                    <a:pt x="265" y="0"/>
                    <a:pt x="208" y="47"/>
                    <a:pt x="189" y="52"/>
                  </a:cubicBezTo>
                  <a:cubicBezTo>
                    <a:pt x="170" y="57"/>
                    <a:pt x="155" y="25"/>
                    <a:pt x="113" y="38"/>
                  </a:cubicBezTo>
                  <a:cubicBezTo>
                    <a:pt x="86" y="46"/>
                    <a:pt x="61" y="61"/>
                    <a:pt x="41" y="8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7" name="Google Shape;927;p39"/>
            <p:cNvSpPr/>
            <p:nvPr/>
          </p:nvSpPr>
          <p:spPr>
            <a:xfrm>
              <a:off x="2206626" y="1855788"/>
              <a:ext cx="635000" cy="482600"/>
            </a:xfrm>
            <a:custGeom>
              <a:rect b="b" l="l" r="r" t="t"/>
              <a:pathLst>
                <a:path extrusionOk="0" h="257" w="338">
                  <a:moveTo>
                    <a:pt x="41" y="80"/>
                  </a:moveTo>
                  <a:cubicBezTo>
                    <a:pt x="41" y="80"/>
                    <a:pt x="0" y="122"/>
                    <a:pt x="16" y="157"/>
                  </a:cubicBezTo>
                  <a:cubicBezTo>
                    <a:pt x="31" y="192"/>
                    <a:pt x="71" y="257"/>
                    <a:pt x="71" y="257"/>
                  </a:cubicBezTo>
                  <a:cubicBezTo>
                    <a:pt x="79" y="257"/>
                    <a:pt x="79" y="257"/>
                    <a:pt x="79" y="257"/>
                  </a:cubicBezTo>
                  <a:cubicBezTo>
                    <a:pt x="77" y="229"/>
                    <a:pt x="77" y="229"/>
                    <a:pt x="77" y="229"/>
                  </a:cubicBezTo>
                  <a:cubicBezTo>
                    <a:pt x="77" y="229"/>
                    <a:pt x="103" y="220"/>
                    <a:pt x="98" y="198"/>
                  </a:cubicBezTo>
                  <a:cubicBezTo>
                    <a:pt x="95" y="185"/>
                    <a:pt x="90" y="172"/>
                    <a:pt x="82" y="161"/>
                  </a:cubicBezTo>
                  <a:cubicBezTo>
                    <a:pt x="82" y="161"/>
                    <a:pt x="109" y="182"/>
                    <a:pt x="141" y="177"/>
                  </a:cubicBezTo>
                  <a:cubicBezTo>
                    <a:pt x="173" y="172"/>
                    <a:pt x="187" y="134"/>
                    <a:pt x="198" y="147"/>
                  </a:cubicBezTo>
                  <a:cubicBezTo>
                    <a:pt x="209" y="160"/>
                    <a:pt x="227" y="168"/>
                    <a:pt x="260" y="150"/>
                  </a:cubicBezTo>
                  <a:cubicBezTo>
                    <a:pt x="293" y="133"/>
                    <a:pt x="338" y="47"/>
                    <a:pt x="301" y="23"/>
                  </a:cubicBezTo>
                  <a:cubicBezTo>
                    <a:pt x="265" y="0"/>
                    <a:pt x="208" y="47"/>
                    <a:pt x="189" y="52"/>
                  </a:cubicBezTo>
                  <a:cubicBezTo>
                    <a:pt x="170" y="57"/>
                    <a:pt x="155" y="25"/>
                    <a:pt x="113" y="38"/>
                  </a:cubicBezTo>
                  <a:cubicBezTo>
                    <a:pt x="86" y="46"/>
                    <a:pt x="61" y="61"/>
                    <a:pt x="41" y="80"/>
                  </a:cubicBez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928" name="Google Shape;928;p39"/>
            <p:cNvCxnSpPr/>
            <p:nvPr/>
          </p:nvCxnSpPr>
          <p:spPr>
            <a:xfrm>
              <a:off x="1208088" y="5397500"/>
              <a:ext cx="4256100" cy="0"/>
            </a:xfrm>
            <a:prstGeom prst="straightConnector1">
              <a:avLst/>
            </a:prstGeom>
            <a:noFill/>
            <a:ln cap="rnd" cmpd="sng" w="9525">
              <a:solidFill>
                <a:srgbClr val="263238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929" name="Google Shape;929;p39"/>
          <p:cNvGrpSpPr/>
          <p:nvPr/>
        </p:nvGrpSpPr>
        <p:grpSpPr>
          <a:xfrm>
            <a:off x="6542146" y="216657"/>
            <a:ext cx="1794668" cy="1767617"/>
            <a:chOff x="6970713" y="1542982"/>
            <a:chExt cx="4222748" cy="4111695"/>
          </a:xfrm>
        </p:grpSpPr>
        <p:sp>
          <p:nvSpPr>
            <p:cNvPr id="930" name="Google Shape;930;p39"/>
            <p:cNvSpPr/>
            <p:nvPr/>
          </p:nvSpPr>
          <p:spPr>
            <a:xfrm>
              <a:off x="7018338" y="1555750"/>
              <a:ext cx="4175100" cy="3843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1" name="Google Shape;931;p39"/>
            <p:cNvSpPr/>
            <p:nvPr/>
          </p:nvSpPr>
          <p:spPr>
            <a:xfrm>
              <a:off x="7015231" y="1542982"/>
              <a:ext cx="4170361" cy="3171826"/>
            </a:xfrm>
            <a:custGeom>
              <a:rect b="b" l="l" r="r" t="t"/>
              <a:pathLst>
                <a:path extrusionOk="0" h="1283" w="1687">
                  <a:moveTo>
                    <a:pt x="894" y="802"/>
                  </a:moveTo>
                  <a:cubicBezTo>
                    <a:pt x="733" y="802"/>
                    <a:pt x="733" y="802"/>
                    <a:pt x="733" y="802"/>
                  </a:cubicBezTo>
                  <a:cubicBezTo>
                    <a:pt x="737" y="812"/>
                    <a:pt x="745" y="822"/>
                    <a:pt x="746" y="833"/>
                  </a:cubicBezTo>
                  <a:cubicBezTo>
                    <a:pt x="747" y="846"/>
                    <a:pt x="737" y="860"/>
                    <a:pt x="738" y="874"/>
                  </a:cubicBezTo>
                  <a:cubicBezTo>
                    <a:pt x="739" y="888"/>
                    <a:pt x="752" y="900"/>
                    <a:pt x="753" y="913"/>
                  </a:cubicBezTo>
                  <a:cubicBezTo>
                    <a:pt x="753" y="927"/>
                    <a:pt x="743" y="942"/>
                    <a:pt x="744" y="955"/>
                  </a:cubicBezTo>
                  <a:cubicBezTo>
                    <a:pt x="745" y="969"/>
                    <a:pt x="757" y="982"/>
                    <a:pt x="758" y="994"/>
                  </a:cubicBezTo>
                  <a:cubicBezTo>
                    <a:pt x="758" y="994"/>
                    <a:pt x="758" y="994"/>
                    <a:pt x="758" y="994"/>
                  </a:cubicBezTo>
                  <a:cubicBezTo>
                    <a:pt x="775" y="1006"/>
                    <a:pt x="775" y="1006"/>
                    <a:pt x="775" y="1006"/>
                  </a:cubicBezTo>
                  <a:cubicBezTo>
                    <a:pt x="800" y="988"/>
                    <a:pt x="800" y="988"/>
                    <a:pt x="800" y="988"/>
                  </a:cubicBezTo>
                  <a:cubicBezTo>
                    <a:pt x="825" y="1006"/>
                    <a:pt x="825" y="1006"/>
                    <a:pt x="825" y="1006"/>
                  </a:cubicBezTo>
                  <a:cubicBezTo>
                    <a:pt x="850" y="988"/>
                    <a:pt x="850" y="988"/>
                    <a:pt x="850" y="988"/>
                  </a:cubicBezTo>
                  <a:cubicBezTo>
                    <a:pt x="875" y="1006"/>
                    <a:pt x="875" y="1006"/>
                    <a:pt x="875" y="1006"/>
                  </a:cubicBezTo>
                  <a:cubicBezTo>
                    <a:pt x="877" y="1005"/>
                    <a:pt x="877" y="1005"/>
                    <a:pt x="877" y="1005"/>
                  </a:cubicBezTo>
                  <a:cubicBezTo>
                    <a:pt x="876" y="1000"/>
                    <a:pt x="875" y="995"/>
                    <a:pt x="875" y="990"/>
                  </a:cubicBezTo>
                  <a:cubicBezTo>
                    <a:pt x="875" y="978"/>
                    <a:pt x="887" y="965"/>
                    <a:pt x="888" y="950"/>
                  </a:cubicBezTo>
                  <a:cubicBezTo>
                    <a:pt x="889" y="938"/>
                    <a:pt x="878" y="924"/>
                    <a:pt x="878" y="910"/>
                  </a:cubicBezTo>
                  <a:cubicBezTo>
                    <a:pt x="879" y="897"/>
                    <a:pt x="891" y="884"/>
                    <a:pt x="892" y="871"/>
                  </a:cubicBezTo>
                  <a:cubicBezTo>
                    <a:pt x="893" y="857"/>
                    <a:pt x="882" y="843"/>
                    <a:pt x="883" y="830"/>
                  </a:cubicBezTo>
                  <a:cubicBezTo>
                    <a:pt x="884" y="820"/>
                    <a:pt x="890" y="811"/>
                    <a:pt x="894" y="802"/>
                  </a:cubicBezTo>
                  <a:moveTo>
                    <a:pt x="1472" y="786"/>
                  </a:moveTo>
                  <a:cubicBezTo>
                    <a:pt x="1472" y="795"/>
                    <a:pt x="1473" y="803"/>
                    <a:pt x="1473" y="811"/>
                  </a:cubicBezTo>
                  <a:cubicBezTo>
                    <a:pt x="1474" y="809"/>
                    <a:pt x="1474" y="806"/>
                    <a:pt x="1475" y="803"/>
                  </a:cubicBezTo>
                  <a:cubicBezTo>
                    <a:pt x="1475" y="797"/>
                    <a:pt x="1474" y="792"/>
                    <a:pt x="1472" y="786"/>
                  </a:cubicBezTo>
                  <a:moveTo>
                    <a:pt x="175" y="784"/>
                  </a:moveTo>
                  <a:cubicBezTo>
                    <a:pt x="88" y="893"/>
                    <a:pt x="0" y="1034"/>
                    <a:pt x="0" y="1178"/>
                  </a:cubicBezTo>
                  <a:cubicBezTo>
                    <a:pt x="0" y="1213"/>
                    <a:pt x="5" y="1248"/>
                    <a:pt x="16" y="1283"/>
                  </a:cubicBezTo>
                  <a:cubicBezTo>
                    <a:pt x="5" y="1248"/>
                    <a:pt x="0" y="1213"/>
                    <a:pt x="0" y="1179"/>
                  </a:cubicBezTo>
                  <a:cubicBezTo>
                    <a:pt x="0" y="1146"/>
                    <a:pt x="4" y="1113"/>
                    <a:pt x="12" y="1081"/>
                  </a:cubicBezTo>
                  <a:cubicBezTo>
                    <a:pt x="12" y="1081"/>
                    <a:pt x="12" y="1081"/>
                    <a:pt x="12" y="1081"/>
                  </a:cubicBezTo>
                  <a:cubicBezTo>
                    <a:pt x="12" y="1081"/>
                    <a:pt x="12" y="1081"/>
                    <a:pt x="12" y="1081"/>
                  </a:cubicBezTo>
                  <a:cubicBezTo>
                    <a:pt x="20" y="1050"/>
                    <a:pt x="31" y="1019"/>
                    <a:pt x="45" y="989"/>
                  </a:cubicBezTo>
                  <a:cubicBezTo>
                    <a:pt x="69" y="1006"/>
                    <a:pt x="69" y="1006"/>
                    <a:pt x="69" y="1006"/>
                  </a:cubicBezTo>
                  <a:cubicBezTo>
                    <a:pt x="94" y="988"/>
                    <a:pt x="94" y="988"/>
                    <a:pt x="94" y="988"/>
                  </a:cubicBezTo>
                  <a:cubicBezTo>
                    <a:pt x="119" y="1006"/>
                    <a:pt x="119" y="1006"/>
                    <a:pt x="119" y="1006"/>
                  </a:cubicBezTo>
                  <a:cubicBezTo>
                    <a:pt x="144" y="988"/>
                    <a:pt x="144" y="988"/>
                    <a:pt x="144" y="988"/>
                  </a:cubicBezTo>
                  <a:cubicBezTo>
                    <a:pt x="168" y="1005"/>
                    <a:pt x="168" y="1005"/>
                    <a:pt x="168" y="1005"/>
                  </a:cubicBezTo>
                  <a:cubicBezTo>
                    <a:pt x="164" y="992"/>
                    <a:pt x="156" y="978"/>
                    <a:pt x="156" y="963"/>
                  </a:cubicBezTo>
                  <a:cubicBezTo>
                    <a:pt x="157" y="946"/>
                    <a:pt x="173" y="929"/>
                    <a:pt x="173" y="910"/>
                  </a:cubicBezTo>
                  <a:cubicBezTo>
                    <a:pt x="174" y="893"/>
                    <a:pt x="160" y="874"/>
                    <a:pt x="160" y="856"/>
                  </a:cubicBezTo>
                  <a:cubicBezTo>
                    <a:pt x="161" y="838"/>
                    <a:pt x="178" y="821"/>
                    <a:pt x="179" y="803"/>
                  </a:cubicBezTo>
                  <a:cubicBezTo>
                    <a:pt x="179" y="797"/>
                    <a:pt x="177" y="790"/>
                    <a:pt x="175" y="784"/>
                  </a:cubicBezTo>
                  <a:moveTo>
                    <a:pt x="1105" y="763"/>
                  </a:moveTo>
                  <a:cubicBezTo>
                    <a:pt x="1103" y="773"/>
                    <a:pt x="1098" y="784"/>
                    <a:pt x="1099" y="794"/>
                  </a:cubicBezTo>
                  <a:cubicBezTo>
                    <a:pt x="1100" y="807"/>
                    <a:pt x="1113" y="819"/>
                    <a:pt x="1114" y="833"/>
                  </a:cubicBezTo>
                  <a:cubicBezTo>
                    <a:pt x="1115" y="846"/>
                    <a:pt x="1105" y="860"/>
                    <a:pt x="1106" y="874"/>
                  </a:cubicBezTo>
                  <a:cubicBezTo>
                    <a:pt x="1107" y="888"/>
                    <a:pt x="1120" y="900"/>
                    <a:pt x="1121" y="913"/>
                  </a:cubicBezTo>
                  <a:cubicBezTo>
                    <a:pt x="1122" y="927"/>
                    <a:pt x="1111" y="942"/>
                    <a:pt x="1112" y="955"/>
                  </a:cubicBezTo>
                  <a:cubicBezTo>
                    <a:pt x="1113" y="969"/>
                    <a:pt x="1125" y="982"/>
                    <a:pt x="1126" y="994"/>
                  </a:cubicBezTo>
                  <a:cubicBezTo>
                    <a:pt x="1126" y="998"/>
                    <a:pt x="1126" y="1001"/>
                    <a:pt x="1125" y="1005"/>
                  </a:cubicBezTo>
                  <a:cubicBezTo>
                    <a:pt x="1128" y="1006"/>
                    <a:pt x="1128" y="1006"/>
                    <a:pt x="1128" y="1006"/>
                  </a:cubicBezTo>
                  <a:cubicBezTo>
                    <a:pt x="1153" y="988"/>
                    <a:pt x="1153" y="988"/>
                    <a:pt x="1153" y="988"/>
                  </a:cubicBezTo>
                  <a:cubicBezTo>
                    <a:pt x="1178" y="1006"/>
                    <a:pt x="1178" y="1006"/>
                    <a:pt x="1178" y="1006"/>
                  </a:cubicBezTo>
                  <a:cubicBezTo>
                    <a:pt x="1203" y="988"/>
                    <a:pt x="1203" y="988"/>
                    <a:pt x="1203" y="988"/>
                  </a:cubicBezTo>
                  <a:cubicBezTo>
                    <a:pt x="1207" y="991"/>
                    <a:pt x="1207" y="991"/>
                    <a:pt x="1207" y="991"/>
                  </a:cubicBezTo>
                  <a:cubicBezTo>
                    <a:pt x="1207" y="991"/>
                    <a:pt x="1207" y="991"/>
                    <a:pt x="1207" y="991"/>
                  </a:cubicBezTo>
                  <a:cubicBezTo>
                    <a:pt x="1207" y="991"/>
                    <a:pt x="1207" y="991"/>
                    <a:pt x="1207" y="991"/>
                  </a:cubicBezTo>
                  <a:cubicBezTo>
                    <a:pt x="1207" y="957"/>
                    <a:pt x="1209" y="922"/>
                    <a:pt x="1209" y="922"/>
                  </a:cubicBezTo>
                  <a:cubicBezTo>
                    <a:pt x="1322" y="917"/>
                    <a:pt x="1322" y="917"/>
                    <a:pt x="1322" y="917"/>
                  </a:cubicBezTo>
                  <a:cubicBezTo>
                    <a:pt x="1347" y="993"/>
                    <a:pt x="1347" y="993"/>
                    <a:pt x="1347" y="993"/>
                  </a:cubicBezTo>
                  <a:cubicBezTo>
                    <a:pt x="1354" y="988"/>
                    <a:pt x="1354" y="988"/>
                    <a:pt x="1354" y="988"/>
                  </a:cubicBezTo>
                  <a:cubicBezTo>
                    <a:pt x="1379" y="1006"/>
                    <a:pt x="1379" y="1006"/>
                    <a:pt x="1379" y="1006"/>
                  </a:cubicBezTo>
                  <a:cubicBezTo>
                    <a:pt x="1405" y="988"/>
                    <a:pt x="1405" y="988"/>
                    <a:pt x="1405" y="988"/>
                  </a:cubicBezTo>
                  <a:cubicBezTo>
                    <a:pt x="1430" y="1006"/>
                    <a:pt x="1430" y="1006"/>
                    <a:pt x="1430" y="1006"/>
                  </a:cubicBezTo>
                  <a:cubicBezTo>
                    <a:pt x="1455" y="988"/>
                    <a:pt x="1455" y="988"/>
                    <a:pt x="1455" y="988"/>
                  </a:cubicBezTo>
                  <a:cubicBezTo>
                    <a:pt x="1458" y="990"/>
                    <a:pt x="1458" y="990"/>
                    <a:pt x="1458" y="990"/>
                  </a:cubicBezTo>
                  <a:cubicBezTo>
                    <a:pt x="1455" y="982"/>
                    <a:pt x="1452" y="972"/>
                    <a:pt x="1452" y="963"/>
                  </a:cubicBezTo>
                  <a:cubicBezTo>
                    <a:pt x="1453" y="946"/>
                    <a:pt x="1469" y="929"/>
                    <a:pt x="1469" y="910"/>
                  </a:cubicBezTo>
                  <a:cubicBezTo>
                    <a:pt x="1470" y="907"/>
                    <a:pt x="1469" y="904"/>
                    <a:pt x="1469" y="901"/>
                  </a:cubicBezTo>
                  <a:cubicBezTo>
                    <a:pt x="1239" y="901"/>
                    <a:pt x="1239" y="901"/>
                    <a:pt x="1239" y="901"/>
                  </a:cubicBezTo>
                  <a:cubicBezTo>
                    <a:pt x="1238" y="901"/>
                    <a:pt x="1238" y="900"/>
                    <a:pt x="1237" y="900"/>
                  </a:cubicBezTo>
                  <a:cubicBezTo>
                    <a:pt x="1224" y="869"/>
                    <a:pt x="1224" y="869"/>
                    <a:pt x="1224" y="869"/>
                  </a:cubicBezTo>
                  <a:cubicBezTo>
                    <a:pt x="1200" y="900"/>
                    <a:pt x="1200" y="900"/>
                    <a:pt x="1200" y="900"/>
                  </a:cubicBezTo>
                  <a:cubicBezTo>
                    <a:pt x="1199" y="901"/>
                    <a:pt x="1199" y="901"/>
                    <a:pt x="1198" y="901"/>
                  </a:cubicBezTo>
                  <a:cubicBezTo>
                    <a:pt x="1198" y="901"/>
                    <a:pt x="1198" y="901"/>
                    <a:pt x="1198" y="901"/>
                  </a:cubicBezTo>
                  <a:cubicBezTo>
                    <a:pt x="1197" y="901"/>
                    <a:pt x="1196" y="900"/>
                    <a:pt x="1196" y="899"/>
                  </a:cubicBezTo>
                  <a:cubicBezTo>
                    <a:pt x="1191" y="871"/>
                    <a:pt x="1189" y="844"/>
                    <a:pt x="1189" y="819"/>
                  </a:cubicBezTo>
                  <a:cubicBezTo>
                    <a:pt x="1189" y="812"/>
                    <a:pt x="1189" y="806"/>
                    <a:pt x="1190" y="800"/>
                  </a:cubicBezTo>
                  <a:cubicBezTo>
                    <a:pt x="1178" y="796"/>
                    <a:pt x="1164" y="790"/>
                    <a:pt x="1151" y="784"/>
                  </a:cubicBezTo>
                  <a:cubicBezTo>
                    <a:pt x="1131" y="775"/>
                    <a:pt x="1113" y="767"/>
                    <a:pt x="1105" y="763"/>
                  </a:cubicBezTo>
                  <a:moveTo>
                    <a:pt x="1567" y="548"/>
                  </a:moveTo>
                  <a:cubicBezTo>
                    <a:pt x="1566" y="562"/>
                    <a:pt x="1558" y="578"/>
                    <a:pt x="1561" y="593"/>
                  </a:cubicBezTo>
                  <a:cubicBezTo>
                    <a:pt x="1563" y="610"/>
                    <a:pt x="1580" y="626"/>
                    <a:pt x="1583" y="644"/>
                  </a:cubicBezTo>
                  <a:cubicBezTo>
                    <a:pt x="1585" y="662"/>
                    <a:pt x="1571" y="682"/>
                    <a:pt x="1573" y="700"/>
                  </a:cubicBezTo>
                  <a:cubicBezTo>
                    <a:pt x="1575" y="718"/>
                    <a:pt x="1592" y="734"/>
                    <a:pt x="1593" y="752"/>
                  </a:cubicBezTo>
                  <a:cubicBezTo>
                    <a:pt x="1595" y="770"/>
                    <a:pt x="1581" y="789"/>
                    <a:pt x="1583" y="808"/>
                  </a:cubicBezTo>
                  <a:cubicBezTo>
                    <a:pt x="1584" y="826"/>
                    <a:pt x="1601" y="843"/>
                    <a:pt x="1602" y="860"/>
                  </a:cubicBezTo>
                  <a:cubicBezTo>
                    <a:pt x="1604" y="879"/>
                    <a:pt x="1590" y="898"/>
                    <a:pt x="1591" y="915"/>
                  </a:cubicBezTo>
                  <a:cubicBezTo>
                    <a:pt x="1592" y="934"/>
                    <a:pt x="1608" y="952"/>
                    <a:pt x="1609" y="968"/>
                  </a:cubicBezTo>
                  <a:cubicBezTo>
                    <a:pt x="1610" y="975"/>
                    <a:pt x="1609" y="982"/>
                    <a:pt x="1607" y="988"/>
                  </a:cubicBezTo>
                  <a:cubicBezTo>
                    <a:pt x="1632" y="1006"/>
                    <a:pt x="1632" y="1006"/>
                    <a:pt x="1632" y="1006"/>
                  </a:cubicBezTo>
                  <a:cubicBezTo>
                    <a:pt x="1657" y="988"/>
                    <a:pt x="1657" y="988"/>
                    <a:pt x="1657" y="988"/>
                  </a:cubicBezTo>
                  <a:cubicBezTo>
                    <a:pt x="1682" y="1006"/>
                    <a:pt x="1682" y="1006"/>
                    <a:pt x="1682" y="1006"/>
                  </a:cubicBezTo>
                  <a:cubicBezTo>
                    <a:pt x="1687" y="1003"/>
                    <a:pt x="1687" y="1003"/>
                    <a:pt x="1687" y="1003"/>
                  </a:cubicBezTo>
                  <a:cubicBezTo>
                    <a:pt x="1687" y="997"/>
                    <a:pt x="1686" y="992"/>
                    <a:pt x="1686" y="987"/>
                  </a:cubicBezTo>
                  <a:cubicBezTo>
                    <a:pt x="1674" y="837"/>
                    <a:pt x="1632" y="686"/>
                    <a:pt x="1567" y="548"/>
                  </a:cubicBezTo>
                  <a:moveTo>
                    <a:pt x="1001" y="382"/>
                  </a:moveTo>
                  <a:cubicBezTo>
                    <a:pt x="1004" y="382"/>
                    <a:pt x="1007" y="382"/>
                    <a:pt x="1011" y="379"/>
                  </a:cubicBezTo>
                  <a:cubicBezTo>
                    <a:pt x="1025" y="370"/>
                    <a:pt x="1011" y="333"/>
                    <a:pt x="1062" y="333"/>
                  </a:cubicBezTo>
                  <a:cubicBezTo>
                    <a:pt x="1063" y="333"/>
                    <a:pt x="1064" y="333"/>
                    <a:pt x="1064" y="333"/>
                  </a:cubicBezTo>
                  <a:cubicBezTo>
                    <a:pt x="1118" y="335"/>
                    <a:pt x="1121" y="371"/>
                    <a:pt x="1121" y="371"/>
                  </a:cubicBezTo>
                  <a:cubicBezTo>
                    <a:pt x="1142" y="381"/>
                    <a:pt x="1146" y="390"/>
                    <a:pt x="1146" y="398"/>
                  </a:cubicBezTo>
                  <a:cubicBezTo>
                    <a:pt x="1146" y="398"/>
                    <a:pt x="1146" y="398"/>
                    <a:pt x="1146" y="398"/>
                  </a:cubicBezTo>
                  <a:cubicBezTo>
                    <a:pt x="1146" y="398"/>
                    <a:pt x="1146" y="398"/>
                    <a:pt x="1146" y="398"/>
                  </a:cubicBezTo>
                  <a:cubicBezTo>
                    <a:pt x="1146" y="402"/>
                    <a:pt x="1145" y="406"/>
                    <a:pt x="1145" y="409"/>
                  </a:cubicBezTo>
                  <a:cubicBezTo>
                    <a:pt x="1145" y="410"/>
                    <a:pt x="1145" y="411"/>
                    <a:pt x="1146" y="412"/>
                  </a:cubicBezTo>
                  <a:cubicBezTo>
                    <a:pt x="1151" y="419"/>
                    <a:pt x="1158" y="412"/>
                    <a:pt x="1172" y="420"/>
                  </a:cubicBezTo>
                  <a:cubicBezTo>
                    <a:pt x="1181" y="425"/>
                    <a:pt x="1183" y="432"/>
                    <a:pt x="1183" y="436"/>
                  </a:cubicBezTo>
                  <a:cubicBezTo>
                    <a:pt x="1183" y="436"/>
                    <a:pt x="1183" y="436"/>
                    <a:pt x="1183" y="436"/>
                  </a:cubicBezTo>
                  <a:cubicBezTo>
                    <a:pt x="1183" y="436"/>
                    <a:pt x="1183" y="436"/>
                    <a:pt x="1183" y="436"/>
                  </a:cubicBezTo>
                  <a:cubicBezTo>
                    <a:pt x="1183" y="438"/>
                    <a:pt x="1183" y="440"/>
                    <a:pt x="1183" y="440"/>
                  </a:cubicBezTo>
                  <a:cubicBezTo>
                    <a:pt x="850" y="440"/>
                    <a:pt x="850" y="440"/>
                    <a:pt x="850" y="440"/>
                  </a:cubicBezTo>
                  <a:cubicBezTo>
                    <a:pt x="850" y="440"/>
                    <a:pt x="850" y="440"/>
                    <a:pt x="850" y="440"/>
                  </a:cubicBezTo>
                  <a:cubicBezTo>
                    <a:pt x="850" y="440"/>
                    <a:pt x="850" y="440"/>
                    <a:pt x="850" y="440"/>
                  </a:cubicBezTo>
                  <a:cubicBezTo>
                    <a:pt x="850" y="440"/>
                    <a:pt x="850" y="440"/>
                    <a:pt x="850" y="440"/>
                  </a:cubicBezTo>
                  <a:cubicBezTo>
                    <a:pt x="850" y="440"/>
                    <a:pt x="860" y="433"/>
                    <a:pt x="867" y="428"/>
                  </a:cubicBezTo>
                  <a:cubicBezTo>
                    <a:pt x="870" y="426"/>
                    <a:pt x="873" y="426"/>
                    <a:pt x="877" y="426"/>
                  </a:cubicBezTo>
                  <a:cubicBezTo>
                    <a:pt x="883" y="426"/>
                    <a:pt x="891" y="428"/>
                    <a:pt x="895" y="428"/>
                  </a:cubicBezTo>
                  <a:cubicBezTo>
                    <a:pt x="902" y="428"/>
                    <a:pt x="902" y="420"/>
                    <a:pt x="916" y="411"/>
                  </a:cubicBezTo>
                  <a:cubicBezTo>
                    <a:pt x="920" y="409"/>
                    <a:pt x="923" y="408"/>
                    <a:pt x="927" y="408"/>
                  </a:cubicBezTo>
                  <a:cubicBezTo>
                    <a:pt x="932" y="408"/>
                    <a:pt x="937" y="409"/>
                    <a:pt x="942" y="411"/>
                  </a:cubicBezTo>
                  <a:cubicBezTo>
                    <a:pt x="946" y="412"/>
                    <a:pt x="951" y="414"/>
                    <a:pt x="955" y="414"/>
                  </a:cubicBezTo>
                  <a:cubicBezTo>
                    <a:pt x="956" y="414"/>
                    <a:pt x="957" y="414"/>
                    <a:pt x="958" y="413"/>
                  </a:cubicBezTo>
                  <a:cubicBezTo>
                    <a:pt x="970" y="411"/>
                    <a:pt x="963" y="392"/>
                    <a:pt x="978" y="383"/>
                  </a:cubicBezTo>
                  <a:cubicBezTo>
                    <a:pt x="982" y="381"/>
                    <a:pt x="985" y="380"/>
                    <a:pt x="987" y="380"/>
                  </a:cubicBezTo>
                  <a:cubicBezTo>
                    <a:pt x="990" y="380"/>
                    <a:pt x="992" y="381"/>
                    <a:pt x="994" y="381"/>
                  </a:cubicBezTo>
                  <a:cubicBezTo>
                    <a:pt x="996" y="382"/>
                    <a:pt x="999" y="382"/>
                    <a:pt x="1001" y="382"/>
                  </a:cubicBezTo>
                  <a:moveTo>
                    <a:pt x="673" y="243"/>
                  </a:moveTo>
                  <a:cubicBezTo>
                    <a:pt x="677" y="243"/>
                    <a:pt x="681" y="242"/>
                    <a:pt x="687" y="238"/>
                  </a:cubicBezTo>
                  <a:cubicBezTo>
                    <a:pt x="708" y="225"/>
                    <a:pt x="688" y="171"/>
                    <a:pt x="762" y="171"/>
                  </a:cubicBezTo>
                  <a:cubicBezTo>
                    <a:pt x="763" y="171"/>
                    <a:pt x="765" y="171"/>
                    <a:pt x="766" y="171"/>
                  </a:cubicBezTo>
                  <a:cubicBezTo>
                    <a:pt x="845" y="173"/>
                    <a:pt x="849" y="227"/>
                    <a:pt x="849" y="227"/>
                  </a:cubicBezTo>
                  <a:cubicBezTo>
                    <a:pt x="880" y="240"/>
                    <a:pt x="886" y="254"/>
                    <a:pt x="886" y="265"/>
                  </a:cubicBezTo>
                  <a:cubicBezTo>
                    <a:pt x="886" y="265"/>
                    <a:pt x="886" y="265"/>
                    <a:pt x="886" y="265"/>
                  </a:cubicBezTo>
                  <a:cubicBezTo>
                    <a:pt x="886" y="265"/>
                    <a:pt x="886" y="265"/>
                    <a:pt x="886" y="265"/>
                  </a:cubicBezTo>
                  <a:cubicBezTo>
                    <a:pt x="886" y="272"/>
                    <a:pt x="884" y="277"/>
                    <a:pt x="884" y="282"/>
                  </a:cubicBezTo>
                  <a:cubicBezTo>
                    <a:pt x="884" y="284"/>
                    <a:pt x="885" y="285"/>
                    <a:pt x="886" y="287"/>
                  </a:cubicBezTo>
                  <a:cubicBezTo>
                    <a:pt x="893" y="296"/>
                    <a:pt x="903" y="287"/>
                    <a:pt x="924" y="298"/>
                  </a:cubicBezTo>
                  <a:cubicBezTo>
                    <a:pt x="938" y="306"/>
                    <a:pt x="940" y="316"/>
                    <a:pt x="940" y="322"/>
                  </a:cubicBezTo>
                  <a:cubicBezTo>
                    <a:pt x="940" y="322"/>
                    <a:pt x="940" y="322"/>
                    <a:pt x="940" y="322"/>
                  </a:cubicBezTo>
                  <a:cubicBezTo>
                    <a:pt x="940" y="322"/>
                    <a:pt x="940" y="322"/>
                    <a:pt x="940" y="322"/>
                  </a:cubicBezTo>
                  <a:cubicBezTo>
                    <a:pt x="940" y="325"/>
                    <a:pt x="940" y="327"/>
                    <a:pt x="940" y="327"/>
                  </a:cubicBezTo>
                  <a:cubicBezTo>
                    <a:pt x="451" y="327"/>
                    <a:pt x="451" y="327"/>
                    <a:pt x="451" y="327"/>
                  </a:cubicBezTo>
                  <a:cubicBezTo>
                    <a:pt x="451" y="327"/>
                    <a:pt x="451" y="327"/>
                    <a:pt x="451" y="327"/>
                  </a:cubicBezTo>
                  <a:cubicBezTo>
                    <a:pt x="451" y="327"/>
                    <a:pt x="451" y="327"/>
                    <a:pt x="451" y="327"/>
                  </a:cubicBezTo>
                  <a:cubicBezTo>
                    <a:pt x="451" y="327"/>
                    <a:pt x="451" y="327"/>
                    <a:pt x="451" y="327"/>
                  </a:cubicBezTo>
                  <a:cubicBezTo>
                    <a:pt x="451" y="327"/>
                    <a:pt x="465" y="317"/>
                    <a:pt x="476" y="310"/>
                  </a:cubicBezTo>
                  <a:cubicBezTo>
                    <a:pt x="480" y="307"/>
                    <a:pt x="485" y="306"/>
                    <a:pt x="490" y="306"/>
                  </a:cubicBezTo>
                  <a:cubicBezTo>
                    <a:pt x="500" y="306"/>
                    <a:pt x="510" y="310"/>
                    <a:pt x="517" y="310"/>
                  </a:cubicBezTo>
                  <a:cubicBezTo>
                    <a:pt x="527" y="310"/>
                    <a:pt x="526" y="298"/>
                    <a:pt x="548" y="285"/>
                  </a:cubicBezTo>
                  <a:cubicBezTo>
                    <a:pt x="553" y="281"/>
                    <a:pt x="558" y="280"/>
                    <a:pt x="564" y="280"/>
                  </a:cubicBezTo>
                  <a:cubicBezTo>
                    <a:pt x="571" y="280"/>
                    <a:pt x="578" y="282"/>
                    <a:pt x="585" y="285"/>
                  </a:cubicBezTo>
                  <a:cubicBezTo>
                    <a:pt x="592" y="287"/>
                    <a:pt x="599" y="289"/>
                    <a:pt x="605" y="289"/>
                  </a:cubicBezTo>
                  <a:cubicBezTo>
                    <a:pt x="607" y="289"/>
                    <a:pt x="608" y="289"/>
                    <a:pt x="610" y="288"/>
                  </a:cubicBezTo>
                  <a:cubicBezTo>
                    <a:pt x="627" y="285"/>
                    <a:pt x="617" y="258"/>
                    <a:pt x="639" y="244"/>
                  </a:cubicBezTo>
                  <a:cubicBezTo>
                    <a:pt x="644" y="241"/>
                    <a:pt x="649" y="239"/>
                    <a:pt x="653" y="239"/>
                  </a:cubicBezTo>
                  <a:cubicBezTo>
                    <a:pt x="656" y="239"/>
                    <a:pt x="660" y="240"/>
                    <a:pt x="663" y="241"/>
                  </a:cubicBezTo>
                  <a:cubicBezTo>
                    <a:pt x="666" y="242"/>
                    <a:pt x="669" y="243"/>
                    <a:pt x="673" y="243"/>
                  </a:cubicBezTo>
                  <a:moveTo>
                    <a:pt x="880" y="0"/>
                  </a:moveTo>
                  <a:cubicBezTo>
                    <a:pt x="834" y="0"/>
                    <a:pt x="787" y="7"/>
                    <a:pt x="740" y="20"/>
                  </a:cubicBezTo>
                  <a:cubicBezTo>
                    <a:pt x="575" y="65"/>
                    <a:pt x="452" y="188"/>
                    <a:pt x="379" y="366"/>
                  </a:cubicBezTo>
                  <a:cubicBezTo>
                    <a:pt x="345" y="449"/>
                    <a:pt x="317" y="541"/>
                    <a:pt x="279" y="624"/>
                  </a:cubicBezTo>
                  <a:cubicBezTo>
                    <a:pt x="283" y="630"/>
                    <a:pt x="286" y="637"/>
                    <a:pt x="287" y="644"/>
                  </a:cubicBezTo>
                  <a:cubicBezTo>
                    <a:pt x="289" y="662"/>
                    <a:pt x="275" y="682"/>
                    <a:pt x="277" y="700"/>
                  </a:cubicBezTo>
                  <a:cubicBezTo>
                    <a:pt x="279" y="718"/>
                    <a:pt x="296" y="734"/>
                    <a:pt x="297" y="752"/>
                  </a:cubicBezTo>
                  <a:cubicBezTo>
                    <a:pt x="299" y="770"/>
                    <a:pt x="285" y="789"/>
                    <a:pt x="287" y="808"/>
                  </a:cubicBezTo>
                  <a:cubicBezTo>
                    <a:pt x="288" y="826"/>
                    <a:pt x="305" y="843"/>
                    <a:pt x="306" y="860"/>
                  </a:cubicBezTo>
                  <a:cubicBezTo>
                    <a:pt x="308" y="879"/>
                    <a:pt x="294" y="898"/>
                    <a:pt x="295" y="915"/>
                  </a:cubicBezTo>
                  <a:cubicBezTo>
                    <a:pt x="296" y="934"/>
                    <a:pt x="312" y="952"/>
                    <a:pt x="314" y="968"/>
                  </a:cubicBezTo>
                  <a:cubicBezTo>
                    <a:pt x="314" y="978"/>
                    <a:pt x="311" y="988"/>
                    <a:pt x="308" y="997"/>
                  </a:cubicBezTo>
                  <a:cubicBezTo>
                    <a:pt x="321" y="1006"/>
                    <a:pt x="321" y="1006"/>
                    <a:pt x="321" y="1006"/>
                  </a:cubicBezTo>
                  <a:cubicBezTo>
                    <a:pt x="346" y="988"/>
                    <a:pt x="346" y="988"/>
                    <a:pt x="346" y="988"/>
                  </a:cubicBezTo>
                  <a:cubicBezTo>
                    <a:pt x="352" y="993"/>
                    <a:pt x="352" y="993"/>
                    <a:pt x="352" y="993"/>
                  </a:cubicBezTo>
                  <a:cubicBezTo>
                    <a:pt x="350" y="985"/>
                    <a:pt x="344" y="975"/>
                    <a:pt x="345" y="965"/>
                  </a:cubicBezTo>
                  <a:cubicBezTo>
                    <a:pt x="345" y="954"/>
                    <a:pt x="355" y="943"/>
                    <a:pt x="356" y="931"/>
                  </a:cubicBezTo>
                  <a:cubicBezTo>
                    <a:pt x="356" y="921"/>
                    <a:pt x="347" y="908"/>
                    <a:pt x="347" y="897"/>
                  </a:cubicBezTo>
                  <a:cubicBezTo>
                    <a:pt x="348" y="886"/>
                    <a:pt x="358" y="875"/>
                    <a:pt x="359" y="864"/>
                  </a:cubicBezTo>
                  <a:cubicBezTo>
                    <a:pt x="359" y="853"/>
                    <a:pt x="350" y="841"/>
                    <a:pt x="351" y="830"/>
                  </a:cubicBezTo>
                  <a:cubicBezTo>
                    <a:pt x="352" y="819"/>
                    <a:pt x="362" y="809"/>
                    <a:pt x="363" y="797"/>
                  </a:cubicBezTo>
                  <a:cubicBezTo>
                    <a:pt x="364" y="786"/>
                    <a:pt x="355" y="775"/>
                    <a:pt x="356" y="763"/>
                  </a:cubicBezTo>
                  <a:cubicBezTo>
                    <a:pt x="357" y="752"/>
                    <a:pt x="368" y="741"/>
                    <a:pt x="369" y="731"/>
                  </a:cubicBezTo>
                  <a:cubicBezTo>
                    <a:pt x="371" y="719"/>
                    <a:pt x="362" y="706"/>
                    <a:pt x="364" y="696"/>
                  </a:cubicBezTo>
                  <a:cubicBezTo>
                    <a:pt x="366" y="683"/>
                    <a:pt x="377" y="674"/>
                    <a:pt x="380" y="665"/>
                  </a:cubicBezTo>
                  <a:cubicBezTo>
                    <a:pt x="384" y="647"/>
                    <a:pt x="385" y="631"/>
                    <a:pt x="391" y="631"/>
                  </a:cubicBezTo>
                  <a:cubicBezTo>
                    <a:pt x="391" y="631"/>
                    <a:pt x="391" y="631"/>
                    <a:pt x="391" y="631"/>
                  </a:cubicBezTo>
                  <a:cubicBezTo>
                    <a:pt x="397" y="632"/>
                    <a:pt x="396" y="649"/>
                    <a:pt x="401" y="667"/>
                  </a:cubicBezTo>
                  <a:cubicBezTo>
                    <a:pt x="403" y="676"/>
                    <a:pt x="415" y="685"/>
                    <a:pt x="417" y="698"/>
                  </a:cubicBezTo>
                  <a:cubicBezTo>
                    <a:pt x="419" y="708"/>
                    <a:pt x="411" y="721"/>
                    <a:pt x="413" y="733"/>
                  </a:cubicBezTo>
                  <a:cubicBezTo>
                    <a:pt x="414" y="743"/>
                    <a:pt x="425" y="754"/>
                    <a:pt x="427" y="765"/>
                  </a:cubicBezTo>
                  <a:cubicBezTo>
                    <a:pt x="428" y="776"/>
                    <a:pt x="420" y="789"/>
                    <a:pt x="421" y="800"/>
                  </a:cubicBezTo>
                  <a:cubicBezTo>
                    <a:pt x="422" y="811"/>
                    <a:pt x="433" y="821"/>
                    <a:pt x="434" y="833"/>
                  </a:cubicBezTo>
                  <a:cubicBezTo>
                    <a:pt x="435" y="844"/>
                    <a:pt x="426" y="856"/>
                    <a:pt x="427" y="867"/>
                  </a:cubicBezTo>
                  <a:cubicBezTo>
                    <a:pt x="428" y="879"/>
                    <a:pt x="438" y="889"/>
                    <a:pt x="439" y="900"/>
                  </a:cubicBezTo>
                  <a:cubicBezTo>
                    <a:pt x="440" y="912"/>
                    <a:pt x="431" y="924"/>
                    <a:pt x="432" y="935"/>
                  </a:cubicBezTo>
                  <a:cubicBezTo>
                    <a:pt x="433" y="947"/>
                    <a:pt x="443" y="958"/>
                    <a:pt x="444" y="968"/>
                  </a:cubicBezTo>
                  <a:cubicBezTo>
                    <a:pt x="444" y="978"/>
                    <a:pt x="439" y="987"/>
                    <a:pt x="437" y="995"/>
                  </a:cubicBezTo>
                  <a:cubicBezTo>
                    <a:pt x="447" y="988"/>
                    <a:pt x="447" y="988"/>
                    <a:pt x="447" y="988"/>
                  </a:cubicBezTo>
                  <a:cubicBezTo>
                    <a:pt x="472" y="1006"/>
                    <a:pt x="472" y="1006"/>
                    <a:pt x="472" y="1006"/>
                  </a:cubicBezTo>
                  <a:cubicBezTo>
                    <a:pt x="497" y="988"/>
                    <a:pt x="497" y="988"/>
                    <a:pt x="497" y="988"/>
                  </a:cubicBezTo>
                  <a:cubicBezTo>
                    <a:pt x="502" y="992"/>
                    <a:pt x="502" y="992"/>
                    <a:pt x="502" y="992"/>
                  </a:cubicBezTo>
                  <a:cubicBezTo>
                    <a:pt x="500" y="985"/>
                    <a:pt x="498" y="979"/>
                    <a:pt x="498" y="972"/>
                  </a:cubicBezTo>
                  <a:cubicBezTo>
                    <a:pt x="499" y="957"/>
                    <a:pt x="514" y="941"/>
                    <a:pt x="514" y="923"/>
                  </a:cubicBezTo>
                  <a:cubicBezTo>
                    <a:pt x="515" y="908"/>
                    <a:pt x="502" y="891"/>
                    <a:pt x="502" y="874"/>
                  </a:cubicBezTo>
                  <a:cubicBezTo>
                    <a:pt x="503" y="858"/>
                    <a:pt x="518" y="842"/>
                    <a:pt x="519" y="826"/>
                  </a:cubicBezTo>
                  <a:cubicBezTo>
                    <a:pt x="520" y="809"/>
                    <a:pt x="507" y="792"/>
                    <a:pt x="508" y="776"/>
                  </a:cubicBezTo>
                  <a:cubicBezTo>
                    <a:pt x="509" y="759"/>
                    <a:pt x="524" y="744"/>
                    <a:pt x="525" y="728"/>
                  </a:cubicBezTo>
                  <a:cubicBezTo>
                    <a:pt x="526" y="711"/>
                    <a:pt x="514" y="693"/>
                    <a:pt x="515" y="678"/>
                  </a:cubicBezTo>
                  <a:cubicBezTo>
                    <a:pt x="517" y="660"/>
                    <a:pt x="532" y="646"/>
                    <a:pt x="534" y="630"/>
                  </a:cubicBezTo>
                  <a:cubicBezTo>
                    <a:pt x="536" y="613"/>
                    <a:pt x="524" y="594"/>
                    <a:pt x="526" y="579"/>
                  </a:cubicBezTo>
                  <a:cubicBezTo>
                    <a:pt x="529" y="561"/>
                    <a:pt x="546" y="547"/>
                    <a:pt x="549" y="534"/>
                  </a:cubicBezTo>
                  <a:cubicBezTo>
                    <a:pt x="555" y="508"/>
                    <a:pt x="558" y="485"/>
                    <a:pt x="565" y="485"/>
                  </a:cubicBezTo>
                  <a:cubicBezTo>
                    <a:pt x="566" y="485"/>
                    <a:pt x="566" y="485"/>
                    <a:pt x="566" y="485"/>
                  </a:cubicBezTo>
                  <a:cubicBezTo>
                    <a:pt x="574" y="487"/>
                    <a:pt x="573" y="511"/>
                    <a:pt x="580" y="536"/>
                  </a:cubicBezTo>
                  <a:cubicBezTo>
                    <a:pt x="584" y="550"/>
                    <a:pt x="601" y="563"/>
                    <a:pt x="604" y="582"/>
                  </a:cubicBezTo>
                  <a:cubicBezTo>
                    <a:pt x="607" y="597"/>
                    <a:pt x="595" y="615"/>
                    <a:pt x="598" y="633"/>
                  </a:cubicBezTo>
                  <a:cubicBezTo>
                    <a:pt x="600" y="649"/>
                    <a:pt x="616" y="663"/>
                    <a:pt x="618" y="680"/>
                  </a:cubicBezTo>
                  <a:cubicBezTo>
                    <a:pt x="620" y="696"/>
                    <a:pt x="608" y="715"/>
                    <a:pt x="609" y="731"/>
                  </a:cubicBezTo>
                  <a:cubicBezTo>
                    <a:pt x="611" y="747"/>
                    <a:pt x="627" y="763"/>
                    <a:pt x="628" y="779"/>
                  </a:cubicBezTo>
                  <a:cubicBezTo>
                    <a:pt x="630" y="796"/>
                    <a:pt x="617" y="813"/>
                    <a:pt x="618" y="830"/>
                  </a:cubicBezTo>
                  <a:cubicBezTo>
                    <a:pt x="620" y="846"/>
                    <a:pt x="635" y="862"/>
                    <a:pt x="636" y="878"/>
                  </a:cubicBezTo>
                  <a:cubicBezTo>
                    <a:pt x="637" y="895"/>
                    <a:pt x="624" y="913"/>
                    <a:pt x="625" y="928"/>
                  </a:cubicBezTo>
                  <a:cubicBezTo>
                    <a:pt x="627" y="946"/>
                    <a:pt x="642" y="962"/>
                    <a:pt x="643" y="977"/>
                  </a:cubicBezTo>
                  <a:cubicBezTo>
                    <a:pt x="643" y="978"/>
                    <a:pt x="643" y="978"/>
                    <a:pt x="643" y="979"/>
                  </a:cubicBezTo>
                  <a:cubicBezTo>
                    <a:pt x="646" y="970"/>
                    <a:pt x="653" y="961"/>
                    <a:pt x="653" y="950"/>
                  </a:cubicBezTo>
                  <a:cubicBezTo>
                    <a:pt x="654" y="938"/>
                    <a:pt x="643" y="924"/>
                    <a:pt x="643" y="910"/>
                  </a:cubicBezTo>
                  <a:cubicBezTo>
                    <a:pt x="644" y="897"/>
                    <a:pt x="656" y="884"/>
                    <a:pt x="657" y="871"/>
                  </a:cubicBezTo>
                  <a:cubicBezTo>
                    <a:pt x="658" y="857"/>
                    <a:pt x="647" y="843"/>
                    <a:pt x="648" y="830"/>
                  </a:cubicBezTo>
                  <a:cubicBezTo>
                    <a:pt x="649" y="820"/>
                    <a:pt x="655" y="811"/>
                    <a:pt x="659" y="802"/>
                  </a:cubicBezTo>
                  <a:cubicBezTo>
                    <a:pt x="636" y="802"/>
                    <a:pt x="636" y="802"/>
                    <a:pt x="636" y="802"/>
                  </a:cubicBezTo>
                  <a:cubicBezTo>
                    <a:pt x="636" y="802"/>
                    <a:pt x="636" y="802"/>
                    <a:pt x="636" y="802"/>
                  </a:cubicBezTo>
                  <a:cubicBezTo>
                    <a:pt x="636" y="802"/>
                    <a:pt x="636" y="802"/>
                    <a:pt x="636" y="802"/>
                  </a:cubicBezTo>
                  <a:cubicBezTo>
                    <a:pt x="636" y="802"/>
                    <a:pt x="636" y="802"/>
                    <a:pt x="636" y="802"/>
                  </a:cubicBezTo>
                  <a:cubicBezTo>
                    <a:pt x="636" y="802"/>
                    <a:pt x="645" y="795"/>
                    <a:pt x="653" y="790"/>
                  </a:cubicBezTo>
                  <a:cubicBezTo>
                    <a:pt x="656" y="788"/>
                    <a:pt x="659" y="787"/>
                    <a:pt x="662" y="787"/>
                  </a:cubicBezTo>
                  <a:cubicBezTo>
                    <a:pt x="662" y="775"/>
                    <a:pt x="653" y="762"/>
                    <a:pt x="654" y="750"/>
                  </a:cubicBezTo>
                  <a:cubicBezTo>
                    <a:pt x="655" y="736"/>
                    <a:pt x="668" y="724"/>
                    <a:pt x="669" y="711"/>
                  </a:cubicBezTo>
                  <a:cubicBezTo>
                    <a:pt x="671" y="697"/>
                    <a:pt x="661" y="682"/>
                    <a:pt x="663" y="670"/>
                  </a:cubicBezTo>
                  <a:cubicBezTo>
                    <a:pt x="665" y="655"/>
                    <a:pt x="679" y="644"/>
                    <a:pt x="682" y="633"/>
                  </a:cubicBezTo>
                  <a:cubicBezTo>
                    <a:pt x="687" y="612"/>
                    <a:pt x="689" y="593"/>
                    <a:pt x="695" y="593"/>
                  </a:cubicBezTo>
                  <a:cubicBezTo>
                    <a:pt x="695" y="593"/>
                    <a:pt x="695" y="593"/>
                    <a:pt x="695" y="593"/>
                  </a:cubicBezTo>
                  <a:cubicBezTo>
                    <a:pt x="702" y="594"/>
                    <a:pt x="701" y="614"/>
                    <a:pt x="707" y="635"/>
                  </a:cubicBezTo>
                  <a:cubicBezTo>
                    <a:pt x="710" y="646"/>
                    <a:pt x="724" y="657"/>
                    <a:pt x="726" y="672"/>
                  </a:cubicBezTo>
                  <a:cubicBezTo>
                    <a:pt x="729" y="684"/>
                    <a:pt x="719" y="699"/>
                    <a:pt x="721" y="714"/>
                  </a:cubicBezTo>
                  <a:cubicBezTo>
                    <a:pt x="723" y="726"/>
                    <a:pt x="736" y="738"/>
                    <a:pt x="738" y="752"/>
                  </a:cubicBezTo>
                  <a:cubicBezTo>
                    <a:pt x="739" y="759"/>
                    <a:pt x="736" y="767"/>
                    <a:pt x="734" y="775"/>
                  </a:cubicBezTo>
                  <a:cubicBezTo>
                    <a:pt x="736" y="775"/>
                    <a:pt x="738" y="776"/>
                    <a:pt x="741" y="776"/>
                  </a:cubicBezTo>
                  <a:cubicBezTo>
                    <a:pt x="742" y="776"/>
                    <a:pt x="743" y="776"/>
                    <a:pt x="744" y="775"/>
                  </a:cubicBezTo>
                  <a:cubicBezTo>
                    <a:pt x="756" y="773"/>
                    <a:pt x="749" y="754"/>
                    <a:pt x="763" y="745"/>
                  </a:cubicBezTo>
                  <a:cubicBezTo>
                    <a:pt x="767" y="743"/>
                    <a:pt x="770" y="742"/>
                    <a:pt x="773" y="742"/>
                  </a:cubicBezTo>
                  <a:cubicBezTo>
                    <a:pt x="776" y="742"/>
                    <a:pt x="778" y="743"/>
                    <a:pt x="780" y="743"/>
                  </a:cubicBezTo>
                  <a:cubicBezTo>
                    <a:pt x="782" y="744"/>
                    <a:pt x="784" y="744"/>
                    <a:pt x="787" y="744"/>
                  </a:cubicBezTo>
                  <a:cubicBezTo>
                    <a:pt x="789" y="744"/>
                    <a:pt x="793" y="744"/>
                    <a:pt x="796" y="741"/>
                  </a:cubicBezTo>
                  <a:cubicBezTo>
                    <a:pt x="811" y="732"/>
                    <a:pt x="797" y="695"/>
                    <a:pt x="847" y="695"/>
                  </a:cubicBezTo>
                  <a:cubicBezTo>
                    <a:pt x="848" y="695"/>
                    <a:pt x="849" y="695"/>
                    <a:pt x="850" y="695"/>
                  </a:cubicBezTo>
                  <a:cubicBezTo>
                    <a:pt x="882" y="696"/>
                    <a:pt x="896" y="709"/>
                    <a:pt x="902" y="720"/>
                  </a:cubicBezTo>
                  <a:cubicBezTo>
                    <a:pt x="903" y="717"/>
                    <a:pt x="904" y="714"/>
                    <a:pt x="904" y="711"/>
                  </a:cubicBezTo>
                  <a:cubicBezTo>
                    <a:pt x="906" y="697"/>
                    <a:pt x="896" y="682"/>
                    <a:pt x="898" y="670"/>
                  </a:cubicBezTo>
                  <a:cubicBezTo>
                    <a:pt x="900" y="655"/>
                    <a:pt x="914" y="644"/>
                    <a:pt x="917" y="633"/>
                  </a:cubicBezTo>
                  <a:cubicBezTo>
                    <a:pt x="922" y="612"/>
                    <a:pt x="924" y="593"/>
                    <a:pt x="930" y="593"/>
                  </a:cubicBezTo>
                  <a:cubicBezTo>
                    <a:pt x="930" y="593"/>
                    <a:pt x="930" y="593"/>
                    <a:pt x="930" y="593"/>
                  </a:cubicBezTo>
                  <a:cubicBezTo>
                    <a:pt x="937" y="594"/>
                    <a:pt x="936" y="614"/>
                    <a:pt x="942" y="635"/>
                  </a:cubicBezTo>
                  <a:cubicBezTo>
                    <a:pt x="945" y="646"/>
                    <a:pt x="959" y="657"/>
                    <a:pt x="961" y="672"/>
                  </a:cubicBezTo>
                  <a:cubicBezTo>
                    <a:pt x="963" y="684"/>
                    <a:pt x="954" y="699"/>
                    <a:pt x="956" y="714"/>
                  </a:cubicBezTo>
                  <a:cubicBezTo>
                    <a:pt x="958" y="726"/>
                    <a:pt x="971" y="738"/>
                    <a:pt x="973" y="752"/>
                  </a:cubicBezTo>
                  <a:cubicBezTo>
                    <a:pt x="974" y="763"/>
                    <a:pt x="967" y="776"/>
                    <a:pt x="966" y="788"/>
                  </a:cubicBezTo>
                  <a:cubicBezTo>
                    <a:pt x="968" y="792"/>
                    <a:pt x="969" y="795"/>
                    <a:pt x="969" y="798"/>
                  </a:cubicBezTo>
                  <a:cubicBezTo>
                    <a:pt x="969" y="798"/>
                    <a:pt x="969" y="798"/>
                    <a:pt x="969" y="798"/>
                  </a:cubicBezTo>
                  <a:cubicBezTo>
                    <a:pt x="969" y="798"/>
                    <a:pt x="969" y="798"/>
                    <a:pt x="969" y="798"/>
                  </a:cubicBezTo>
                  <a:cubicBezTo>
                    <a:pt x="969" y="800"/>
                    <a:pt x="968" y="802"/>
                    <a:pt x="968" y="802"/>
                  </a:cubicBezTo>
                  <a:cubicBezTo>
                    <a:pt x="968" y="802"/>
                    <a:pt x="968" y="802"/>
                    <a:pt x="968" y="802"/>
                  </a:cubicBezTo>
                  <a:cubicBezTo>
                    <a:pt x="972" y="812"/>
                    <a:pt x="980" y="822"/>
                    <a:pt x="981" y="833"/>
                  </a:cubicBezTo>
                  <a:cubicBezTo>
                    <a:pt x="982" y="846"/>
                    <a:pt x="972" y="860"/>
                    <a:pt x="973" y="874"/>
                  </a:cubicBezTo>
                  <a:cubicBezTo>
                    <a:pt x="974" y="888"/>
                    <a:pt x="986" y="900"/>
                    <a:pt x="987" y="913"/>
                  </a:cubicBezTo>
                  <a:cubicBezTo>
                    <a:pt x="988" y="927"/>
                    <a:pt x="978" y="942"/>
                    <a:pt x="979" y="955"/>
                  </a:cubicBezTo>
                  <a:cubicBezTo>
                    <a:pt x="980" y="969"/>
                    <a:pt x="992" y="982"/>
                    <a:pt x="993" y="994"/>
                  </a:cubicBezTo>
                  <a:cubicBezTo>
                    <a:pt x="993" y="994"/>
                    <a:pt x="993" y="994"/>
                    <a:pt x="993" y="994"/>
                  </a:cubicBezTo>
                  <a:cubicBezTo>
                    <a:pt x="1001" y="988"/>
                    <a:pt x="1001" y="988"/>
                    <a:pt x="1001" y="988"/>
                  </a:cubicBezTo>
                  <a:cubicBezTo>
                    <a:pt x="1008" y="993"/>
                    <a:pt x="1008" y="993"/>
                    <a:pt x="1008" y="993"/>
                  </a:cubicBezTo>
                  <a:cubicBezTo>
                    <a:pt x="1008" y="992"/>
                    <a:pt x="1008" y="991"/>
                    <a:pt x="1008" y="990"/>
                  </a:cubicBezTo>
                  <a:cubicBezTo>
                    <a:pt x="1009" y="978"/>
                    <a:pt x="1021" y="965"/>
                    <a:pt x="1021" y="950"/>
                  </a:cubicBezTo>
                  <a:cubicBezTo>
                    <a:pt x="1022" y="938"/>
                    <a:pt x="1011" y="924"/>
                    <a:pt x="1012" y="910"/>
                  </a:cubicBezTo>
                  <a:cubicBezTo>
                    <a:pt x="1012" y="897"/>
                    <a:pt x="1025" y="884"/>
                    <a:pt x="1025" y="871"/>
                  </a:cubicBezTo>
                  <a:cubicBezTo>
                    <a:pt x="1026" y="857"/>
                    <a:pt x="1015" y="843"/>
                    <a:pt x="1016" y="830"/>
                  </a:cubicBezTo>
                  <a:cubicBezTo>
                    <a:pt x="1017" y="817"/>
                    <a:pt x="1029" y="804"/>
                    <a:pt x="1030" y="791"/>
                  </a:cubicBezTo>
                  <a:cubicBezTo>
                    <a:pt x="1031" y="777"/>
                    <a:pt x="1021" y="763"/>
                    <a:pt x="1022" y="750"/>
                  </a:cubicBezTo>
                  <a:cubicBezTo>
                    <a:pt x="1022" y="748"/>
                    <a:pt x="1023" y="745"/>
                    <a:pt x="1024" y="743"/>
                  </a:cubicBezTo>
                  <a:cubicBezTo>
                    <a:pt x="1023" y="743"/>
                    <a:pt x="1022" y="743"/>
                    <a:pt x="1021" y="743"/>
                  </a:cubicBezTo>
                  <a:cubicBezTo>
                    <a:pt x="1003" y="743"/>
                    <a:pt x="988" y="728"/>
                    <a:pt x="988" y="710"/>
                  </a:cubicBezTo>
                  <a:cubicBezTo>
                    <a:pt x="988" y="695"/>
                    <a:pt x="998" y="683"/>
                    <a:pt x="1011" y="679"/>
                  </a:cubicBezTo>
                  <a:cubicBezTo>
                    <a:pt x="998" y="671"/>
                    <a:pt x="991" y="667"/>
                    <a:pt x="991" y="667"/>
                  </a:cubicBezTo>
                  <a:cubicBezTo>
                    <a:pt x="1002" y="635"/>
                    <a:pt x="1002" y="635"/>
                    <a:pt x="1002" y="635"/>
                  </a:cubicBezTo>
                  <a:cubicBezTo>
                    <a:pt x="1042" y="648"/>
                    <a:pt x="1042" y="648"/>
                    <a:pt x="1042" y="648"/>
                  </a:cubicBezTo>
                  <a:cubicBezTo>
                    <a:pt x="1046" y="643"/>
                    <a:pt x="1049" y="638"/>
                    <a:pt x="1050" y="633"/>
                  </a:cubicBezTo>
                  <a:cubicBezTo>
                    <a:pt x="1055" y="612"/>
                    <a:pt x="1057" y="593"/>
                    <a:pt x="1063" y="593"/>
                  </a:cubicBezTo>
                  <a:cubicBezTo>
                    <a:pt x="1063" y="593"/>
                    <a:pt x="1064" y="593"/>
                    <a:pt x="1064" y="593"/>
                  </a:cubicBezTo>
                  <a:cubicBezTo>
                    <a:pt x="1070" y="594"/>
                    <a:pt x="1070" y="614"/>
                    <a:pt x="1075" y="635"/>
                  </a:cubicBezTo>
                  <a:cubicBezTo>
                    <a:pt x="1077" y="644"/>
                    <a:pt x="1087" y="653"/>
                    <a:pt x="1092" y="664"/>
                  </a:cubicBezTo>
                  <a:cubicBezTo>
                    <a:pt x="1202" y="699"/>
                    <a:pt x="1202" y="699"/>
                    <a:pt x="1202" y="699"/>
                  </a:cubicBezTo>
                  <a:cubicBezTo>
                    <a:pt x="1208" y="669"/>
                    <a:pt x="1215" y="645"/>
                    <a:pt x="1218" y="629"/>
                  </a:cubicBezTo>
                  <a:cubicBezTo>
                    <a:pt x="1224" y="606"/>
                    <a:pt x="1238" y="582"/>
                    <a:pt x="1251" y="564"/>
                  </a:cubicBezTo>
                  <a:cubicBezTo>
                    <a:pt x="1255" y="558"/>
                    <a:pt x="1259" y="553"/>
                    <a:pt x="1263" y="548"/>
                  </a:cubicBezTo>
                  <a:cubicBezTo>
                    <a:pt x="1252" y="553"/>
                    <a:pt x="1252" y="553"/>
                    <a:pt x="1252" y="553"/>
                  </a:cubicBezTo>
                  <a:cubicBezTo>
                    <a:pt x="1252" y="553"/>
                    <a:pt x="1252" y="553"/>
                    <a:pt x="1251" y="553"/>
                  </a:cubicBezTo>
                  <a:cubicBezTo>
                    <a:pt x="1251" y="553"/>
                    <a:pt x="1250" y="553"/>
                    <a:pt x="1250" y="553"/>
                  </a:cubicBezTo>
                  <a:cubicBezTo>
                    <a:pt x="1250" y="552"/>
                    <a:pt x="1249" y="552"/>
                    <a:pt x="1249" y="551"/>
                  </a:cubicBezTo>
                  <a:cubicBezTo>
                    <a:pt x="1251" y="531"/>
                    <a:pt x="1251" y="531"/>
                    <a:pt x="1251" y="531"/>
                  </a:cubicBezTo>
                  <a:cubicBezTo>
                    <a:pt x="1251" y="531"/>
                    <a:pt x="1251" y="530"/>
                    <a:pt x="1252" y="530"/>
                  </a:cubicBezTo>
                  <a:cubicBezTo>
                    <a:pt x="1290" y="506"/>
                    <a:pt x="1290" y="506"/>
                    <a:pt x="1290" y="506"/>
                  </a:cubicBezTo>
                  <a:cubicBezTo>
                    <a:pt x="1278" y="481"/>
                    <a:pt x="1278" y="481"/>
                    <a:pt x="1278" y="481"/>
                  </a:cubicBezTo>
                  <a:cubicBezTo>
                    <a:pt x="1277" y="481"/>
                    <a:pt x="1276" y="481"/>
                    <a:pt x="1274" y="481"/>
                  </a:cubicBezTo>
                  <a:cubicBezTo>
                    <a:pt x="1260" y="481"/>
                    <a:pt x="1246" y="481"/>
                    <a:pt x="1240" y="468"/>
                  </a:cubicBezTo>
                  <a:cubicBezTo>
                    <a:pt x="1238" y="464"/>
                    <a:pt x="1236" y="423"/>
                    <a:pt x="1238" y="423"/>
                  </a:cubicBezTo>
                  <a:cubicBezTo>
                    <a:pt x="1238" y="423"/>
                    <a:pt x="1238" y="423"/>
                    <a:pt x="1238" y="423"/>
                  </a:cubicBezTo>
                  <a:cubicBezTo>
                    <a:pt x="1238" y="423"/>
                    <a:pt x="1222" y="419"/>
                    <a:pt x="1219" y="416"/>
                  </a:cubicBezTo>
                  <a:cubicBezTo>
                    <a:pt x="1215" y="413"/>
                    <a:pt x="1227" y="399"/>
                    <a:pt x="1232" y="388"/>
                  </a:cubicBezTo>
                  <a:cubicBezTo>
                    <a:pt x="1237" y="379"/>
                    <a:pt x="1240" y="370"/>
                    <a:pt x="1244" y="361"/>
                  </a:cubicBezTo>
                  <a:cubicBezTo>
                    <a:pt x="1247" y="340"/>
                    <a:pt x="1266" y="323"/>
                    <a:pt x="1317" y="321"/>
                  </a:cubicBezTo>
                  <a:cubicBezTo>
                    <a:pt x="1318" y="321"/>
                    <a:pt x="1319" y="321"/>
                    <a:pt x="1320" y="321"/>
                  </a:cubicBezTo>
                  <a:cubicBezTo>
                    <a:pt x="1320" y="321"/>
                    <a:pt x="1320" y="321"/>
                    <a:pt x="1320" y="321"/>
                  </a:cubicBezTo>
                  <a:cubicBezTo>
                    <a:pt x="1320" y="321"/>
                    <a:pt x="1320" y="321"/>
                    <a:pt x="1320" y="321"/>
                  </a:cubicBezTo>
                  <a:cubicBezTo>
                    <a:pt x="1320" y="321"/>
                    <a:pt x="1320" y="321"/>
                    <a:pt x="1320" y="321"/>
                  </a:cubicBezTo>
                  <a:cubicBezTo>
                    <a:pt x="1369" y="321"/>
                    <a:pt x="1388" y="369"/>
                    <a:pt x="1388" y="391"/>
                  </a:cubicBezTo>
                  <a:cubicBezTo>
                    <a:pt x="1388" y="391"/>
                    <a:pt x="1388" y="391"/>
                    <a:pt x="1388" y="391"/>
                  </a:cubicBezTo>
                  <a:cubicBezTo>
                    <a:pt x="1388" y="391"/>
                    <a:pt x="1388" y="391"/>
                    <a:pt x="1388" y="391"/>
                  </a:cubicBezTo>
                  <a:cubicBezTo>
                    <a:pt x="1388" y="414"/>
                    <a:pt x="1362" y="438"/>
                    <a:pt x="1362" y="450"/>
                  </a:cubicBezTo>
                  <a:cubicBezTo>
                    <a:pt x="1362" y="462"/>
                    <a:pt x="1377" y="501"/>
                    <a:pt x="1377" y="501"/>
                  </a:cubicBezTo>
                  <a:cubicBezTo>
                    <a:pt x="1377" y="501"/>
                    <a:pt x="1377" y="501"/>
                    <a:pt x="1377" y="501"/>
                  </a:cubicBezTo>
                  <a:cubicBezTo>
                    <a:pt x="1377" y="501"/>
                    <a:pt x="1377" y="501"/>
                    <a:pt x="1377" y="501"/>
                  </a:cubicBezTo>
                  <a:cubicBezTo>
                    <a:pt x="1372" y="503"/>
                    <a:pt x="1372" y="503"/>
                    <a:pt x="1372" y="503"/>
                  </a:cubicBezTo>
                  <a:cubicBezTo>
                    <a:pt x="1374" y="504"/>
                    <a:pt x="1376" y="505"/>
                    <a:pt x="1379" y="506"/>
                  </a:cubicBezTo>
                  <a:cubicBezTo>
                    <a:pt x="1386" y="511"/>
                    <a:pt x="1394" y="516"/>
                    <a:pt x="1402" y="524"/>
                  </a:cubicBezTo>
                  <a:cubicBezTo>
                    <a:pt x="1419" y="538"/>
                    <a:pt x="1438" y="560"/>
                    <a:pt x="1449" y="590"/>
                  </a:cubicBezTo>
                  <a:cubicBezTo>
                    <a:pt x="1455" y="604"/>
                    <a:pt x="1459" y="631"/>
                    <a:pt x="1463" y="663"/>
                  </a:cubicBezTo>
                  <a:cubicBezTo>
                    <a:pt x="1465" y="683"/>
                    <a:pt x="1467" y="706"/>
                    <a:pt x="1469" y="729"/>
                  </a:cubicBezTo>
                  <a:cubicBezTo>
                    <a:pt x="1474" y="718"/>
                    <a:pt x="1481" y="708"/>
                    <a:pt x="1481" y="696"/>
                  </a:cubicBezTo>
                  <a:cubicBezTo>
                    <a:pt x="1483" y="678"/>
                    <a:pt x="1469" y="659"/>
                    <a:pt x="1471" y="641"/>
                  </a:cubicBezTo>
                  <a:cubicBezTo>
                    <a:pt x="1472" y="623"/>
                    <a:pt x="1489" y="607"/>
                    <a:pt x="1491" y="590"/>
                  </a:cubicBezTo>
                  <a:cubicBezTo>
                    <a:pt x="1493" y="571"/>
                    <a:pt x="1480" y="551"/>
                    <a:pt x="1483" y="535"/>
                  </a:cubicBezTo>
                  <a:cubicBezTo>
                    <a:pt x="1486" y="514"/>
                    <a:pt x="1504" y="499"/>
                    <a:pt x="1508" y="485"/>
                  </a:cubicBezTo>
                  <a:cubicBezTo>
                    <a:pt x="1511" y="471"/>
                    <a:pt x="1513" y="458"/>
                    <a:pt x="1516" y="448"/>
                  </a:cubicBezTo>
                  <a:cubicBezTo>
                    <a:pt x="1367" y="190"/>
                    <a:pt x="1137" y="0"/>
                    <a:pt x="880" y="0"/>
                  </a:cubicBezTo>
                </a:path>
              </a:pathLst>
            </a:custGeom>
            <a:solidFill>
              <a:srgbClr val="E9F9E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2" name="Google Shape;932;p39"/>
            <p:cNvSpPr/>
            <p:nvPr/>
          </p:nvSpPr>
          <p:spPr>
            <a:xfrm>
              <a:off x="8131176" y="1971675"/>
              <a:ext cx="1222375" cy="390525"/>
            </a:xfrm>
            <a:custGeom>
              <a:rect b="b" l="l" r="r" t="t"/>
              <a:pathLst>
                <a:path extrusionOk="0" h="158" w="495">
                  <a:moveTo>
                    <a:pt x="473" y="129"/>
                  </a:moveTo>
                  <a:cubicBezTo>
                    <a:pt x="452" y="118"/>
                    <a:pt x="442" y="127"/>
                    <a:pt x="435" y="118"/>
                  </a:cubicBezTo>
                  <a:cubicBezTo>
                    <a:pt x="427" y="108"/>
                    <a:pt x="456" y="83"/>
                    <a:pt x="398" y="58"/>
                  </a:cubicBezTo>
                  <a:cubicBezTo>
                    <a:pt x="398" y="58"/>
                    <a:pt x="394" y="4"/>
                    <a:pt x="315" y="2"/>
                  </a:cubicBezTo>
                  <a:cubicBezTo>
                    <a:pt x="236" y="0"/>
                    <a:pt x="257" y="56"/>
                    <a:pt x="236" y="69"/>
                  </a:cubicBezTo>
                  <a:cubicBezTo>
                    <a:pt x="225" y="76"/>
                    <a:pt x="219" y="74"/>
                    <a:pt x="212" y="72"/>
                  </a:cubicBezTo>
                  <a:cubicBezTo>
                    <a:pt x="205" y="70"/>
                    <a:pt x="198" y="68"/>
                    <a:pt x="188" y="75"/>
                  </a:cubicBezTo>
                  <a:cubicBezTo>
                    <a:pt x="166" y="89"/>
                    <a:pt x="176" y="116"/>
                    <a:pt x="159" y="119"/>
                  </a:cubicBezTo>
                  <a:cubicBezTo>
                    <a:pt x="151" y="121"/>
                    <a:pt x="143" y="118"/>
                    <a:pt x="134" y="116"/>
                  </a:cubicBezTo>
                  <a:cubicBezTo>
                    <a:pt x="122" y="112"/>
                    <a:pt x="109" y="108"/>
                    <a:pt x="97" y="116"/>
                  </a:cubicBezTo>
                  <a:cubicBezTo>
                    <a:pt x="75" y="129"/>
                    <a:pt x="76" y="141"/>
                    <a:pt x="66" y="141"/>
                  </a:cubicBezTo>
                  <a:cubicBezTo>
                    <a:pt x="56" y="141"/>
                    <a:pt x="37" y="133"/>
                    <a:pt x="25" y="141"/>
                  </a:cubicBezTo>
                  <a:cubicBezTo>
                    <a:pt x="14" y="148"/>
                    <a:pt x="0" y="158"/>
                    <a:pt x="0" y="158"/>
                  </a:cubicBezTo>
                  <a:cubicBezTo>
                    <a:pt x="489" y="158"/>
                    <a:pt x="489" y="158"/>
                    <a:pt x="489" y="158"/>
                  </a:cubicBezTo>
                  <a:cubicBezTo>
                    <a:pt x="489" y="158"/>
                    <a:pt x="495" y="141"/>
                    <a:pt x="473" y="129"/>
                  </a:cubicBezTo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3" name="Google Shape;933;p39"/>
            <p:cNvSpPr/>
            <p:nvPr/>
          </p:nvSpPr>
          <p:spPr>
            <a:xfrm>
              <a:off x="9117013" y="2374900"/>
              <a:ext cx="833438" cy="266700"/>
            </a:xfrm>
            <a:custGeom>
              <a:rect b="b" l="l" r="r" t="t"/>
              <a:pathLst>
                <a:path extrusionOk="0" h="108" w="337">
                  <a:moveTo>
                    <a:pt x="322" y="88"/>
                  </a:moveTo>
                  <a:cubicBezTo>
                    <a:pt x="308" y="80"/>
                    <a:pt x="301" y="87"/>
                    <a:pt x="296" y="80"/>
                  </a:cubicBezTo>
                  <a:cubicBezTo>
                    <a:pt x="291" y="74"/>
                    <a:pt x="310" y="56"/>
                    <a:pt x="271" y="39"/>
                  </a:cubicBezTo>
                  <a:cubicBezTo>
                    <a:pt x="271" y="39"/>
                    <a:pt x="268" y="3"/>
                    <a:pt x="214" y="1"/>
                  </a:cubicBezTo>
                  <a:cubicBezTo>
                    <a:pt x="161" y="0"/>
                    <a:pt x="175" y="38"/>
                    <a:pt x="161" y="47"/>
                  </a:cubicBezTo>
                  <a:cubicBezTo>
                    <a:pt x="153" y="52"/>
                    <a:pt x="149" y="51"/>
                    <a:pt x="144" y="49"/>
                  </a:cubicBezTo>
                  <a:cubicBezTo>
                    <a:pt x="140" y="48"/>
                    <a:pt x="135" y="47"/>
                    <a:pt x="128" y="51"/>
                  </a:cubicBezTo>
                  <a:cubicBezTo>
                    <a:pt x="113" y="60"/>
                    <a:pt x="120" y="79"/>
                    <a:pt x="108" y="81"/>
                  </a:cubicBezTo>
                  <a:cubicBezTo>
                    <a:pt x="103" y="82"/>
                    <a:pt x="98" y="81"/>
                    <a:pt x="92" y="79"/>
                  </a:cubicBezTo>
                  <a:cubicBezTo>
                    <a:pt x="83" y="76"/>
                    <a:pt x="74" y="73"/>
                    <a:pt x="66" y="79"/>
                  </a:cubicBezTo>
                  <a:cubicBezTo>
                    <a:pt x="52" y="88"/>
                    <a:pt x="52" y="96"/>
                    <a:pt x="45" y="96"/>
                  </a:cubicBezTo>
                  <a:cubicBezTo>
                    <a:pt x="38" y="96"/>
                    <a:pt x="25" y="91"/>
                    <a:pt x="17" y="96"/>
                  </a:cubicBezTo>
                  <a:cubicBezTo>
                    <a:pt x="10" y="101"/>
                    <a:pt x="0" y="108"/>
                    <a:pt x="0" y="108"/>
                  </a:cubicBezTo>
                  <a:cubicBezTo>
                    <a:pt x="333" y="108"/>
                    <a:pt x="333" y="108"/>
                    <a:pt x="333" y="108"/>
                  </a:cubicBezTo>
                  <a:cubicBezTo>
                    <a:pt x="333" y="108"/>
                    <a:pt x="337" y="96"/>
                    <a:pt x="322" y="88"/>
                  </a:cubicBezTo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4" name="Google Shape;934;p39"/>
            <p:cNvSpPr/>
            <p:nvPr/>
          </p:nvSpPr>
          <p:spPr>
            <a:xfrm>
              <a:off x="8588376" y="3270250"/>
              <a:ext cx="830263" cy="266700"/>
            </a:xfrm>
            <a:custGeom>
              <a:rect b="b" l="l" r="r" t="t"/>
              <a:pathLst>
                <a:path extrusionOk="0" h="108" w="336">
                  <a:moveTo>
                    <a:pt x="322" y="88"/>
                  </a:moveTo>
                  <a:cubicBezTo>
                    <a:pt x="308" y="80"/>
                    <a:pt x="301" y="87"/>
                    <a:pt x="296" y="80"/>
                  </a:cubicBezTo>
                  <a:cubicBezTo>
                    <a:pt x="290" y="73"/>
                    <a:pt x="310" y="56"/>
                    <a:pt x="271" y="39"/>
                  </a:cubicBezTo>
                  <a:cubicBezTo>
                    <a:pt x="271" y="39"/>
                    <a:pt x="268" y="3"/>
                    <a:pt x="214" y="1"/>
                  </a:cubicBezTo>
                  <a:cubicBezTo>
                    <a:pt x="160" y="0"/>
                    <a:pt x="175" y="38"/>
                    <a:pt x="160" y="47"/>
                  </a:cubicBezTo>
                  <a:cubicBezTo>
                    <a:pt x="153" y="52"/>
                    <a:pt x="149" y="50"/>
                    <a:pt x="144" y="49"/>
                  </a:cubicBezTo>
                  <a:cubicBezTo>
                    <a:pt x="139" y="48"/>
                    <a:pt x="135" y="47"/>
                    <a:pt x="127" y="51"/>
                  </a:cubicBezTo>
                  <a:cubicBezTo>
                    <a:pt x="113" y="60"/>
                    <a:pt x="120" y="79"/>
                    <a:pt x="108" y="81"/>
                  </a:cubicBezTo>
                  <a:cubicBezTo>
                    <a:pt x="103" y="82"/>
                    <a:pt x="97" y="81"/>
                    <a:pt x="91" y="79"/>
                  </a:cubicBezTo>
                  <a:cubicBezTo>
                    <a:pt x="83" y="76"/>
                    <a:pt x="74" y="73"/>
                    <a:pt x="66" y="79"/>
                  </a:cubicBezTo>
                  <a:cubicBezTo>
                    <a:pt x="51" y="88"/>
                    <a:pt x="51" y="96"/>
                    <a:pt x="45" y="96"/>
                  </a:cubicBezTo>
                  <a:cubicBezTo>
                    <a:pt x="38" y="96"/>
                    <a:pt x="25" y="91"/>
                    <a:pt x="17" y="96"/>
                  </a:cubicBezTo>
                  <a:cubicBezTo>
                    <a:pt x="9" y="101"/>
                    <a:pt x="0" y="108"/>
                    <a:pt x="0" y="108"/>
                  </a:cubicBezTo>
                  <a:cubicBezTo>
                    <a:pt x="332" y="108"/>
                    <a:pt x="332" y="108"/>
                    <a:pt x="332" y="108"/>
                  </a:cubicBezTo>
                  <a:cubicBezTo>
                    <a:pt x="332" y="108"/>
                    <a:pt x="336" y="96"/>
                    <a:pt x="322" y="88"/>
                  </a:cubicBezTo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5" name="Google Shape;935;p39"/>
            <p:cNvSpPr/>
            <p:nvPr/>
          </p:nvSpPr>
          <p:spPr>
            <a:xfrm>
              <a:off x="8131176" y="1976438"/>
              <a:ext cx="1208088" cy="385763"/>
            </a:xfrm>
            <a:custGeom>
              <a:rect b="b" l="l" r="r" t="t"/>
              <a:pathLst>
                <a:path extrusionOk="0" h="156" w="489">
                  <a:moveTo>
                    <a:pt x="311" y="0"/>
                  </a:moveTo>
                  <a:cubicBezTo>
                    <a:pt x="237" y="0"/>
                    <a:pt x="257" y="54"/>
                    <a:pt x="236" y="67"/>
                  </a:cubicBezTo>
                  <a:cubicBezTo>
                    <a:pt x="230" y="71"/>
                    <a:pt x="226" y="72"/>
                    <a:pt x="222" y="72"/>
                  </a:cubicBezTo>
                  <a:cubicBezTo>
                    <a:pt x="218" y="72"/>
                    <a:pt x="215" y="71"/>
                    <a:pt x="212" y="70"/>
                  </a:cubicBezTo>
                  <a:cubicBezTo>
                    <a:pt x="209" y="69"/>
                    <a:pt x="205" y="68"/>
                    <a:pt x="202" y="68"/>
                  </a:cubicBezTo>
                  <a:cubicBezTo>
                    <a:pt x="198" y="68"/>
                    <a:pt x="193" y="70"/>
                    <a:pt x="188" y="73"/>
                  </a:cubicBezTo>
                  <a:cubicBezTo>
                    <a:pt x="166" y="87"/>
                    <a:pt x="176" y="114"/>
                    <a:pt x="159" y="117"/>
                  </a:cubicBezTo>
                  <a:cubicBezTo>
                    <a:pt x="157" y="118"/>
                    <a:pt x="156" y="118"/>
                    <a:pt x="154" y="118"/>
                  </a:cubicBezTo>
                  <a:cubicBezTo>
                    <a:pt x="148" y="118"/>
                    <a:pt x="141" y="116"/>
                    <a:pt x="134" y="114"/>
                  </a:cubicBezTo>
                  <a:cubicBezTo>
                    <a:pt x="127" y="111"/>
                    <a:pt x="120" y="109"/>
                    <a:pt x="113" y="109"/>
                  </a:cubicBezTo>
                  <a:cubicBezTo>
                    <a:pt x="107" y="109"/>
                    <a:pt x="102" y="110"/>
                    <a:pt x="97" y="114"/>
                  </a:cubicBezTo>
                  <a:cubicBezTo>
                    <a:pt x="75" y="127"/>
                    <a:pt x="76" y="139"/>
                    <a:pt x="66" y="139"/>
                  </a:cubicBezTo>
                  <a:cubicBezTo>
                    <a:pt x="59" y="139"/>
                    <a:pt x="49" y="135"/>
                    <a:pt x="39" y="135"/>
                  </a:cubicBezTo>
                  <a:cubicBezTo>
                    <a:pt x="34" y="135"/>
                    <a:pt x="29" y="136"/>
                    <a:pt x="25" y="139"/>
                  </a:cubicBezTo>
                  <a:cubicBezTo>
                    <a:pt x="14" y="146"/>
                    <a:pt x="0" y="156"/>
                    <a:pt x="0" y="156"/>
                  </a:cubicBezTo>
                  <a:cubicBezTo>
                    <a:pt x="489" y="156"/>
                    <a:pt x="489" y="156"/>
                    <a:pt x="489" y="156"/>
                  </a:cubicBezTo>
                  <a:cubicBezTo>
                    <a:pt x="489" y="156"/>
                    <a:pt x="489" y="154"/>
                    <a:pt x="489" y="151"/>
                  </a:cubicBezTo>
                  <a:cubicBezTo>
                    <a:pt x="489" y="145"/>
                    <a:pt x="487" y="135"/>
                    <a:pt x="473" y="127"/>
                  </a:cubicBezTo>
                  <a:cubicBezTo>
                    <a:pt x="452" y="116"/>
                    <a:pt x="442" y="125"/>
                    <a:pt x="435" y="116"/>
                  </a:cubicBezTo>
                  <a:cubicBezTo>
                    <a:pt x="434" y="114"/>
                    <a:pt x="433" y="113"/>
                    <a:pt x="433" y="111"/>
                  </a:cubicBezTo>
                  <a:cubicBezTo>
                    <a:pt x="433" y="111"/>
                    <a:pt x="433" y="111"/>
                    <a:pt x="433" y="111"/>
                  </a:cubicBezTo>
                  <a:cubicBezTo>
                    <a:pt x="433" y="111"/>
                    <a:pt x="433" y="111"/>
                    <a:pt x="433" y="111"/>
                  </a:cubicBezTo>
                  <a:cubicBezTo>
                    <a:pt x="433" y="106"/>
                    <a:pt x="435" y="101"/>
                    <a:pt x="435" y="94"/>
                  </a:cubicBezTo>
                  <a:cubicBezTo>
                    <a:pt x="435" y="83"/>
                    <a:pt x="429" y="69"/>
                    <a:pt x="398" y="56"/>
                  </a:cubicBezTo>
                  <a:cubicBezTo>
                    <a:pt x="398" y="56"/>
                    <a:pt x="394" y="2"/>
                    <a:pt x="315" y="0"/>
                  </a:cubicBezTo>
                  <a:cubicBezTo>
                    <a:pt x="314" y="0"/>
                    <a:pt x="312" y="0"/>
                    <a:pt x="311" y="0"/>
                  </a:cubicBezTo>
                </a:path>
              </a:pathLst>
            </a:custGeom>
            <a:solidFill>
              <a:srgbClr val="C9F1D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6" name="Google Shape;936;p39"/>
            <p:cNvSpPr/>
            <p:nvPr/>
          </p:nvSpPr>
          <p:spPr>
            <a:xfrm>
              <a:off x="9117013" y="2376488"/>
              <a:ext cx="822325" cy="265113"/>
            </a:xfrm>
            <a:custGeom>
              <a:rect b="b" l="l" r="r" t="t"/>
              <a:pathLst>
                <a:path extrusionOk="0" h="107" w="333">
                  <a:moveTo>
                    <a:pt x="212" y="0"/>
                  </a:moveTo>
                  <a:cubicBezTo>
                    <a:pt x="161" y="0"/>
                    <a:pt x="175" y="37"/>
                    <a:pt x="161" y="46"/>
                  </a:cubicBezTo>
                  <a:cubicBezTo>
                    <a:pt x="157" y="49"/>
                    <a:pt x="154" y="49"/>
                    <a:pt x="151" y="49"/>
                  </a:cubicBezTo>
                  <a:cubicBezTo>
                    <a:pt x="149" y="49"/>
                    <a:pt x="146" y="49"/>
                    <a:pt x="144" y="48"/>
                  </a:cubicBezTo>
                  <a:cubicBezTo>
                    <a:pt x="142" y="48"/>
                    <a:pt x="140" y="47"/>
                    <a:pt x="137" y="47"/>
                  </a:cubicBezTo>
                  <a:cubicBezTo>
                    <a:pt x="135" y="47"/>
                    <a:pt x="132" y="48"/>
                    <a:pt x="128" y="50"/>
                  </a:cubicBezTo>
                  <a:cubicBezTo>
                    <a:pt x="113" y="59"/>
                    <a:pt x="120" y="78"/>
                    <a:pt x="108" y="80"/>
                  </a:cubicBezTo>
                  <a:cubicBezTo>
                    <a:pt x="107" y="81"/>
                    <a:pt x="106" y="81"/>
                    <a:pt x="105" y="81"/>
                  </a:cubicBezTo>
                  <a:cubicBezTo>
                    <a:pt x="101" y="81"/>
                    <a:pt x="96" y="79"/>
                    <a:pt x="92" y="78"/>
                  </a:cubicBezTo>
                  <a:cubicBezTo>
                    <a:pt x="87" y="76"/>
                    <a:pt x="82" y="75"/>
                    <a:pt x="77" y="75"/>
                  </a:cubicBezTo>
                  <a:cubicBezTo>
                    <a:pt x="73" y="75"/>
                    <a:pt x="70" y="76"/>
                    <a:pt x="66" y="78"/>
                  </a:cubicBezTo>
                  <a:cubicBezTo>
                    <a:pt x="52" y="87"/>
                    <a:pt x="52" y="95"/>
                    <a:pt x="45" y="95"/>
                  </a:cubicBezTo>
                  <a:cubicBezTo>
                    <a:pt x="41" y="95"/>
                    <a:pt x="33" y="93"/>
                    <a:pt x="27" y="93"/>
                  </a:cubicBezTo>
                  <a:cubicBezTo>
                    <a:pt x="23" y="93"/>
                    <a:pt x="20" y="93"/>
                    <a:pt x="17" y="95"/>
                  </a:cubicBezTo>
                  <a:cubicBezTo>
                    <a:pt x="10" y="100"/>
                    <a:pt x="0" y="107"/>
                    <a:pt x="0" y="107"/>
                  </a:cubicBezTo>
                  <a:cubicBezTo>
                    <a:pt x="333" y="107"/>
                    <a:pt x="333" y="107"/>
                    <a:pt x="333" y="107"/>
                  </a:cubicBezTo>
                  <a:cubicBezTo>
                    <a:pt x="333" y="107"/>
                    <a:pt x="333" y="105"/>
                    <a:pt x="333" y="103"/>
                  </a:cubicBezTo>
                  <a:cubicBezTo>
                    <a:pt x="333" y="99"/>
                    <a:pt x="331" y="92"/>
                    <a:pt x="322" y="87"/>
                  </a:cubicBezTo>
                  <a:cubicBezTo>
                    <a:pt x="308" y="79"/>
                    <a:pt x="301" y="86"/>
                    <a:pt x="296" y="79"/>
                  </a:cubicBezTo>
                  <a:cubicBezTo>
                    <a:pt x="295" y="78"/>
                    <a:pt x="295" y="77"/>
                    <a:pt x="295" y="76"/>
                  </a:cubicBezTo>
                  <a:cubicBezTo>
                    <a:pt x="295" y="76"/>
                    <a:pt x="295" y="76"/>
                    <a:pt x="295" y="76"/>
                  </a:cubicBezTo>
                  <a:cubicBezTo>
                    <a:pt x="295" y="76"/>
                    <a:pt x="295" y="76"/>
                    <a:pt x="295" y="76"/>
                  </a:cubicBezTo>
                  <a:cubicBezTo>
                    <a:pt x="295" y="73"/>
                    <a:pt x="296" y="69"/>
                    <a:pt x="296" y="65"/>
                  </a:cubicBezTo>
                  <a:cubicBezTo>
                    <a:pt x="296" y="57"/>
                    <a:pt x="292" y="48"/>
                    <a:pt x="271" y="38"/>
                  </a:cubicBezTo>
                  <a:cubicBezTo>
                    <a:pt x="271" y="38"/>
                    <a:pt x="268" y="2"/>
                    <a:pt x="214" y="0"/>
                  </a:cubicBezTo>
                  <a:cubicBezTo>
                    <a:pt x="214" y="0"/>
                    <a:pt x="213" y="0"/>
                    <a:pt x="212" y="0"/>
                  </a:cubicBezTo>
                </a:path>
              </a:pathLst>
            </a:custGeom>
            <a:solidFill>
              <a:srgbClr val="C9F1D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7" name="Google Shape;937;p39"/>
            <p:cNvSpPr/>
            <p:nvPr/>
          </p:nvSpPr>
          <p:spPr>
            <a:xfrm>
              <a:off x="8588376" y="3271838"/>
              <a:ext cx="822325" cy="265113"/>
            </a:xfrm>
            <a:custGeom>
              <a:rect b="b" l="l" r="r" t="t"/>
              <a:pathLst>
                <a:path extrusionOk="0" h="107" w="333">
                  <a:moveTo>
                    <a:pt x="330" y="93"/>
                  </a:moveTo>
                  <a:cubicBezTo>
                    <a:pt x="329" y="95"/>
                    <a:pt x="329" y="97"/>
                    <a:pt x="330" y="99"/>
                  </a:cubicBezTo>
                  <a:cubicBezTo>
                    <a:pt x="330" y="101"/>
                    <a:pt x="331" y="104"/>
                    <a:pt x="332" y="107"/>
                  </a:cubicBezTo>
                  <a:cubicBezTo>
                    <a:pt x="332" y="107"/>
                    <a:pt x="332" y="107"/>
                    <a:pt x="332" y="107"/>
                  </a:cubicBezTo>
                  <a:cubicBezTo>
                    <a:pt x="332" y="107"/>
                    <a:pt x="333" y="105"/>
                    <a:pt x="333" y="103"/>
                  </a:cubicBezTo>
                  <a:cubicBezTo>
                    <a:pt x="333" y="100"/>
                    <a:pt x="332" y="97"/>
                    <a:pt x="330" y="93"/>
                  </a:cubicBezTo>
                  <a:moveTo>
                    <a:pt x="26" y="92"/>
                  </a:moveTo>
                  <a:cubicBezTo>
                    <a:pt x="23" y="92"/>
                    <a:pt x="20" y="93"/>
                    <a:pt x="17" y="95"/>
                  </a:cubicBezTo>
                  <a:cubicBezTo>
                    <a:pt x="9" y="100"/>
                    <a:pt x="0" y="107"/>
                    <a:pt x="0" y="107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5" y="103"/>
                    <a:pt x="26" y="99"/>
                    <a:pt x="26" y="96"/>
                  </a:cubicBezTo>
                  <a:cubicBezTo>
                    <a:pt x="26" y="95"/>
                    <a:pt x="26" y="94"/>
                    <a:pt x="26" y="92"/>
                  </a:cubicBezTo>
                  <a:moveTo>
                    <a:pt x="211" y="0"/>
                  </a:moveTo>
                  <a:cubicBezTo>
                    <a:pt x="161" y="0"/>
                    <a:pt x="175" y="37"/>
                    <a:pt x="160" y="46"/>
                  </a:cubicBezTo>
                  <a:cubicBezTo>
                    <a:pt x="157" y="49"/>
                    <a:pt x="153" y="49"/>
                    <a:pt x="151" y="49"/>
                  </a:cubicBezTo>
                  <a:cubicBezTo>
                    <a:pt x="148" y="49"/>
                    <a:pt x="146" y="49"/>
                    <a:pt x="144" y="48"/>
                  </a:cubicBezTo>
                  <a:cubicBezTo>
                    <a:pt x="142" y="48"/>
                    <a:pt x="140" y="47"/>
                    <a:pt x="137" y="47"/>
                  </a:cubicBezTo>
                  <a:cubicBezTo>
                    <a:pt x="134" y="47"/>
                    <a:pt x="131" y="48"/>
                    <a:pt x="127" y="50"/>
                  </a:cubicBezTo>
                  <a:cubicBezTo>
                    <a:pt x="113" y="59"/>
                    <a:pt x="120" y="78"/>
                    <a:pt x="108" y="80"/>
                  </a:cubicBezTo>
                  <a:cubicBezTo>
                    <a:pt x="107" y="81"/>
                    <a:pt x="106" y="81"/>
                    <a:pt x="105" y="81"/>
                  </a:cubicBezTo>
                  <a:cubicBezTo>
                    <a:pt x="102" y="81"/>
                    <a:pt x="100" y="80"/>
                    <a:pt x="98" y="80"/>
                  </a:cubicBezTo>
                  <a:cubicBezTo>
                    <a:pt x="96" y="86"/>
                    <a:pt x="94" y="93"/>
                    <a:pt x="95" y="99"/>
                  </a:cubicBezTo>
                  <a:cubicBezTo>
                    <a:pt x="95" y="101"/>
                    <a:pt x="96" y="104"/>
                    <a:pt x="97" y="107"/>
                  </a:cubicBezTo>
                  <a:cubicBezTo>
                    <a:pt x="258" y="107"/>
                    <a:pt x="258" y="107"/>
                    <a:pt x="258" y="107"/>
                  </a:cubicBezTo>
                  <a:cubicBezTo>
                    <a:pt x="260" y="103"/>
                    <a:pt x="261" y="99"/>
                    <a:pt x="261" y="96"/>
                  </a:cubicBezTo>
                  <a:cubicBezTo>
                    <a:pt x="262" y="82"/>
                    <a:pt x="252" y="68"/>
                    <a:pt x="253" y="55"/>
                  </a:cubicBezTo>
                  <a:cubicBezTo>
                    <a:pt x="254" y="44"/>
                    <a:pt x="262" y="35"/>
                    <a:pt x="266" y="25"/>
                  </a:cubicBezTo>
                  <a:cubicBezTo>
                    <a:pt x="260" y="14"/>
                    <a:pt x="246" y="1"/>
                    <a:pt x="214" y="0"/>
                  </a:cubicBezTo>
                  <a:cubicBezTo>
                    <a:pt x="213" y="0"/>
                    <a:pt x="212" y="0"/>
                    <a:pt x="211" y="0"/>
                  </a:cubicBezTo>
                </a:path>
              </a:pathLst>
            </a:custGeom>
            <a:solidFill>
              <a:srgbClr val="C9F1D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8" name="Google Shape;938;p39"/>
            <p:cNvSpPr/>
            <p:nvPr/>
          </p:nvSpPr>
          <p:spPr>
            <a:xfrm>
              <a:off x="10598151" y="2614613"/>
              <a:ext cx="409575" cy="1585913"/>
            </a:xfrm>
            <a:custGeom>
              <a:rect b="b" l="l" r="r" t="t"/>
              <a:pathLst>
                <a:path extrusionOk="0" h="641" w="166">
                  <a:moveTo>
                    <a:pt x="4" y="641"/>
                  </a:moveTo>
                  <a:cubicBezTo>
                    <a:pt x="166" y="641"/>
                    <a:pt x="166" y="641"/>
                    <a:pt x="166" y="641"/>
                  </a:cubicBezTo>
                  <a:cubicBezTo>
                    <a:pt x="163" y="621"/>
                    <a:pt x="150" y="625"/>
                    <a:pt x="148" y="594"/>
                  </a:cubicBezTo>
                  <a:cubicBezTo>
                    <a:pt x="147" y="579"/>
                    <a:pt x="162" y="560"/>
                    <a:pt x="160" y="539"/>
                  </a:cubicBezTo>
                  <a:cubicBezTo>
                    <a:pt x="159" y="523"/>
                    <a:pt x="143" y="505"/>
                    <a:pt x="142" y="486"/>
                  </a:cubicBezTo>
                  <a:cubicBezTo>
                    <a:pt x="141" y="469"/>
                    <a:pt x="155" y="450"/>
                    <a:pt x="153" y="431"/>
                  </a:cubicBezTo>
                  <a:cubicBezTo>
                    <a:pt x="152" y="414"/>
                    <a:pt x="135" y="397"/>
                    <a:pt x="134" y="379"/>
                  </a:cubicBezTo>
                  <a:cubicBezTo>
                    <a:pt x="132" y="360"/>
                    <a:pt x="146" y="341"/>
                    <a:pt x="144" y="323"/>
                  </a:cubicBezTo>
                  <a:cubicBezTo>
                    <a:pt x="143" y="305"/>
                    <a:pt x="126" y="289"/>
                    <a:pt x="124" y="271"/>
                  </a:cubicBezTo>
                  <a:cubicBezTo>
                    <a:pt x="122" y="253"/>
                    <a:pt x="136" y="233"/>
                    <a:pt x="134" y="215"/>
                  </a:cubicBezTo>
                  <a:cubicBezTo>
                    <a:pt x="131" y="197"/>
                    <a:pt x="114" y="181"/>
                    <a:pt x="112" y="164"/>
                  </a:cubicBezTo>
                  <a:cubicBezTo>
                    <a:pt x="109" y="145"/>
                    <a:pt x="121" y="124"/>
                    <a:pt x="118" y="108"/>
                  </a:cubicBezTo>
                  <a:cubicBezTo>
                    <a:pt x="115" y="88"/>
                    <a:pt x="96" y="73"/>
                    <a:pt x="92" y="58"/>
                  </a:cubicBezTo>
                  <a:cubicBezTo>
                    <a:pt x="85" y="31"/>
                    <a:pt x="86" y="4"/>
                    <a:pt x="77" y="2"/>
                  </a:cubicBezTo>
                  <a:cubicBezTo>
                    <a:pt x="68" y="0"/>
                    <a:pt x="66" y="27"/>
                    <a:pt x="59" y="56"/>
                  </a:cubicBezTo>
                  <a:cubicBezTo>
                    <a:pt x="55" y="70"/>
                    <a:pt x="37" y="85"/>
                    <a:pt x="34" y="106"/>
                  </a:cubicBezTo>
                  <a:cubicBezTo>
                    <a:pt x="31" y="122"/>
                    <a:pt x="44" y="142"/>
                    <a:pt x="42" y="161"/>
                  </a:cubicBezTo>
                  <a:cubicBezTo>
                    <a:pt x="40" y="178"/>
                    <a:pt x="23" y="194"/>
                    <a:pt x="22" y="212"/>
                  </a:cubicBezTo>
                  <a:cubicBezTo>
                    <a:pt x="20" y="230"/>
                    <a:pt x="34" y="249"/>
                    <a:pt x="32" y="267"/>
                  </a:cubicBezTo>
                  <a:cubicBezTo>
                    <a:pt x="31" y="285"/>
                    <a:pt x="15" y="302"/>
                    <a:pt x="13" y="320"/>
                  </a:cubicBezTo>
                  <a:cubicBezTo>
                    <a:pt x="12" y="337"/>
                    <a:pt x="27" y="356"/>
                    <a:pt x="26" y="374"/>
                  </a:cubicBezTo>
                  <a:cubicBezTo>
                    <a:pt x="25" y="392"/>
                    <a:pt x="8" y="409"/>
                    <a:pt x="7" y="427"/>
                  </a:cubicBezTo>
                  <a:cubicBezTo>
                    <a:pt x="7" y="445"/>
                    <a:pt x="21" y="464"/>
                    <a:pt x="20" y="481"/>
                  </a:cubicBezTo>
                  <a:cubicBezTo>
                    <a:pt x="20" y="500"/>
                    <a:pt x="4" y="517"/>
                    <a:pt x="3" y="534"/>
                  </a:cubicBezTo>
                  <a:cubicBezTo>
                    <a:pt x="2" y="554"/>
                    <a:pt x="17" y="573"/>
                    <a:pt x="17" y="588"/>
                  </a:cubicBezTo>
                  <a:cubicBezTo>
                    <a:pt x="16" y="621"/>
                    <a:pt x="0" y="614"/>
                    <a:pt x="0" y="641"/>
                  </a:cubicBezTo>
                  <a:cubicBezTo>
                    <a:pt x="4" y="641"/>
                    <a:pt x="4" y="641"/>
                    <a:pt x="4" y="641"/>
                  </a:cubicBezTo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9" name="Google Shape;939;p39"/>
            <p:cNvSpPr/>
            <p:nvPr/>
          </p:nvSpPr>
          <p:spPr>
            <a:xfrm>
              <a:off x="10772776" y="2751138"/>
              <a:ext cx="9600" cy="1431900"/>
            </a:xfrm>
            <a:prstGeom prst="rect">
              <a:avLst/>
            </a:prstGeom>
            <a:solidFill>
              <a:srgbClr val="2632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0" name="Google Shape;940;p39"/>
            <p:cNvSpPr/>
            <p:nvPr/>
          </p:nvSpPr>
          <p:spPr>
            <a:xfrm>
              <a:off x="10772776" y="2751138"/>
              <a:ext cx="9600" cy="143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1" name="Google Shape;941;p39"/>
            <p:cNvSpPr/>
            <p:nvPr/>
          </p:nvSpPr>
          <p:spPr>
            <a:xfrm>
              <a:off x="10723563" y="2886075"/>
              <a:ext cx="119063" cy="71438"/>
            </a:xfrm>
            <a:custGeom>
              <a:rect b="b" l="l" r="r" t="t"/>
              <a:pathLst>
                <a:path extrusionOk="0" h="45" w="75">
                  <a:moveTo>
                    <a:pt x="75" y="10"/>
                  </a:moveTo>
                  <a:lnTo>
                    <a:pt x="33" y="45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263238"/>
              </a:solidFill>
              <a:prstDash val="solid"/>
              <a:miter lim="800000"/>
              <a:headEnd len="med" w="med" type="none"/>
              <a:tailEnd len="med" w="med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2" name="Google Shape;942;p39"/>
            <p:cNvSpPr/>
            <p:nvPr/>
          </p:nvSpPr>
          <p:spPr>
            <a:xfrm>
              <a:off x="10723563" y="3136900"/>
              <a:ext cx="119063" cy="71438"/>
            </a:xfrm>
            <a:custGeom>
              <a:rect b="b" l="l" r="r" t="t"/>
              <a:pathLst>
                <a:path extrusionOk="0" h="45" w="75">
                  <a:moveTo>
                    <a:pt x="75" y="9"/>
                  </a:moveTo>
                  <a:lnTo>
                    <a:pt x="33" y="45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263238"/>
              </a:solidFill>
              <a:prstDash val="solid"/>
              <a:miter lim="800000"/>
              <a:headEnd len="med" w="med" type="none"/>
              <a:tailEnd len="med" w="med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3" name="Google Shape;943;p39"/>
            <p:cNvSpPr/>
            <p:nvPr/>
          </p:nvSpPr>
          <p:spPr>
            <a:xfrm>
              <a:off x="10723563" y="3368675"/>
              <a:ext cx="119063" cy="71438"/>
            </a:xfrm>
            <a:custGeom>
              <a:rect b="b" l="l" r="r" t="t"/>
              <a:pathLst>
                <a:path extrusionOk="0" h="45" w="75">
                  <a:moveTo>
                    <a:pt x="75" y="9"/>
                  </a:moveTo>
                  <a:lnTo>
                    <a:pt x="33" y="45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263238"/>
              </a:solidFill>
              <a:prstDash val="solid"/>
              <a:miter lim="800000"/>
              <a:headEnd len="med" w="med" type="none"/>
              <a:tailEnd len="med" w="med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4" name="Google Shape;944;p39"/>
            <p:cNvSpPr/>
            <p:nvPr/>
          </p:nvSpPr>
          <p:spPr>
            <a:xfrm>
              <a:off x="10723563" y="3648075"/>
              <a:ext cx="119063" cy="71438"/>
            </a:xfrm>
            <a:custGeom>
              <a:rect b="b" l="l" r="r" t="t"/>
              <a:pathLst>
                <a:path extrusionOk="0" h="45" w="75">
                  <a:moveTo>
                    <a:pt x="75" y="9"/>
                  </a:moveTo>
                  <a:lnTo>
                    <a:pt x="33" y="45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263238"/>
              </a:solidFill>
              <a:prstDash val="solid"/>
              <a:miter lim="800000"/>
              <a:headEnd len="med" w="med" type="none"/>
              <a:tailEnd len="med" w="med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5" name="Google Shape;945;p39"/>
            <p:cNvSpPr/>
            <p:nvPr/>
          </p:nvSpPr>
          <p:spPr>
            <a:xfrm>
              <a:off x="10723563" y="3930650"/>
              <a:ext cx="119063" cy="71438"/>
            </a:xfrm>
            <a:custGeom>
              <a:rect b="b" l="l" r="r" t="t"/>
              <a:pathLst>
                <a:path extrusionOk="0" h="45" w="75">
                  <a:moveTo>
                    <a:pt x="75" y="9"/>
                  </a:moveTo>
                  <a:lnTo>
                    <a:pt x="33" y="45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263238"/>
              </a:solidFill>
              <a:prstDash val="solid"/>
              <a:miter lim="800000"/>
              <a:headEnd len="med" w="med" type="none"/>
              <a:tailEnd len="med" w="med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6" name="Google Shape;946;p39"/>
            <p:cNvSpPr/>
            <p:nvPr/>
          </p:nvSpPr>
          <p:spPr>
            <a:xfrm>
              <a:off x="7394576" y="2614613"/>
              <a:ext cx="409575" cy="1585913"/>
            </a:xfrm>
            <a:custGeom>
              <a:rect b="b" l="l" r="r" t="t"/>
              <a:pathLst>
                <a:path extrusionOk="0" h="641" w="166">
                  <a:moveTo>
                    <a:pt x="4" y="641"/>
                  </a:moveTo>
                  <a:cubicBezTo>
                    <a:pt x="166" y="641"/>
                    <a:pt x="166" y="641"/>
                    <a:pt x="166" y="641"/>
                  </a:cubicBezTo>
                  <a:cubicBezTo>
                    <a:pt x="163" y="621"/>
                    <a:pt x="150" y="625"/>
                    <a:pt x="148" y="594"/>
                  </a:cubicBezTo>
                  <a:cubicBezTo>
                    <a:pt x="147" y="579"/>
                    <a:pt x="162" y="560"/>
                    <a:pt x="161" y="539"/>
                  </a:cubicBezTo>
                  <a:cubicBezTo>
                    <a:pt x="159" y="523"/>
                    <a:pt x="143" y="505"/>
                    <a:pt x="142" y="486"/>
                  </a:cubicBezTo>
                  <a:cubicBezTo>
                    <a:pt x="141" y="469"/>
                    <a:pt x="155" y="450"/>
                    <a:pt x="153" y="431"/>
                  </a:cubicBezTo>
                  <a:cubicBezTo>
                    <a:pt x="152" y="414"/>
                    <a:pt x="135" y="397"/>
                    <a:pt x="134" y="379"/>
                  </a:cubicBezTo>
                  <a:cubicBezTo>
                    <a:pt x="132" y="360"/>
                    <a:pt x="146" y="341"/>
                    <a:pt x="144" y="323"/>
                  </a:cubicBezTo>
                  <a:cubicBezTo>
                    <a:pt x="143" y="305"/>
                    <a:pt x="126" y="289"/>
                    <a:pt x="124" y="271"/>
                  </a:cubicBezTo>
                  <a:cubicBezTo>
                    <a:pt x="122" y="253"/>
                    <a:pt x="136" y="233"/>
                    <a:pt x="134" y="215"/>
                  </a:cubicBezTo>
                  <a:cubicBezTo>
                    <a:pt x="131" y="197"/>
                    <a:pt x="114" y="181"/>
                    <a:pt x="112" y="164"/>
                  </a:cubicBezTo>
                  <a:cubicBezTo>
                    <a:pt x="109" y="145"/>
                    <a:pt x="121" y="124"/>
                    <a:pt x="118" y="108"/>
                  </a:cubicBezTo>
                  <a:cubicBezTo>
                    <a:pt x="115" y="88"/>
                    <a:pt x="96" y="73"/>
                    <a:pt x="92" y="58"/>
                  </a:cubicBezTo>
                  <a:cubicBezTo>
                    <a:pt x="85" y="31"/>
                    <a:pt x="86" y="4"/>
                    <a:pt x="77" y="2"/>
                  </a:cubicBezTo>
                  <a:cubicBezTo>
                    <a:pt x="68" y="0"/>
                    <a:pt x="66" y="27"/>
                    <a:pt x="59" y="56"/>
                  </a:cubicBezTo>
                  <a:cubicBezTo>
                    <a:pt x="55" y="70"/>
                    <a:pt x="37" y="85"/>
                    <a:pt x="34" y="106"/>
                  </a:cubicBezTo>
                  <a:cubicBezTo>
                    <a:pt x="31" y="122"/>
                    <a:pt x="44" y="142"/>
                    <a:pt x="42" y="161"/>
                  </a:cubicBezTo>
                  <a:cubicBezTo>
                    <a:pt x="40" y="178"/>
                    <a:pt x="23" y="194"/>
                    <a:pt x="22" y="212"/>
                  </a:cubicBezTo>
                  <a:cubicBezTo>
                    <a:pt x="20" y="230"/>
                    <a:pt x="34" y="249"/>
                    <a:pt x="32" y="267"/>
                  </a:cubicBezTo>
                  <a:cubicBezTo>
                    <a:pt x="31" y="285"/>
                    <a:pt x="15" y="302"/>
                    <a:pt x="13" y="320"/>
                  </a:cubicBezTo>
                  <a:cubicBezTo>
                    <a:pt x="12" y="337"/>
                    <a:pt x="27" y="356"/>
                    <a:pt x="26" y="374"/>
                  </a:cubicBezTo>
                  <a:cubicBezTo>
                    <a:pt x="25" y="392"/>
                    <a:pt x="8" y="409"/>
                    <a:pt x="7" y="427"/>
                  </a:cubicBezTo>
                  <a:cubicBezTo>
                    <a:pt x="7" y="445"/>
                    <a:pt x="21" y="464"/>
                    <a:pt x="20" y="481"/>
                  </a:cubicBezTo>
                  <a:cubicBezTo>
                    <a:pt x="20" y="500"/>
                    <a:pt x="4" y="517"/>
                    <a:pt x="3" y="534"/>
                  </a:cubicBezTo>
                  <a:cubicBezTo>
                    <a:pt x="2" y="554"/>
                    <a:pt x="17" y="573"/>
                    <a:pt x="17" y="588"/>
                  </a:cubicBezTo>
                  <a:cubicBezTo>
                    <a:pt x="16" y="621"/>
                    <a:pt x="0" y="614"/>
                    <a:pt x="0" y="641"/>
                  </a:cubicBezTo>
                  <a:cubicBezTo>
                    <a:pt x="4" y="641"/>
                    <a:pt x="4" y="641"/>
                    <a:pt x="4" y="641"/>
                  </a:cubicBezTo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7" name="Google Shape;947;p39"/>
            <p:cNvSpPr/>
            <p:nvPr/>
          </p:nvSpPr>
          <p:spPr>
            <a:xfrm>
              <a:off x="7569201" y="2751138"/>
              <a:ext cx="9600" cy="1431900"/>
            </a:xfrm>
            <a:prstGeom prst="rect">
              <a:avLst/>
            </a:prstGeom>
            <a:solidFill>
              <a:srgbClr val="2632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8" name="Google Shape;948;p39"/>
            <p:cNvSpPr/>
            <p:nvPr/>
          </p:nvSpPr>
          <p:spPr>
            <a:xfrm>
              <a:off x="7569201" y="2751138"/>
              <a:ext cx="9600" cy="143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9" name="Google Shape;949;p39"/>
            <p:cNvSpPr/>
            <p:nvPr/>
          </p:nvSpPr>
          <p:spPr>
            <a:xfrm>
              <a:off x="7519988" y="2886075"/>
              <a:ext cx="119063" cy="71438"/>
            </a:xfrm>
            <a:custGeom>
              <a:rect b="b" l="l" r="r" t="t"/>
              <a:pathLst>
                <a:path extrusionOk="0" h="45" w="75">
                  <a:moveTo>
                    <a:pt x="75" y="10"/>
                  </a:moveTo>
                  <a:lnTo>
                    <a:pt x="33" y="45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263238"/>
              </a:solidFill>
              <a:prstDash val="solid"/>
              <a:miter lim="800000"/>
              <a:headEnd len="med" w="med" type="none"/>
              <a:tailEnd len="med" w="med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0" name="Google Shape;950;p39"/>
            <p:cNvSpPr/>
            <p:nvPr/>
          </p:nvSpPr>
          <p:spPr>
            <a:xfrm>
              <a:off x="7519988" y="3136900"/>
              <a:ext cx="119063" cy="71438"/>
            </a:xfrm>
            <a:custGeom>
              <a:rect b="b" l="l" r="r" t="t"/>
              <a:pathLst>
                <a:path extrusionOk="0" h="45" w="75">
                  <a:moveTo>
                    <a:pt x="75" y="9"/>
                  </a:moveTo>
                  <a:lnTo>
                    <a:pt x="33" y="45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263238"/>
              </a:solidFill>
              <a:prstDash val="solid"/>
              <a:miter lim="800000"/>
              <a:headEnd len="med" w="med" type="none"/>
              <a:tailEnd len="med" w="med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1" name="Google Shape;951;p39"/>
            <p:cNvSpPr/>
            <p:nvPr/>
          </p:nvSpPr>
          <p:spPr>
            <a:xfrm>
              <a:off x="7519988" y="3368675"/>
              <a:ext cx="119063" cy="71438"/>
            </a:xfrm>
            <a:custGeom>
              <a:rect b="b" l="l" r="r" t="t"/>
              <a:pathLst>
                <a:path extrusionOk="0" h="45" w="75">
                  <a:moveTo>
                    <a:pt x="75" y="9"/>
                  </a:moveTo>
                  <a:lnTo>
                    <a:pt x="33" y="45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263238"/>
              </a:solidFill>
              <a:prstDash val="solid"/>
              <a:miter lim="800000"/>
              <a:headEnd len="med" w="med" type="none"/>
              <a:tailEnd len="med" w="med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2" name="Google Shape;952;p39"/>
            <p:cNvSpPr/>
            <p:nvPr/>
          </p:nvSpPr>
          <p:spPr>
            <a:xfrm>
              <a:off x="7519988" y="3648075"/>
              <a:ext cx="119063" cy="71438"/>
            </a:xfrm>
            <a:custGeom>
              <a:rect b="b" l="l" r="r" t="t"/>
              <a:pathLst>
                <a:path extrusionOk="0" h="45" w="75">
                  <a:moveTo>
                    <a:pt x="75" y="9"/>
                  </a:moveTo>
                  <a:lnTo>
                    <a:pt x="33" y="45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263238"/>
              </a:solidFill>
              <a:prstDash val="solid"/>
              <a:miter lim="800000"/>
              <a:headEnd len="med" w="med" type="none"/>
              <a:tailEnd len="med" w="med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3" name="Google Shape;953;p39"/>
            <p:cNvSpPr/>
            <p:nvPr/>
          </p:nvSpPr>
          <p:spPr>
            <a:xfrm>
              <a:off x="7519988" y="3930650"/>
              <a:ext cx="119063" cy="71438"/>
            </a:xfrm>
            <a:custGeom>
              <a:rect b="b" l="l" r="r" t="t"/>
              <a:pathLst>
                <a:path extrusionOk="0" h="45" w="75">
                  <a:moveTo>
                    <a:pt x="75" y="9"/>
                  </a:moveTo>
                  <a:lnTo>
                    <a:pt x="33" y="45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263238"/>
              </a:solidFill>
              <a:prstDash val="solid"/>
              <a:miter lim="800000"/>
              <a:headEnd len="med" w="med" type="none"/>
              <a:tailEnd len="med" w="med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4" name="Google Shape;954;p39"/>
            <p:cNvSpPr/>
            <p:nvPr/>
          </p:nvSpPr>
          <p:spPr>
            <a:xfrm>
              <a:off x="9502776" y="3017838"/>
              <a:ext cx="306388" cy="1182688"/>
            </a:xfrm>
            <a:custGeom>
              <a:rect b="b" l="l" r="r" t="t"/>
              <a:pathLst>
                <a:path extrusionOk="0" h="478" w="124">
                  <a:moveTo>
                    <a:pt x="3" y="478"/>
                  </a:moveTo>
                  <a:cubicBezTo>
                    <a:pt x="124" y="478"/>
                    <a:pt x="124" y="478"/>
                    <a:pt x="124" y="478"/>
                  </a:cubicBezTo>
                  <a:cubicBezTo>
                    <a:pt x="122" y="463"/>
                    <a:pt x="112" y="466"/>
                    <a:pt x="111" y="443"/>
                  </a:cubicBezTo>
                  <a:cubicBezTo>
                    <a:pt x="110" y="432"/>
                    <a:pt x="121" y="417"/>
                    <a:pt x="120" y="402"/>
                  </a:cubicBezTo>
                  <a:cubicBezTo>
                    <a:pt x="119" y="390"/>
                    <a:pt x="107" y="377"/>
                    <a:pt x="106" y="363"/>
                  </a:cubicBezTo>
                  <a:cubicBezTo>
                    <a:pt x="105" y="350"/>
                    <a:pt x="116" y="335"/>
                    <a:pt x="115" y="321"/>
                  </a:cubicBezTo>
                  <a:cubicBezTo>
                    <a:pt x="114" y="308"/>
                    <a:pt x="101" y="296"/>
                    <a:pt x="100" y="282"/>
                  </a:cubicBezTo>
                  <a:cubicBezTo>
                    <a:pt x="99" y="268"/>
                    <a:pt x="109" y="254"/>
                    <a:pt x="108" y="241"/>
                  </a:cubicBezTo>
                  <a:cubicBezTo>
                    <a:pt x="107" y="227"/>
                    <a:pt x="94" y="215"/>
                    <a:pt x="93" y="202"/>
                  </a:cubicBezTo>
                  <a:cubicBezTo>
                    <a:pt x="92" y="188"/>
                    <a:pt x="102" y="173"/>
                    <a:pt x="100" y="160"/>
                  </a:cubicBezTo>
                  <a:cubicBezTo>
                    <a:pt x="98" y="146"/>
                    <a:pt x="85" y="134"/>
                    <a:pt x="84" y="122"/>
                  </a:cubicBezTo>
                  <a:cubicBezTo>
                    <a:pt x="82" y="107"/>
                    <a:pt x="91" y="92"/>
                    <a:pt x="89" y="80"/>
                  </a:cubicBezTo>
                  <a:cubicBezTo>
                    <a:pt x="86" y="65"/>
                    <a:pt x="72" y="54"/>
                    <a:pt x="69" y="43"/>
                  </a:cubicBezTo>
                  <a:cubicBezTo>
                    <a:pt x="64" y="22"/>
                    <a:pt x="64" y="2"/>
                    <a:pt x="58" y="1"/>
                  </a:cubicBezTo>
                  <a:cubicBezTo>
                    <a:pt x="51" y="0"/>
                    <a:pt x="49" y="19"/>
                    <a:pt x="44" y="41"/>
                  </a:cubicBezTo>
                  <a:cubicBezTo>
                    <a:pt x="41" y="52"/>
                    <a:pt x="28" y="63"/>
                    <a:pt x="25" y="78"/>
                  </a:cubicBezTo>
                  <a:cubicBezTo>
                    <a:pt x="24" y="90"/>
                    <a:pt x="33" y="105"/>
                    <a:pt x="32" y="119"/>
                  </a:cubicBezTo>
                  <a:cubicBezTo>
                    <a:pt x="30" y="132"/>
                    <a:pt x="17" y="144"/>
                    <a:pt x="16" y="158"/>
                  </a:cubicBezTo>
                  <a:cubicBezTo>
                    <a:pt x="15" y="171"/>
                    <a:pt x="25" y="185"/>
                    <a:pt x="24" y="199"/>
                  </a:cubicBezTo>
                  <a:cubicBezTo>
                    <a:pt x="23" y="212"/>
                    <a:pt x="11" y="225"/>
                    <a:pt x="10" y="238"/>
                  </a:cubicBezTo>
                  <a:cubicBezTo>
                    <a:pt x="9" y="251"/>
                    <a:pt x="20" y="265"/>
                    <a:pt x="19" y="279"/>
                  </a:cubicBezTo>
                  <a:cubicBezTo>
                    <a:pt x="19" y="292"/>
                    <a:pt x="6" y="305"/>
                    <a:pt x="6" y="318"/>
                  </a:cubicBezTo>
                  <a:cubicBezTo>
                    <a:pt x="5" y="332"/>
                    <a:pt x="16" y="346"/>
                    <a:pt x="15" y="358"/>
                  </a:cubicBezTo>
                  <a:cubicBezTo>
                    <a:pt x="15" y="373"/>
                    <a:pt x="3" y="386"/>
                    <a:pt x="2" y="398"/>
                  </a:cubicBezTo>
                  <a:cubicBezTo>
                    <a:pt x="2" y="413"/>
                    <a:pt x="13" y="427"/>
                    <a:pt x="12" y="438"/>
                  </a:cubicBezTo>
                  <a:cubicBezTo>
                    <a:pt x="12" y="463"/>
                    <a:pt x="0" y="458"/>
                    <a:pt x="0" y="478"/>
                  </a:cubicBezTo>
                  <a:cubicBezTo>
                    <a:pt x="3" y="478"/>
                    <a:pt x="3" y="478"/>
                    <a:pt x="3" y="478"/>
                  </a:cubicBezTo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5" name="Google Shape;955;p39"/>
            <p:cNvSpPr/>
            <p:nvPr/>
          </p:nvSpPr>
          <p:spPr>
            <a:xfrm>
              <a:off x="9632951" y="3119438"/>
              <a:ext cx="11100" cy="1068300"/>
            </a:xfrm>
            <a:prstGeom prst="rect">
              <a:avLst/>
            </a:prstGeom>
            <a:solidFill>
              <a:srgbClr val="2632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6" name="Google Shape;956;p39"/>
            <p:cNvSpPr/>
            <p:nvPr/>
          </p:nvSpPr>
          <p:spPr>
            <a:xfrm>
              <a:off x="9632951" y="3119438"/>
              <a:ext cx="11100" cy="1068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7" name="Google Shape;957;p39"/>
            <p:cNvSpPr/>
            <p:nvPr/>
          </p:nvSpPr>
          <p:spPr>
            <a:xfrm>
              <a:off x="9596438" y="3221038"/>
              <a:ext cx="88900" cy="50800"/>
            </a:xfrm>
            <a:custGeom>
              <a:rect b="b" l="l" r="r" t="t"/>
              <a:pathLst>
                <a:path extrusionOk="0" h="32" w="56">
                  <a:moveTo>
                    <a:pt x="56" y="6"/>
                  </a:moveTo>
                  <a:lnTo>
                    <a:pt x="25" y="32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263238"/>
              </a:solidFill>
              <a:prstDash val="solid"/>
              <a:miter lim="800000"/>
              <a:headEnd len="med" w="med" type="none"/>
              <a:tailEnd len="med" w="med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8" name="Google Shape;958;p39"/>
            <p:cNvSpPr/>
            <p:nvPr/>
          </p:nvSpPr>
          <p:spPr>
            <a:xfrm>
              <a:off x="9596438" y="3405188"/>
              <a:ext cx="88900" cy="52388"/>
            </a:xfrm>
            <a:custGeom>
              <a:rect b="b" l="l" r="r" t="t"/>
              <a:pathLst>
                <a:path extrusionOk="0" h="33" w="56">
                  <a:moveTo>
                    <a:pt x="56" y="7"/>
                  </a:moveTo>
                  <a:lnTo>
                    <a:pt x="25" y="33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263238"/>
              </a:solidFill>
              <a:prstDash val="solid"/>
              <a:miter lim="800000"/>
              <a:headEnd len="med" w="med" type="none"/>
              <a:tailEnd len="med" w="med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9" name="Google Shape;959;p39"/>
            <p:cNvSpPr/>
            <p:nvPr/>
          </p:nvSpPr>
          <p:spPr>
            <a:xfrm>
              <a:off x="9596438" y="3578225"/>
              <a:ext cx="88900" cy="55563"/>
            </a:xfrm>
            <a:custGeom>
              <a:rect b="b" l="l" r="r" t="t"/>
              <a:pathLst>
                <a:path extrusionOk="0" h="35" w="56">
                  <a:moveTo>
                    <a:pt x="56" y="8"/>
                  </a:moveTo>
                  <a:lnTo>
                    <a:pt x="25" y="35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263238"/>
              </a:solidFill>
              <a:prstDash val="solid"/>
              <a:miter lim="800000"/>
              <a:headEnd len="med" w="med" type="none"/>
              <a:tailEnd len="med" w="med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0" name="Google Shape;960;p39"/>
            <p:cNvSpPr/>
            <p:nvPr/>
          </p:nvSpPr>
          <p:spPr>
            <a:xfrm>
              <a:off x="9596438" y="3789363"/>
              <a:ext cx="88900" cy="52388"/>
            </a:xfrm>
            <a:custGeom>
              <a:rect b="b" l="l" r="r" t="t"/>
              <a:pathLst>
                <a:path extrusionOk="0" h="33" w="56">
                  <a:moveTo>
                    <a:pt x="56" y="6"/>
                  </a:moveTo>
                  <a:lnTo>
                    <a:pt x="25" y="33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263238"/>
              </a:solidFill>
              <a:prstDash val="solid"/>
              <a:miter lim="800000"/>
              <a:headEnd len="med" w="med" type="none"/>
              <a:tailEnd len="med" w="med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1" name="Google Shape;961;p39"/>
            <p:cNvSpPr/>
            <p:nvPr/>
          </p:nvSpPr>
          <p:spPr>
            <a:xfrm>
              <a:off x="9593263" y="3994150"/>
              <a:ext cx="95250" cy="65088"/>
            </a:xfrm>
            <a:custGeom>
              <a:rect b="b" l="l" r="r" t="t"/>
              <a:pathLst>
                <a:path extrusionOk="0" h="41" w="60">
                  <a:moveTo>
                    <a:pt x="57" y="6"/>
                  </a:moveTo>
                  <a:lnTo>
                    <a:pt x="29" y="31"/>
                  </a:lnTo>
                  <a:lnTo>
                    <a:pt x="5" y="0"/>
                  </a:lnTo>
                  <a:lnTo>
                    <a:pt x="0" y="5"/>
                  </a:lnTo>
                  <a:lnTo>
                    <a:pt x="27" y="41"/>
                  </a:lnTo>
                  <a:lnTo>
                    <a:pt x="60" y="13"/>
                  </a:lnTo>
                  <a:lnTo>
                    <a:pt x="57" y="6"/>
                  </a:lnTo>
                  <a:lnTo>
                    <a:pt x="57" y="6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2" name="Google Shape;962;p39"/>
            <p:cNvSpPr/>
            <p:nvPr/>
          </p:nvSpPr>
          <p:spPr>
            <a:xfrm>
              <a:off x="9593263" y="3994150"/>
              <a:ext cx="95250" cy="65088"/>
            </a:xfrm>
            <a:custGeom>
              <a:rect b="b" l="l" r="r" t="t"/>
              <a:pathLst>
                <a:path extrusionOk="0" h="41" w="60">
                  <a:moveTo>
                    <a:pt x="57" y="6"/>
                  </a:moveTo>
                  <a:lnTo>
                    <a:pt x="29" y="31"/>
                  </a:lnTo>
                  <a:lnTo>
                    <a:pt x="5" y="0"/>
                  </a:lnTo>
                  <a:lnTo>
                    <a:pt x="0" y="5"/>
                  </a:lnTo>
                  <a:lnTo>
                    <a:pt x="27" y="41"/>
                  </a:lnTo>
                  <a:lnTo>
                    <a:pt x="60" y="13"/>
                  </a:lnTo>
                  <a:lnTo>
                    <a:pt x="57" y="6"/>
                  </a:lnTo>
                  <a:lnTo>
                    <a:pt x="57" y="6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3" name="Google Shape;963;p39"/>
            <p:cNvSpPr/>
            <p:nvPr/>
          </p:nvSpPr>
          <p:spPr>
            <a:xfrm>
              <a:off x="9174163" y="3017838"/>
              <a:ext cx="306388" cy="1182688"/>
            </a:xfrm>
            <a:custGeom>
              <a:rect b="b" l="l" r="r" t="t"/>
              <a:pathLst>
                <a:path extrusionOk="0" h="478" w="124">
                  <a:moveTo>
                    <a:pt x="3" y="478"/>
                  </a:moveTo>
                  <a:cubicBezTo>
                    <a:pt x="124" y="478"/>
                    <a:pt x="124" y="478"/>
                    <a:pt x="124" y="478"/>
                  </a:cubicBezTo>
                  <a:cubicBezTo>
                    <a:pt x="121" y="463"/>
                    <a:pt x="112" y="466"/>
                    <a:pt x="111" y="443"/>
                  </a:cubicBezTo>
                  <a:cubicBezTo>
                    <a:pt x="110" y="432"/>
                    <a:pt x="121" y="417"/>
                    <a:pt x="120" y="402"/>
                  </a:cubicBezTo>
                  <a:cubicBezTo>
                    <a:pt x="119" y="390"/>
                    <a:pt x="107" y="377"/>
                    <a:pt x="106" y="363"/>
                  </a:cubicBezTo>
                  <a:cubicBezTo>
                    <a:pt x="105" y="350"/>
                    <a:pt x="115" y="335"/>
                    <a:pt x="114" y="321"/>
                  </a:cubicBezTo>
                  <a:cubicBezTo>
                    <a:pt x="113" y="308"/>
                    <a:pt x="101" y="296"/>
                    <a:pt x="100" y="282"/>
                  </a:cubicBezTo>
                  <a:cubicBezTo>
                    <a:pt x="99" y="268"/>
                    <a:pt x="109" y="254"/>
                    <a:pt x="108" y="241"/>
                  </a:cubicBezTo>
                  <a:cubicBezTo>
                    <a:pt x="107" y="227"/>
                    <a:pt x="94" y="215"/>
                    <a:pt x="93" y="202"/>
                  </a:cubicBezTo>
                  <a:cubicBezTo>
                    <a:pt x="91" y="188"/>
                    <a:pt x="101" y="173"/>
                    <a:pt x="100" y="160"/>
                  </a:cubicBezTo>
                  <a:cubicBezTo>
                    <a:pt x="98" y="146"/>
                    <a:pt x="85" y="134"/>
                    <a:pt x="83" y="122"/>
                  </a:cubicBezTo>
                  <a:cubicBezTo>
                    <a:pt x="81" y="107"/>
                    <a:pt x="90" y="92"/>
                    <a:pt x="88" y="80"/>
                  </a:cubicBezTo>
                  <a:cubicBezTo>
                    <a:pt x="86" y="65"/>
                    <a:pt x="72" y="54"/>
                    <a:pt x="69" y="43"/>
                  </a:cubicBezTo>
                  <a:cubicBezTo>
                    <a:pt x="63" y="22"/>
                    <a:pt x="64" y="2"/>
                    <a:pt x="57" y="1"/>
                  </a:cubicBezTo>
                  <a:cubicBezTo>
                    <a:pt x="51" y="0"/>
                    <a:pt x="49" y="19"/>
                    <a:pt x="44" y="41"/>
                  </a:cubicBezTo>
                  <a:cubicBezTo>
                    <a:pt x="41" y="52"/>
                    <a:pt x="27" y="63"/>
                    <a:pt x="25" y="78"/>
                  </a:cubicBezTo>
                  <a:cubicBezTo>
                    <a:pt x="23" y="90"/>
                    <a:pt x="33" y="105"/>
                    <a:pt x="31" y="119"/>
                  </a:cubicBezTo>
                  <a:cubicBezTo>
                    <a:pt x="30" y="132"/>
                    <a:pt x="17" y="144"/>
                    <a:pt x="16" y="158"/>
                  </a:cubicBezTo>
                  <a:cubicBezTo>
                    <a:pt x="15" y="171"/>
                    <a:pt x="25" y="185"/>
                    <a:pt x="24" y="199"/>
                  </a:cubicBezTo>
                  <a:cubicBezTo>
                    <a:pt x="23" y="212"/>
                    <a:pt x="11" y="225"/>
                    <a:pt x="10" y="238"/>
                  </a:cubicBezTo>
                  <a:cubicBezTo>
                    <a:pt x="9" y="251"/>
                    <a:pt x="20" y="265"/>
                    <a:pt x="19" y="279"/>
                  </a:cubicBezTo>
                  <a:cubicBezTo>
                    <a:pt x="18" y="292"/>
                    <a:pt x="6" y="305"/>
                    <a:pt x="5" y="318"/>
                  </a:cubicBezTo>
                  <a:cubicBezTo>
                    <a:pt x="5" y="332"/>
                    <a:pt x="16" y="346"/>
                    <a:pt x="15" y="358"/>
                  </a:cubicBezTo>
                  <a:cubicBezTo>
                    <a:pt x="14" y="373"/>
                    <a:pt x="2" y="386"/>
                    <a:pt x="2" y="398"/>
                  </a:cubicBezTo>
                  <a:cubicBezTo>
                    <a:pt x="1" y="413"/>
                    <a:pt x="12" y="427"/>
                    <a:pt x="12" y="438"/>
                  </a:cubicBezTo>
                  <a:cubicBezTo>
                    <a:pt x="11" y="463"/>
                    <a:pt x="0" y="458"/>
                    <a:pt x="0" y="478"/>
                  </a:cubicBezTo>
                  <a:cubicBezTo>
                    <a:pt x="3" y="478"/>
                    <a:pt x="3" y="478"/>
                    <a:pt x="3" y="478"/>
                  </a:cubicBezTo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4" name="Google Shape;964;p39"/>
            <p:cNvSpPr/>
            <p:nvPr/>
          </p:nvSpPr>
          <p:spPr>
            <a:xfrm>
              <a:off x="9304338" y="3119438"/>
              <a:ext cx="11100" cy="1068300"/>
            </a:xfrm>
            <a:prstGeom prst="rect">
              <a:avLst/>
            </a:prstGeom>
            <a:solidFill>
              <a:srgbClr val="2632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5" name="Google Shape;965;p39"/>
            <p:cNvSpPr/>
            <p:nvPr/>
          </p:nvSpPr>
          <p:spPr>
            <a:xfrm>
              <a:off x="9304338" y="3119438"/>
              <a:ext cx="11100" cy="1068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6" name="Google Shape;966;p39"/>
            <p:cNvSpPr/>
            <p:nvPr/>
          </p:nvSpPr>
          <p:spPr>
            <a:xfrm>
              <a:off x="9267826" y="3221038"/>
              <a:ext cx="88900" cy="50800"/>
            </a:xfrm>
            <a:custGeom>
              <a:rect b="b" l="l" r="r" t="t"/>
              <a:pathLst>
                <a:path extrusionOk="0" h="32" w="56">
                  <a:moveTo>
                    <a:pt x="56" y="6"/>
                  </a:moveTo>
                  <a:lnTo>
                    <a:pt x="25" y="32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263238"/>
              </a:solidFill>
              <a:prstDash val="solid"/>
              <a:miter lim="800000"/>
              <a:headEnd len="med" w="med" type="none"/>
              <a:tailEnd len="med" w="med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7" name="Google Shape;967;p39"/>
            <p:cNvSpPr/>
            <p:nvPr/>
          </p:nvSpPr>
          <p:spPr>
            <a:xfrm>
              <a:off x="9267826" y="3405188"/>
              <a:ext cx="88900" cy="52388"/>
            </a:xfrm>
            <a:custGeom>
              <a:rect b="b" l="l" r="r" t="t"/>
              <a:pathLst>
                <a:path extrusionOk="0" h="33" w="56">
                  <a:moveTo>
                    <a:pt x="56" y="7"/>
                  </a:moveTo>
                  <a:lnTo>
                    <a:pt x="25" y="33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263238"/>
              </a:solidFill>
              <a:prstDash val="solid"/>
              <a:miter lim="800000"/>
              <a:headEnd len="med" w="med" type="none"/>
              <a:tailEnd len="med" w="med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8" name="Google Shape;968;p39"/>
            <p:cNvSpPr/>
            <p:nvPr/>
          </p:nvSpPr>
          <p:spPr>
            <a:xfrm>
              <a:off x="9267826" y="3578225"/>
              <a:ext cx="88900" cy="55563"/>
            </a:xfrm>
            <a:custGeom>
              <a:rect b="b" l="l" r="r" t="t"/>
              <a:pathLst>
                <a:path extrusionOk="0" h="35" w="56">
                  <a:moveTo>
                    <a:pt x="56" y="8"/>
                  </a:moveTo>
                  <a:lnTo>
                    <a:pt x="25" y="35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263238"/>
              </a:solidFill>
              <a:prstDash val="solid"/>
              <a:miter lim="800000"/>
              <a:headEnd len="med" w="med" type="none"/>
              <a:tailEnd len="med" w="med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9" name="Google Shape;969;p39"/>
            <p:cNvSpPr/>
            <p:nvPr/>
          </p:nvSpPr>
          <p:spPr>
            <a:xfrm>
              <a:off x="9267826" y="3789363"/>
              <a:ext cx="88900" cy="52388"/>
            </a:xfrm>
            <a:custGeom>
              <a:rect b="b" l="l" r="r" t="t"/>
              <a:pathLst>
                <a:path extrusionOk="0" h="33" w="56">
                  <a:moveTo>
                    <a:pt x="56" y="6"/>
                  </a:moveTo>
                  <a:lnTo>
                    <a:pt x="25" y="33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263238"/>
              </a:solidFill>
              <a:prstDash val="solid"/>
              <a:miter lim="800000"/>
              <a:headEnd len="med" w="med" type="none"/>
              <a:tailEnd len="med" w="med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0" name="Google Shape;970;p39"/>
            <p:cNvSpPr/>
            <p:nvPr/>
          </p:nvSpPr>
          <p:spPr>
            <a:xfrm>
              <a:off x="9263063" y="3994150"/>
              <a:ext cx="96838" cy="65088"/>
            </a:xfrm>
            <a:custGeom>
              <a:rect b="b" l="l" r="r" t="t"/>
              <a:pathLst>
                <a:path extrusionOk="0" h="41" w="61">
                  <a:moveTo>
                    <a:pt x="56" y="6"/>
                  </a:moveTo>
                  <a:lnTo>
                    <a:pt x="28" y="31"/>
                  </a:lnTo>
                  <a:lnTo>
                    <a:pt x="5" y="0"/>
                  </a:lnTo>
                  <a:lnTo>
                    <a:pt x="0" y="5"/>
                  </a:lnTo>
                  <a:lnTo>
                    <a:pt x="28" y="41"/>
                  </a:lnTo>
                  <a:lnTo>
                    <a:pt x="61" y="13"/>
                  </a:lnTo>
                  <a:lnTo>
                    <a:pt x="56" y="6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1" name="Google Shape;971;p39"/>
            <p:cNvSpPr/>
            <p:nvPr/>
          </p:nvSpPr>
          <p:spPr>
            <a:xfrm>
              <a:off x="9263063" y="3994150"/>
              <a:ext cx="96838" cy="65088"/>
            </a:xfrm>
            <a:custGeom>
              <a:rect b="b" l="l" r="r" t="t"/>
              <a:pathLst>
                <a:path extrusionOk="0" h="41" w="61">
                  <a:moveTo>
                    <a:pt x="56" y="6"/>
                  </a:moveTo>
                  <a:lnTo>
                    <a:pt x="28" y="31"/>
                  </a:lnTo>
                  <a:lnTo>
                    <a:pt x="5" y="0"/>
                  </a:lnTo>
                  <a:lnTo>
                    <a:pt x="0" y="5"/>
                  </a:lnTo>
                  <a:lnTo>
                    <a:pt x="28" y="41"/>
                  </a:lnTo>
                  <a:lnTo>
                    <a:pt x="61" y="13"/>
                  </a:lnTo>
                  <a:lnTo>
                    <a:pt x="56" y="6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2" name="Google Shape;972;p39"/>
            <p:cNvSpPr/>
            <p:nvPr/>
          </p:nvSpPr>
          <p:spPr>
            <a:xfrm>
              <a:off x="8593138" y="3017838"/>
              <a:ext cx="306388" cy="1182688"/>
            </a:xfrm>
            <a:custGeom>
              <a:rect b="b" l="l" r="r" t="t"/>
              <a:pathLst>
                <a:path extrusionOk="0" h="478" w="124">
                  <a:moveTo>
                    <a:pt x="3" y="478"/>
                  </a:moveTo>
                  <a:cubicBezTo>
                    <a:pt x="124" y="478"/>
                    <a:pt x="124" y="478"/>
                    <a:pt x="124" y="478"/>
                  </a:cubicBezTo>
                  <a:cubicBezTo>
                    <a:pt x="122" y="463"/>
                    <a:pt x="112" y="466"/>
                    <a:pt x="111" y="443"/>
                  </a:cubicBezTo>
                  <a:cubicBezTo>
                    <a:pt x="110" y="432"/>
                    <a:pt x="121" y="417"/>
                    <a:pt x="120" y="402"/>
                  </a:cubicBezTo>
                  <a:cubicBezTo>
                    <a:pt x="119" y="390"/>
                    <a:pt x="107" y="377"/>
                    <a:pt x="106" y="363"/>
                  </a:cubicBezTo>
                  <a:cubicBezTo>
                    <a:pt x="105" y="350"/>
                    <a:pt x="115" y="335"/>
                    <a:pt x="115" y="321"/>
                  </a:cubicBezTo>
                  <a:cubicBezTo>
                    <a:pt x="114" y="308"/>
                    <a:pt x="101" y="296"/>
                    <a:pt x="100" y="282"/>
                  </a:cubicBezTo>
                  <a:cubicBezTo>
                    <a:pt x="99" y="268"/>
                    <a:pt x="109" y="254"/>
                    <a:pt x="108" y="241"/>
                  </a:cubicBezTo>
                  <a:cubicBezTo>
                    <a:pt x="107" y="227"/>
                    <a:pt x="94" y="215"/>
                    <a:pt x="93" y="202"/>
                  </a:cubicBezTo>
                  <a:cubicBezTo>
                    <a:pt x="91" y="188"/>
                    <a:pt x="101" y="173"/>
                    <a:pt x="100" y="160"/>
                  </a:cubicBezTo>
                  <a:cubicBezTo>
                    <a:pt x="98" y="146"/>
                    <a:pt x="85" y="134"/>
                    <a:pt x="83" y="122"/>
                  </a:cubicBezTo>
                  <a:cubicBezTo>
                    <a:pt x="81" y="107"/>
                    <a:pt x="91" y="92"/>
                    <a:pt x="88" y="80"/>
                  </a:cubicBezTo>
                  <a:cubicBezTo>
                    <a:pt x="86" y="65"/>
                    <a:pt x="72" y="54"/>
                    <a:pt x="69" y="43"/>
                  </a:cubicBezTo>
                  <a:cubicBezTo>
                    <a:pt x="63" y="22"/>
                    <a:pt x="64" y="2"/>
                    <a:pt x="57" y="1"/>
                  </a:cubicBezTo>
                  <a:cubicBezTo>
                    <a:pt x="51" y="0"/>
                    <a:pt x="49" y="19"/>
                    <a:pt x="44" y="41"/>
                  </a:cubicBezTo>
                  <a:cubicBezTo>
                    <a:pt x="41" y="52"/>
                    <a:pt x="27" y="63"/>
                    <a:pt x="25" y="78"/>
                  </a:cubicBezTo>
                  <a:cubicBezTo>
                    <a:pt x="23" y="90"/>
                    <a:pt x="33" y="105"/>
                    <a:pt x="31" y="119"/>
                  </a:cubicBezTo>
                  <a:cubicBezTo>
                    <a:pt x="30" y="132"/>
                    <a:pt x="17" y="144"/>
                    <a:pt x="16" y="158"/>
                  </a:cubicBezTo>
                  <a:cubicBezTo>
                    <a:pt x="15" y="171"/>
                    <a:pt x="25" y="185"/>
                    <a:pt x="24" y="199"/>
                  </a:cubicBezTo>
                  <a:cubicBezTo>
                    <a:pt x="23" y="212"/>
                    <a:pt x="11" y="225"/>
                    <a:pt x="10" y="238"/>
                  </a:cubicBezTo>
                  <a:cubicBezTo>
                    <a:pt x="9" y="251"/>
                    <a:pt x="20" y="265"/>
                    <a:pt x="19" y="279"/>
                  </a:cubicBezTo>
                  <a:cubicBezTo>
                    <a:pt x="18" y="292"/>
                    <a:pt x="6" y="305"/>
                    <a:pt x="5" y="318"/>
                  </a:cubicBezTo>
                  <a:cubicBezTo>
                    <a:pt x="5" y="332"/>
                    <a:pt x="16" y="346"/>
                    <a:pt x="15" y="358"/>
                  </a:cubicBezTo>
                  <a:cubicBezTo>
                    <a:pt x="14" y="373"/>
                    <a:pt x="2" y="386"/>
                    <a:pt x="2" y="398"/>
                  </a:cubicBezTo>
                  <a:cubicBezTo>
                    <a:pt x="1" y="413"/>
                    <a:pt x="12" y="427"/>
                    <a:pt x="12" y="438"/>
                  </a:cubicBezTo>
                  <a:cubicBezTo>
                    <a:pt x="11" y="463"/>
                    <a:pt x="0" y="458"/>
                    <a:pt x="0" y="478"/>
                  </a:cubicBezTo>
                  <a:cubicBezTo>
                    <a:pt x="3" y="478"/>
                    <a:pt x="3" y="478"/>
                    <a:pt x="3" y="478"/>
                  </a:cubicBezTo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3" name="Google Shape;973;p39"/>
            <p:cNvSpPr/>
            <p:nvPr/>
          </p:nvSpPr>
          <p:spPr>
            <a:xfrm>
              <a:off x="8723313" y="3119438"/>
              <a:ext cx="11100" cy="1068300"/>
            </a:xfrm>
            <a:prstGeom prst="rect">
              <a:avLst/>
            </a:prstGeom>
            <a:solidFill>
              <a:srgbClr val="2632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4" name="Google Shape;974;p39"/>
            <p:cNvSpPr/>
            <p:nvPr/>
          </p:nvSpPr>
          <p:spPr>
            <a:xfrm>
              <a:off x="8723313" y="3119438"/>
              <a:ext cx="11100" cy="1068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5" name="Google Shape;975;p39"/>
            <p:cNvSpPr/>
            <p:nvPr/>
          </p:nvSpPr>
          <p:spPr>
            <a:xfrm>
              <a:off x="8686801" y="3221038"/>
              <a:ext cx="88900" cy="50800"/>
            </a:xfrm>
            <a:custGeom>
              <a:rect b="b" l="l" r="r" t="t"/>
              <a:pathLst>
                <a:path extrusionOk="0" h="32" w="56">
                  <a:moveTo>
                    <a:pt x="56" y="6"/>
                  </a:moveTo>
                  <a:lnTo>
                    <a:pt x="25" y="32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263238"/>
              </a:solidFill>
              <a:prstDash val="solid"/>
              <a:miter lim="800000"/>
              <a:headEnd len="med" w="med" type="none"/>
              <a:tailEnd len="med" w="med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6" name="Google Shape;976;p39"/>
            <p:cNvSpPr/>
            <p:nvPr/>
          </p:nvSpPr>
          <p:spPr>
            <a:xfrm>
              <a:off x="8686801" y="3405188"/>
              <a:ext cx="88900" cy="52388"/>
            </a:xfrm>
            <a:custGeom>
              <a:rect b="b" l="l" r="r" t="t"/>
              <a:pathLst>
                <a:path extrusionOk="0" h="33" w="56">
                  <a:moveTo>
                    <a:pt x="56" y="7"/>
                  </a:moveTo>
                  <a:lnTo>
                    <a:pt x="25" y="33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263238"/>
              </a:solidFill>
              <a:prstDash val="solid"/>
              <a:miter lim="800000"/>
              <a:headEnd len="med" w="med" type="none"/>
              <a:tailEnd len="med" w="med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7" name="Google Shape;977;p39"/>
            <p:cNvSpPr/>
            <p:nvPr/>
          </p:nvSpPr>
          <p:spPr>
            <a:xfrm>
              <a:off x="8686801" y="3578225"/>
              <a:ext cx="88900" cy="55563"/>
            </a:xfrm>
            <a:custGeom>
              <a:rect b="b" l="l" r="r" t="t"/>
              <a:pathLst>
                <a:path extrusionOk="0" h="35" w="56">
                  <a:moveTo>
                    <a:pt x="56" y="8"/>
                  </a:moveTo>
                  <a:lnTo>
                    <a:pt x="25" y="35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263238"/>
              </a:solidFill>
              <a:prstDash val="solid"/>
              <a:miter lim="800000"/>
              <a:headEnd len="med" w="med" type="none"/>
              <a:tailEnd len="med" w="med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8" name="Google Shape;978;p39"/>
            <p:cNvSpPr/>
            <p:nvPr/>
          </p:nvSpPr>
          <p:spPr>
            <a:xfrm>
              <a:off x="8686801" y="3789363"/>
              <a:ext cx="88900" cy="52388"/>
            </a:xfrm>
            <a:custGeom>
              <a:rect b="b" l="l" r="r" t="t"/>
              <a:pathLst>
                <a:path extrusionOk="0" h="33" w="56">
                  <a:moveTo>
                    <a:pt x="56" y="6"/>
                  </a:moveTo>
                  <a:lnTo>
                    <a:pt x="25" y="33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263238"/>
              </a:solidFill>
              <a:prstDash val="solid"/>
              <a:miter lim="800000"/>
              <a:headEnd len="med" w="med" type="none"/>
              <a:tailEnd len="med" w="med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9" name="Google Shape;979;p39"/>
            <p:cNvSpPr/>
            <p:nvPr/>
          </p:nvSpPr>
          <p:spPr>
            <a:xfrm>
              <a:off x="8682038" y="3994150"/>
              <a:ext cx="96838" cy="65088"/>
            </a:xfrm>
            <a:custGeom>
              <a:rect b="b" l="l" r="r" t="t"/>
              <a:pathLst>
                <a:path extrusionOk="0" h="41" w="61">
                  <a:moveTo>
                    <a:pt x="56" y="6"/>
                  </a:moveTo>
                  <a:lnTo>
                    <a:pt x="28" y="31"/>
                  </a:lnTo>
                  <a:lnTo>
                    <a:pt x="6" y="0"/>
                  </a:lnTo>
                  <a:lnTo>
                    <a:pt x="0" y="5"/>
                  </a:lnTo>
                  <a:lnTo>
                    <a:pt x="28" y="41"/>
                  </a:lnTo>
                  <a:lnTo>
                    <a:pt x="61" y="13"/>
                  </a:lnTo>
                  <a:lnTo>
                    <a:pt x="56" y="6"/>
                  </a:lnTo>
                  <a:lnTo>
                    <a:pt x="56" y="6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0" name="Google Shape;980;p39"/>
            <p:cNvSpPr/>
            <p:nvPr/>
          </p:nvSpPr>
          <p:spPr>
            <a:xfrm>
              <a:off x="8682038" y="3994150"/>
              <a:ext cx="96838" cy="65088"/>
            </a:xfrm>
            <a:custGeom>
              <a:rect b="b" l="l" r="r" t="t"/>
              <a:pathLst>
                <a:path extrusionOk="0" h="41" w="61">
                  <a:moveTo>
                    <a:pt x="56" y="6"/>
                  </a:moveTo>
                  <a:lnTo>
                    <a:pt x="28" y="31"/>
                  </a:lnTo>
                  <a:lnTo>
                    <a:pt x="6" y="0"/>
                  </a:lnTo>
                  <a:lnTo>
                    <a:pt x="0" y="5"/>
                  </a:lnTo>
                  <a:lnTo>
                    <a:pt x="28" y="41"/>
                  </a:lnTo>
                  <a:lnTo>
                    <a:pt x="61" y="13"/>
                  </a:lnTo>
                  <a:lnTo>
                    <a:pt x="56" y="6"/>
                  </a:lnTo>
                  <a:lnTo>
                    <a:pt x="56" y="6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1" name="Google Shape;981;p39"/>
            <p:cNvSpPr/>
            <p:nvPr/>
          </p:nvSpPr>
          <p:spPr>
            <a:xfrm>
              <a:off x="7864476" y="3111500"/>
              <a:ext cx="255588" cy="993775"/>
            </a:xfrm>
            <a:custGeom>
              <a:rect b="b" l="l" r="r" t="t"/>
              <a:pathLst>
                <a:path extrusionOk="0" h="402" w="104">
                  <a:moveTo>
                    <a:pt x="2" y="402"/>
                  </a:moveTo>
                  <a:cubicBezTo>
                    <a:pt x="104" y="402"/>
                    <a:pt x="104" y="402"/>
                    <a:pt x="104" y="402"/>
                  </a:cubicBezTo>
                  <a:cubicBezTo>
                    <a:pt x="102" y="390"/>
                    <a:pt x="94" y="392"/>
                    <a:pt x="93" y="373"/>
                  </a:cubicBezTo>
                  <a:cubicBezTo>
                    <a:pt x="92" y="363"/>
                    <a:pt x="101" y="351"/>
                    <a:pt x="101" y="338"/>
                  </a:cubicBezTo>
                  <a:cubicBezTo>
                    <a:pt x="100" y="328"/>
                    <a:pt x="90" y="317"/>
                    <a:pt x="89" y="305"/>
                  </a:cubicBezTo>
                  <a:cubicBezTo>
                    <a:pt x="88" y="294"/>
                    <a:pt x="97" y="282"/>
                    <a:pt x="96" y="270"/>
                  </a:cubicBezTo>
                  <a:cubicBezTo>
                    <a:pt x="95" y="259"/>
                    <a:pt x="85" y="249"/>
                    <a:pt x="84" y="237"/>
                  </a:cubicBezTo>
                  <a:cubicBezTo>
                    <a:pt x="83" y="226"/>
                    <a:pt x="92" y="214"/>
                    <a:pt x="91" y="203"/>
                  </a:cubicBezTo>
                  <a:cubicBezTo>
                    <a:pt x="90" y="191"/>
                    <a:pt x="79" y="181"/>
                    <a:pt x="78" y="170"/>
                  </a:cubicBezTo>
                  <a:cubicBezTo>
                    <a:pt x="77" y="159"/>
                    <a:pt x="85" y="146"/>
                    <a:pt x="84" y="135"/>
                  </a:cubicBezTo>
                  <a:cubicBezTo>
                    <a:pt x="82" y="124"/>
                    <a:pt x="71" y="113"/>
                    <a:pt x="70" y="103"/>
                  </a:cubicBezTo>
                  <a:cubicBezTo>
                    <a:pt x="68" y="91"/>
                    <a:pt x="76" y="78"/>
                    <a:pt x="74" y="68"/>
                  </a:cubicBezTo>
                  <a:cubicBezTo>
                    <a:pt x="72" y="55"/>
                    <a:pt x="60" y="46"/>
                    <a:pt x="58" y="37"/>
                  </a:cubicBezTo>
                  <a:cubicBezTo>
                    <a:pt x="53" y="19"/>
                    <a:pt x="54" y="2"/>
                    <a:pt x="48" y="1"/>
                  </a:cubicBezTo>
                  <a:cubicBezTo>
                    <a:pt x="43" y="0"/>
                    <a:pt x="41" y="17"/>
                    <a:pt x="37" y="35"/>
                  </a:cubicBezTo>
                  <a:cubicBezTo>
                    <a:pt x="34" y="44"/>
                    <a:pt x="23" y="53"/>
                    <a:pt x="21" y="66"/>
                  </a:cubicBezTo>
                  <a:cubicBezTo>
                    <a:pt x="19" y="76"/>
                    <a:pt x="28" y="89"/>
                    <a:pt x="26" y="101"/>
                  </a:cubicBezTo>
                  <a:cubicBezTo>
                    <a:pt x="25" y="111"/>
                    <a:pt x="14" y="122"/>
                    <a:pt x="13" y="133"/>
                  </a:cubicBezTo>
                  <a:cubicBezTo>
                    <a:pt x="12" y="145"/>
                    <a:pt x="21" y="156"/>
                    <a:pt x="20" y="167"/>
                  </a:cubicBezTo>
                  <a:cubicBezTo>
                    <a:pt x="19" y="179"/>
                    <a:pt x="9" y="189"/>
                    <a:pt x="8" y="200"/>
                  </a:cubicBezTo>
                  <a:cubicBezTo>
                    <a:pt x="7" y="211"/>
                    <a:pt x="16" y="223"/>
                    <a:pt x="16" y="234"/>
                  </a:cubicBezTo>
                  <a:cubicBezTo>
                    <a:pt x="15" y="245"/>
                    <a:pt x="5" y="256"/>
                    <a:pt x="4" y="267"/>
                  </a:cubicBezTo>
                  <a:cubicBezTo>
                    <a:pt x="4" y="278"/>
                    <a:pt x="13" y="291"/>
                    <a:pt x="13" y="301"/>
                  </a:cubicBezTo>
                  <a:cubicBezTo>
                    <a:pt x="12" y="313"/>
                    <a:pt x="2" y="324"/>
                    <a:pt x="2" y="335"/>
                  </a:cubicBezTo>
                  <a:cubicBezTo>
                    <a:pt x="1" y="347"/>
                    <a:pt x="11" y="359"/>
                    <a:pt x="10" y="369"/>
                  </a:cubicBezTo>
                  <a:cubicBezTo>
                    <a:pt x="10" y="390"/>
                    <a:pt x="0" y="385"/>
                    <a:pt x="0" y="402"/>
                  </a:cubicBezTo>
                  <a:cubicBezTo>
                    <a:pt x="2" y="402"/>
                    <a:pt x="2" y="402"/>
                    <a:pt x="2" y="402"/>
                  </a:cubicBezTo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2" name="Google Shape;982;p39"/>
            <p:cNvSpPr/>
            <p:nvPr/>
          </p:nvSpPr>
          <p:spPr>
            <a:xfrm>
              <a:off x="7972426" y="3198813"/>
              <a:ext cx="9600" cy="895200"/>
            </a:xfrm>
            <a:prstGeom prst="rect">
              <a:avLst/>
            </a:prstGeom>
            <a:solidFill>
              <a:srgbClr val="2632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3" name="Google Shape;983;p39"/>
            <p:cNvSpPr/>
            <p:nvPr/>
          </p:nvSpPr>
          <p:spPr>
            <a:xfrm>
              <a:off x="7972426" y="3198813"/>
              <a:ext cx="9600" cy="89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4" name="Google Shape;984;p39"/>
            <p:cNvSpPr/>
            <p:nvPr/>
          </p:nvSpPr>
          <p:spPr>
            <a:xfrm>
              <a:off x="7942263" y="3282950"/>
              <a:ext cx="74613" cy="44450"/>
            </a:xfrm>
            <a:custGeom>
              <a:rect b="b" l="l" r="r" t="t"/>
              <a:pathLst>
                <a:path extrusionOk="0" h="28" w="47">
                  <a:moveTo>
                    <a:pt x="47" y="6"/>
                  </a:moveTo>
                  <a:lnTo>
                    <a:pt x="21" y="28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263238"/>
              </a:solidFill>
              <a:prstDash val="solid"/>
              <a:miter lim="800000"/>
              <a:headEnd len="med" w="med" type="none"/>
              <a:tailEnd len="med" w="med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5" name="Google Shape;985;p39"/>
            <p:cNvSpPr/>
            <p:nvPr/>
          </p:nvSpPr>
          <p:spPr>
            <a:xfrm>
              <a:off x="7942263" y="3438525"/>
              <a:ext cx="74613" cy="44450"/>
            </a:xfrm>
            <a:custGeom>
              <a:rect b="b" l="l" r="r" t="t"/>
              <a:pathLst>
                <a:path extrusionOk="0" h="28" w="47">
                  <a:moveTo>
                    <a:pt x="47" y="6"/>
                  </a:moveTo>
                  <a:lnTo>
                    <a:pt x="21" y="28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263238"/>
              </a:solidFill>
              <a:prstDash val="solid"/>
              <a:miter lim="800000"/>
              <a:headEnd len="med" w="med" type="none"/>
              <a:tailEnd len="med" w="med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6" name="Google Shape;986;p39"/>
            <p:cNvSpPr/>
            <p:nvPr/>
          </p:nvSpPr>
          <p:spPr>
            <a:xfrm>
              <a:off x="7942263" y="3586163"/>
              <a:ext cx="74613" cy="44450"/>
            </a:xfrm>
            <a:custGeom>
              <a:rect b="b" l="l" r="r" t="t"/>
              <a:pathLst>
                <a:path extrusionOk="0" h="28" w="47">
                  <a:moveTo>
                    <a:pt x="47" y="5"/>
                  </a:moveTo>
                  <a:lnTo>
                    <a:pt x="21" y="28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263238"/>
              </a:solidFill>
              <a:prstDash val="solid"/>
              <a:miter lim="800000"/>
              <a:headEnd len="med" w="med" type="none"/>
              <a:tailEnd len="med" w="med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7" name="Google Shape;987;p39"/>
            <p:cNvSpPr/>
            <p:nvPr/>
          </p:nvSpPr>
          <p:spPr>
            <a:xfrm>
              <a:off x="7942263" y="3759200"/>
              <a:ext cx="74613" cy="44450"/>
            </a:xfrm>
            <a:custGeom>
              <a:rect b="b" l="l" r="r" t="t"/>
              <a:pathLst>
                <a:path extrusionOk="0" h="28" w="47">
                  <a:moveTo>
                    <a:pt x="47" y="6"/>
                  </a:moveTo>
                  <a:lnTo>
                    <a:pt x="21" y="28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263238"/>
              </a:solidFill>
              <a:prstDash val="solid"/>
              <a:miter lim="800000"/>
              <a:headEnd len="med" w="med" type="none"/>
              <a:tailEnd len="med" w="med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8" name="Google Shape;988;p39"/>
            <p:cNvSpPr/>
            <p:nvPr/>
          </p:nvSpPr>
          <p:spPr>
            <a:xfrm>
              <a:off x="7942263" y="3937000"/>
              <a:ext cx="74613" cy="44450"/>
            </a:xfrm>
            <a:custGeom>
              <a:rect b="b" l="l" r="r" t="t"/>
              <a:pathLst>
                <a:path extrusionOk="0" h="28" w="47">
                  <a:moveTo>
                    <a:pt x="47" y="5"/>
                  </a:moveTo>
                  <a:lnTo>
                    <a:pt x="21" y="28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263238"/>
              </a:solidFill>
              <a:prstDash val="solid"/>
              <a:miter lim="800000"/>
              <a:headEnd len="med" w="med" type="none"/>
              <a:tailEnd len="med" w="med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9" name="Google Shape;989;p39"/>
            <p:cNvSpPr/>
            <p:nvPr/>
          </p:nvSpPr>
          <p:spPr>
            <a:xfrm>
              <a:off x="8239126" y="2747963"/>
              <a:ext cx="377825" cy="1452562"/>
            </a:xfrm>
            <a:custGeom>
              <a:rect b="b" l="l" r="r" t="t"/>
              <a:pathLst>
                <a:path extrusionOk="0" h="587" w="153">
                  <a:moveTo>
                    <a:pt x="4" y="587"/>
                  </a:moveTo>
                  <a:cubicBezTo>
                    <a:pt x="153" y="587"/>
                    <a:pt x="153" y="587"/>
                    <a:pt x="153" y="587"/>
                  </a:cubicBezTo>
                  <a:cubicBezTo>
                    <a:pt x="150" y="569"/>
                    <a:pt x="138" y="572"/>
                    <a:pt x="137" y="544"/>
                  </a:cubicBezTo>
                  <a:cubicBezTo>
                    <a:pt x="136" y="530"/>
                    <a:pt x="149" y="513"/>
                    <a:pt x="148" y="494"/>
                  </a:cubicBezTo>
                  <a:cubicBezTo>
                    <a:pt x="147" y="479"/>
                    <a:pt x="132" y="463"/>
                    <a:pt x="130" y="445"/>
                  </a:cubicBezTo>
                  <a:cubicBezTo>
                    <a:pt x="129" y="430"/>
                    <a:pt x="142" y="412"/>
                    <a:pt x="141" y="395"/>
                  </a:cubicBezTo>
                  <a:cubicBezTo>
                    <a:pt x="140" y="379"/>
                    <a:pt x="125" y="363"/>
                    <a:pt x="123" y="347"/>
                  </a:cubicBezTo>
                  <a:cubicBezTo>
                    <a:pt x="122" y="330"/>
                    <a:pt x="135" y="313"/>
                    <a:pt x="133" y="296"/>
                  </a:cubicBezTo>
                  <a:cubicBezTo>
                    <a:pt x="132" y="280"/>
                    <a:pt x="116" y="264"/>
                    <a:pt x="114" y="248"/>
                  </a:cubicBezTo>
                  <a:cubicBezTo>
                    <a:pt x="113" y="232"/>
                    <a:pt x="125" y="213"/>
                    <a:pt x="123" y="197"/>
                  </a:cubicBezTo>
                  <a:cubicBezTo>
                    <a:pt x="121" y="180"/>
                    <a:pt x="105" y="166"/>
                    <a:pt x="103" y="150"/>
                  </a:cubicBezTo>
                  <a:cubicBezTo>
                    <a:pt x="100" y="132"/>
                    <a:pt x="112" y="114"/>
                    <a:pt x="109" y="99"/>
                  </a:cubicBezTo>
                  <a:cubicBezTo>
                    <a:pt x="106" y="80"/>
                    <a:pt x="89" y="67"/>
                    <a:pt x="85" y="53"/>
                  </a:cubicBezTo>
                  <a:cubicBezTo>
                    <a:pt x="78" y="28"/>
                    <a:pt x="79" y="4"/>
                    <a:pt x="71" y="2"/>
                  </a:cubicBezTo>
                  <a:cubicBezTo>
                    <a:pt x="63" y="0"/>
                    <a:pt x="61" y="24"/>
                    <a:pt x="54" y="51"/>
                  </a:cubicBezTo>
                  <a:cubicBezTo>
                    <a:pt x="51" y="64"/>
                    <a:pt x="34" y="78"/>
                    <a:pt x="31" y="96"/>
                  </a:cubicBezTo>
                  <a:cubicBezTo>
                    <a:pt x="29" y="111"/>
                    <a:pt x="41" y="130"/>
                    <a:pt x="39" y="147"/>
                  </a:cubicBezTo>
                  <a:cubicBezTo>
                    <a:pt x="37" y="163"/>
                    <a:pt x="22" y="177"/>
                    <a:pt x="20" y="195"/>
                  </a:cubicBezTo>
                  <a:cubicBezTo>
                    <a:pt x="19" y="210"/>
                    <a:pt x="31" y="228"/>
                    <a:pt x="30" y="245"/>
                  </a:cubicBezTo>
                  <a:cubicBezTo>
                    <a:pt x="29" y="261"/>
                    <a:pt x="14" y="276"/>
                    <a:pt x="13" y="293"/>
                  </a:cubicBezTo>
                  <a:cubicBezTo>
                    <a:pt x="12" y="309"/>
                    <a:pt x="25" y="326"/>
                    <a:pt x="24" y="343"/>
                  </a:cubicBezTo>
                  <a:cubicBezTo>
                    <a:pt x="23" y="359"/>
                    <a:pt x="8" y="375"/>
                    <a:pt x="7" y="391"/>
                  </a:cubicBezTo>
                  <a:cubicBezTo>
                    <a:pt x="7" y="408"/>
                    <a:pt x="20" y="425"/>
                    <a:pt x="19" y="440"/>
                  </a:cubicBezTo>
                  <a:cubicBezTo>
                    <a:pt x="19" y="458"/>
                    <a:pt x="4" y="474"/>
                    <a:pt x="3" y="489"/>
                  </a:cubicBezTo>
                  <a:cubicBezTo>
                    <a:pt x="3" y="507"/>
                    <a:pt x="16" y="524"/>
                    <a:pt x="16" y="538"/>
                  </a:cubicBezTo>
                  <a:cubicBezTo>
                    <a:pt x="15" y="569"/>
                    <a:pt x="1" y="563"/>
                    <a:pt x="0" y="587"/>
                  </a:cubicBezTo>
                  <a:cubicBezTo>
                    <a:pt x="4" y="587"/>
                    <a:pt x="4" y="587"/>
                    <a:pt x="4" y="587"/>
                  </a:cubicBezTo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0" name="Google Shape;990;p39"/>
            <p:cNvSpPr/>
            <p:nvPr/>
          </p:nvSpPr>
          <p:spPr>
            <a:xfrm>
              <a:off x="8402638" y="2871788"/>
              <a:ext cx="9600" cy="1311300"/>
            </a:xfrm>
            <a:prstGeom prst="rect">
              <a:avLst/>
            </a:prstGeom>
            <a:solidFill>
              <a:srgbClr val="2632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1" name="Google Shape;991;p39"/>
            <p:cNvSpPr/>
            <p:nvPr/>
          </p:nvSpPr>
          <p:spPr>
            <a:xfrm>
              <a:off x="8402638" y="2871788"/>
              <a:ext cx="9600" cy="1311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2" name="Google Shape;992;p39"/>
            <p:cNvSpPr/>
            <p:nvPr/>
          </p:nvSpPr>
          <p:spPr>
            <a:xfrm>
              <a:off x="8355013" y="2997200"/>
              <a:ext cx="109538" cy="65088"/>
            </a:xfrm>
            <a:custGeom>
              <a:rect b="b" l="l" r="r" t="t"/>
              <a:pathLst>
                <a:path extrusionOk="0" h="41" w="69">
                  <a:moveTo>
                    <a:pt x="69" y="8"/>
                  </a:moveTo>
                  <a:lnTo>
                    <a:pt x="32" y="41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263238"/>
              </a:solidFill>
              <a:prstDash val="solid"/>
              <a:miter lim="800000"/>
              <a:headEnd len="med" w="med" type="none"/>
              <a:tailEnd len="med" w="med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3" name="Google Shape;993;p39"/>
            <p:cNvSpPr/>
            <p:nvPr/>
          </p:nvSpPr>
          <p:spPr>
            <a:xfrm>
              <a:off x="8355013" y="3225800"/>
              <a:ext cx="109538" cy="63500"/>
            </a:xfrm>
            <a:custGeom>
              <a:rect b="b" l="l" r="r" t="t"/>
              <a:pathLst>
                <a:path extrusionOk="0" h="40" w="69">
                  <a:moveTo>
                    <a:pt x="69" y="7"/>
                  </a:moveTo>
                  <a:lnTo>
                    <a:pt x="32" y="4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263238"/>
              </a:solidFill>
              <a:prstDash val="solid"/>
              <a:miter lim="800000"/>
              <a:headEnd len="med" w="med" type="none"/>
              <a:tailEnd len="med" w="med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4" name="Google Shape;994;p39"/>
            <p:cNvSpPr/>
            <p:nvPr/>
          </p:nvSpPr>
          <p:spPr>
            <a:xfrm>
              <a:off x="8355013" y="3440113"/>
              <a:ext cx="109538" cy="65088"/>
            </a:xfrm>
            <a:custGeom>
              <a:rect b="b" l="l" r="r" t="t"/>
              <a:pathLst>
                <a:path extrusionOk="0" h="41" w="69">
                  <a:moveTo>
                    <a:pt x="69" y="8"/>
                  </a:moveTo>
                  <a:lnTo>
                    <a:pt x="32" y="41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263238"/>
              </a:solidFill>
              <a:prstDash val="solid"/>
              <a:miter lim="800000"/>
              <a:headEnd len="med" w="med" type="none"/>
              <a:tailEnd len="med" w="med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5" name="Google Shape;995;p39"/>
            <p:cNvSpPr/>
            <p:nvPr/>
          </p:nvSpPr>
          <p:spPr>
            <a:xfrm>
              <a:off x="8355013" y="3695700"/>
              <a:ext cx="109538" cy="63500"/>
            </a:xfrm>
            <a:custGeom>
              <a:rect b="b" l="l" r="r" t="t"/>
              <a:pathLst>
                <a:path extrusionOk="0" h="40" w="69">
                  <a:moveTo>
                    <a:pt x="69" y="7"/>
                  </a:moveTo>
                  <a:lnTo>
                    <a:pt x="32" y="4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263238"/>
              </a:solidFill>
              <a:prstDash val="solid"/>
              <a:miter lim="800000"/>
              <a:headEnd len="med" w="med" type="none"/>
              <a:tailEnd len="med" w="med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6" name="Google Shape;996;p39"/>
            <p:cNvSpPr/>
            <p:nvPr/>
          </p:nvSpPr>
          <p:spPr>
            <a:xfrm>
              <a:off x="8353426" y="3949700"/>
              <a:ext cx="112713" cy="74613"/>
            </a:xfrm>
            <a:custGeom>
              <a:rect b="b" l="l" r="r" t="t"/>
              <a:pathLst>
                <a:path extrusionOk="0" h="47" w="71">
                  <a:moveTo>
                    <a:pt x="68" y="8"/>
                  </a:moveTo>
                  <a:lnTo>
                    <a:pt x="33" y="38"/>
                  </a:lnTo>
                  <a:lnTo>
                    <a:pt x="4" y="0"/>
                  </a:lnTo>
                  <a:lnTo>
                    <a:pt x="0" y="3"/>
                  </a:lnTo>
                  <a:lnTo>
                    <a:pt x="33" y="47"/>
                  </a:lnTo>
                  <a:lnTo>
                    <a:pt x="71" y="13"/>
                  </a:lnTo>
                  <a:lnTo>
                    <a:pt x="68" y="8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7" name="Google Shape;997;p39"/>
            <p:cNvSpPr/>
            <p:nvPr/>
          </p:nvSpPr>
          <p:spPr>
            <a:xfrm>
              <a:off x="8353426" y="3949700"/>
              <a:ext cx="112713" cy="74613"/>
            </a:xfrm>
            <a:custGeom>
              <a:rect b="b" l="l" r="r" t="t"/>
              <a:pathLst>
                <a:path extrusionOk="0" h="47" w="71">
                  <a:moveTo>
                    <a:pt x="68" y="8"/>
                  </a:moveTo>
                  <a:lnTo>
                    <a:pt x="33" y="38"/>
                  </a:lnTo>
                  <a:lnTo>
                    <a:pt x="4" y="0"/>
                  </a:lnTo>
                  <a:lnTo>
                    <a:pt x="0" y="3"/>
                  </a:lnTo>
                  <a:lnTo>
                    <a:pt x="33" y="47"/>
                  </a:lnTo>
                  <a:lnTo>
                    <a:pt x="71" y="13"/>
                  </a:lnTo>
                  <a:lnTo>
                    <a:pt x="68" y="8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8" name="Google Shape;998;p39"/>
            <p:cNvSpPr/>
            <p:nvPr/>
          </p:nvSpPr>
          <p:spPr>
            <a:xfrm>
              <a:off x="7045326" y="3997325"/>
              <a:ext cx="4144961" cy="230188"/>
            </a:xfrm>
            <a:custGeom>
              <a:rect b="b" l="l" r="r" t="t"/>
              <a:pathLst>
                <a:path extrusionOk="0" h="93" w="1677">
                  <a:moveTo>
                    <a:pt x="1677" y="93"/>
                  </a:moveTo>
                  <a:cubicBezTo>
                    <a:pt x="1677" y="68"/>
                    <a:pt x="1677" y="41"/>
                    <a:pt x="1675" y="15"/>
                  </a:cubicBezTo>
                  <a:cubicBezTo>
                    <a:pt x="1670" y="18"/>
                    <a:pt x="1670" y="18"/>
                    <a:pt x="1670" y="18"/>
                  </a:cubicBezTo>
                  <a:cubicBezTo>
                    <a:pt x="1645" y="0"/>
                    <a:pt x="1645" y="0"/>
                    <a:pt x="1645" y="0"/>
                  </a:cubicBezTo>
                  <a:cubicBezTo>
                    <a:pt x="1620" y="18"/>
                    <a:pt x="1620" y="18"/>
                    <a:pt x="1620" y="18"/>
                  </a:cubicBezTo>
                  <a:cubicBezTo>
                    <a:pt x="1595" y="0"/>
                    <a:pt x="1595" y="0"/>
                    <a:pt x="1595" y="0"/>
                  </a:cubicBezTo>
                  <a:cubicBezTo>
                    <a:pt x="1569" y="18"/>
                    <a:pt x="1569" y="18"/>
                    <a:pt x="1569" y="18"/>
                  </a:cubicBezTo>
                  <a:cubicBezTo>
                    <a:pt x="1544" y="0"/>
                    <a:pt x="1544" y="0"/>
                    <a:pt x="1544" y="0"/>
                  </a:cubicBezTo>
                  <a:cubicBezTo>
                    <a:pt x="1519" y="18"/>
                    <a:pt x="1519" y="18"/>
                    <a:pt x="1519" y="18"/>
                  </a:cubicBezTo>
                  <a:cubicBezTo>
                    <a:pt x="1494" y="0"/>
                    <a:pt x="1494" y="0"/>
                    <a:pt x="1494" y="0"/>
                  </a:cubicBezTo>
                  <a:cubicBezTo>
                    <a:pt x="1468" y="18"/>
                    <a:pt x="1468" y="18"/>
                    <a:pt x="1468" y="18"/>
                  </a:cubicBezTo>
                  <a:cubicBezTo>
                    <a:pt x="1443" y="0"/>
                    <a:pt x="1443" y="0"/>
                    <a:pt x="1443" y="0"/>
                  </a:cubicBezTo>
                  <a:cubicBezTo>
                    <a:pt x="1418" y="18"/>
                    <a:pt x="1418" y="18"/>
                    <a:pt x="1418" y="18"/>
                  </a:cubicBezTo>
                  <a:cubicBezTo>
                    <a:pt x="1393" y="0"/>
                    <a:pt x="1393" y="0"/>
                    <a:pt x="1393" y="0"/>
                  </a:cubicBezTo>
                  <a:cubicBezTo>
                    <a:pt x="1367" y="18"/>
                    <a:pt x="1367" y="18"/>
                    <a:pt x="1367" y="18"/>
                  </a:cubicBezTo>
                  <a:cubicBezTo>
                    <a:pt x="1342" y="0"/>
                    <a:pt x="1342" y="0"/>
                    <a:pt x="1342" y="0"/>
                  </a:cubicBezTo>
                  <a:cubicBezTo>
                    <a:pt x="1317" y="18"/>
                    <a:pt x="1317" y="18"/>
                    <a:pt x="1317" y="18"/>
                  </a:cubicBezTo>
                  <a:cubicBezTo>
                    <a:pt x="1292" y="0"/>
                    <a:pt x="1292" y="0"/>
                    <a:pt x="1292" y="0"/>
                  </a:cubicBezTo>
                  <a:cubicBezTo>
                    <a:pt x="1267" y="18"/>
                    <a:pt x="1267" y="18"/>
                    <a:pt x="1267" y="18"/>
                  </a:cubicBezTo>
                  <a:cubicBezTo>
                    <a:pt x="1241" y="0"/>
                    <a:pt x="1241" y="0"/>
                    <a:pt x="1241" y="0"/>
                  </a:cubicBezTo>
                  <a:cubicBezTo>
                    <a:pt x="1216" y="18"/>
                    <a:pt x="1216" y="18"/>
                    <a:pt x="1216" y="18"/>
                  </a:cubicBezTo>
                  <a:cubicBezTo>
                    <a:pt x="1191" y="0"/>
                    <a:pt x="1191" y="0"/>
                    <a:pt x="1191" y="0"/>
                  </a:cubicBezTo>
                  <a:cubicBezTo>
                    <a:pt x="1166" y="18"/>
                    <a:pt x="1166" y="18"/>
                    <a:pt x="1166" y="18"/>
                  </a:cubicBezTo>
                  <a:cubicBezTo>
                    <a:pt x="1141" y="0"/>
                    <a:pt x="1141" y="0"/>
                    <a:pt x="1141" y="0"/>
                  </a:cubicBezTo>
                  <a:cubicBezTo>
                    <a:pt x="1116" y="18"/>
                    <a:pt x="1116" y="18"/>
                    <a:pt x="1116" y="18"/>
                  </a:cubicBezTo>
                  <a:cubicBezTo>
                    <a:pt x="1090" y="0"/>
                    <a:pt x="1090" y="0"/>
                    <a:pt x="1090" y="0"/>
                  </a:cubicBezTo>
                  <a:cubicBezTo>
                    <a:pt x="1065" y="18"/>
                    <a:pt x="1065" y="18"/>
                    <a:pt x="1065" y="18"/>
                  </a:cubicBezTo>
                  <a:cubicBezTo>
                    <a:pt x="1040" y="0"/>
                    <a:pt x="1040" y="0"/>
                    <a:pt x="1040" y="0"/>
                  </a:cubicBezTo>
                  <a:cubicBezTo>
                    <a:pt x="1015" y="18"/>
                    <a:pt x="1015" y="18"/>
                    <a:pt x="1015" y="18"/>
                  </a:cubicBezTo>
                  <a:cubicBezTo>
                    <a:pt x="989" y="0"/>
                    <a:pt x="989" y="0"/>
                    <a:pt x="989" y="0"/>
                  </a:cubicBezTo>
                  <a:cubicBezTo>
                    <a:pt x="964" y="18"/>
                    <a:pt x="964" y="18"/>
                    <a:pt x="964" y="18"/>
                  </a:cubicBezTo>
                  <a:cubicBezTo>
                    <a:pt x="939" y="0"/>
                    <a:pt x="939" y="0"/>
                    <a:pt x="939" y="0"/>
                  </a:cubicBezTo>
                  <a:cubicBezTo>
                    <a:pt x="914" y="18"/>
                    <a:pt x="914" y="18"/>
                    <a:pt x="914" y="18"/>
                  </a:cubicBezTo>
                  <a:cubicBezTo>
                    <a:pt x="888" y="0"/>
                    <a:pt x="888" y="0"/>
                    <a:pt x="888" y="0"/>
                  </a:cubicBezTo>
                  <a:cubicBezTo>
                    <a:pt x="863" y="18"/>
                    <a:pt x="863" y="18"/>
                    <a:pt x="863" y="18"/>
                  </a:cubicBezTo>
                  <a:cubicBezTo>
                    <a:pt x="838" y="0"/>
                    <a:pt x="838" y="0"/>
                    <a:pt x="838" y="0"/>
                  </a:cubicBezTo>
                  <a:cubicBezTo>
                    <a:pt x="813" y="18"/>
                    <a:pt x="813" y="18"/>
                    <a:pt x="813" y="18"/>
                  </a:cubicBezTo>
                  <a:cubicBezTo>
                    <a:pt x="788" y="0"/>
                    <a:pt x="788" y="0"/>
                    <a:pt x="788" y="0"/>
                  </a:cubicBezTo>
                  <a:cubicBezTo>
                    <a:pt x="763" y="18"/>
                    <a:pt x="763" y="18"/>
                    <a:pt x="763" y="18"/>
                  </a:cubicBezTo>
                  <a:cubicBezTo>
                    <a:pt x="737" y="0"/>
                    <a:pt x="737" y="0"/>
                    <a:pt x="737" y="0"/>
                  </a:cubicBezTo>
                  <a:cubicBezTo>
                    <a:pt x="712" y="18"/>
                    <a:pt x="712" y="18"/>
                    <a:pt x="712" y="18"/>
                  </a:cubicBezTo>
                  <a:cubicBezTo>
                    <a:pt x="687" y="0"/>
                    <a:pt x="687" y="0"/>
                    <a:pt x="687" y="0"/>
                  </a:cubicBezTo>
                  <a:cubicBezTo>
                    <a:pt x="662" y="18"/>
                    <a:pt x="662" y="18"/>
                    <a:pt x="662" y="18"/>
                  </a:cubicBezTo>
                  <a:cubicBezTo>
                    <a:pt x="637" y="0"/>
                    <a:pt x="637" y="0"/>
                    <a:pt x="637" y="0"/>
                  </a:cubicBezTo>
                  <a:cubicBezTo>
                    <a:pt x="611" y="18"/>
                    <a:pt x="611" y="18"/>
                    <a:pt x="611" y="18"/>
                  </a:cubicBezTo>
                  <a:cubicBezTo>
                    <a:pt x="586" y="0"/>
                    <a:pt x="586" y="0"/>
                    <a:pt x="586" y="0"/>
                  </a:cubicBezTo>
                  <a:cubicBezTo>
                    <a:pt x="561" y="18"/>
                    <a:pt x="561" y="18"/>
                    <a:pt x="561" y="18"/>
                  </a:cubicBezTo>
                  <a:cubicBezTo>
                    <a:pt x="536" y="0"/>
                    <a:pt x="536" y="0"/>
                    <a:pt x="536" y="0"/>
                  </a:cubicBezTo>
                  <a:cubicBezTo>
                    <a:pt x="510" y="18"/>
                    <a:pt x="510" y="18"/>
                    <a:pt x="510" y="18"/>
                  </a:cubicBezTo>
                  <a:cubicBezTo>
                    <a:pt x="485" y="0"/>
                    <a:pt x="485" y="0"/>
                    <a:pt x="485" y="0"/>
                  </a:cubicBezTo>
                  <a:cubicBezTo>
                    <a:pt x="460" y="18"/>
                    <a:pt x="460" y="18"/>
                    <a:pt x="460" y="18"/>
                  </a:cubicBezTo>
                  <a:cubicBezTo>
                    <a:pt x="435" y="0"/>
                    <a:pt x="435" y="0"/>
                    <a:pt x="435" y="0"/>
                  </a:cubicBezTo>
                  <a:cubicBezTo>
                    <a:pt x="409" y="18"/>
                    <a:pt x="409" y="18"/>
                    <a:pt x="409" y="18"/>
                  </a:cubicBezTo>
                  <a:cubicBezTo>
                    <a:pt x="384" y="0"/>
                    <a:pt x="384" y="0"/>
                    <a:pt x="384" y="0"/>
                  </a:cubicBezTo>
                  <a:cubicBezTo>
                    <a:pt x="359" y="18"/>
                    <a:pt x="359" y="18"/>
                    <a:pt x="359" y="18"/>
                  </a:cubicBezTo>
                  <a:cubicBezTo>
                    <a:pt x="334" y="0"/>
                    <a:pt x="334" y="0"/>
                    <a:pt x="334" y="0"/>
                  </a:cubicBezTo>
                  <a:cubicBezTo>
                    <a:pt x="309" y="18"/>
                    <a:pt x="309" y="18"/>
                    <a:pt x="309" y="18"/>
                  </a:cubicBezTo>
                  <a:cubicBezTo>
                    <a:pt x="284" y="0"/>
                    <a:pt x="284" y="0"/>
                    <a:pt x="284" y="0"/>
                  </a:cubicBezTo>
                  <a:cubicBezTo>
                    <a:pt x="258" y="18"/>
                    <a:pt x="258" y="18"/>
                    <a:pt x="258" y="18"/>
                  </a:cubicBezTo>
                  <a:cubicBezTo>
                    <a:pt x="233" y="0"/>
                    <a:pt x="233" y="0"/>
                    <a:pt x="233" y="0"/>
                  </a:cubicBezTo>
                  <a:cubicBezTo>
                    <a:pt x="208" y="18"/>
                    <a:pt x="208" y="18"/>
                    <a:pt x="208" y="18"/>
                  </a:cubicBezTo>
                  <a:cubicBezTo>
                    <a:pt x="183" y="0"/>
                    <a:pt x="183" y="0"/>
                    <a:pt x="183" y="0"/>
                  </a:cubicBezTo>
                  <a:cubicBezTo>
                    <a:pt x="158" y="18"/>
                    <a:pt x="158" y="18"/>
                    <a:pt x="158" y="18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57" y="18"/>
                    <a:pt x="57" y="18"/>
                    <a:pt x="57" y="18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19" y="31"/>
                    <a:pt x="8" y="62"/>
                    <a:pt x="0" y="93"/>
                  </a:cubicBezTo>
                  <a:cubicBezTo>
                    <a:pt x="1677" y="93"/>
                    <a:pt x="1677" y="93"/>
                    <a:pt x="1677" y="93"/>
                  </a:cubicBezTo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9" name="Google Shape;999;p39"/>
            <p:cNvSpPr/>
            <p:nvPr/>
          </p:nvSpPr>
          <p:spPr>
            <a:xfrm>
              <a:off x="10345738" y="3997325"/>
              <a:ext cx="844550" cy="230188"/>
            </a:xfrm>
            <a:custGeom>
              <a:rect b="b" l="l" r="r" t="t"/>
              <a:pathLst>
                <a:path extrusionOk="0" h="93" w="342">
                  <a:moveTo>
                    <a:pt x="310" y="0"/>
                  </a:moveTo>
                  <a:cubicBezTo>
                    <a:pt x="285" y="18"/>
                    <a:pt x="285" y="18"/>
                    <a:pt x="285" y="18"/>
                  </a:cubicBezTo>
                  <a:cubicBezTo>
                    <a:pt x="260" y="0"/>
                    <a:pt x="260" y="0"/>
                    <a:pt x="260" y="0"/>
                  </a:cubicBezTo>
                  <a:cubicBezTo>
                    <a:pt x="260" y="0"/>
                    <a:pt x="260" y="0"/>
                    <a:pt x="260" y="0"/>
                  </a:cubicBezTo>
                  <a:cubicBezTo>
                    <a:pt x="234" y="18"/>
                    <a:pt x="234" y="18"/>
                    <a:pt x="234" y="18"/>
                  </a:cubicBezTo>
                  <a:cubicBezTo>
                    <a:pt x="209" y="0"/>
                    <a:pt x="209" y="0"/>
                    <a:pt x="209" y="0"/>
                  </a:cubicBezTo>
                  <a:cubicBezTo>
                    <a:pt x="184" y="18"/>
                    <a:pt x="184" y="18"/>
                    <a:pt x="184" y="18"/>
                  </a:cubicBezTo>
                  <a:cubicBezTo>
                    <a:pt x="177" y="14"/>
                    <a:pt x="177" y="14"/>
                    <a:pt x="177" y="14"/>
                  </a:cubicBezTo>
                  <a:cubicBezTo>
                    <a:pt x="173" y="11"/>
                    <a:pt x="173" y="11"/>
                    <a:pt x="173" y="11"/>
                  </a:cubicBezTo>
                  <a:cubicBezTo>
                    <a:pt x="159" y="0"/>
                    <a:pt x="159" y="0"/>
                    <a:pt x="159" y="0"/>
                  </a:cubicBezTo>
                  <a:cubicBezTo>
                    <a:pt x="133" y="18"/>
                    <a:pt x="133" y="18"/>
                    <a:pt x="133" y="18"/>
                  </a:cubicBezTo>
                  <a:cubicBezTo>
                    <a:pt x="111" y="2"/>
                    <a:pt x="111" y="2"/>
                    <a:pt x="111" y="2"/>
                  </a:cubicBezTo>
                  <a:cubicBezTo>
                    <a:pt x="108" y="0"/>
                    <a:pt x="108" y="0"/>
                    <a:pt x="108" y="0"/>
                  </a:cubicBezTo>
                  <a:cubicBezTo>
                    <a:pt x="83" y="18"/>
                    <a:pt x="83" y="18"/>
                    <a:pt x="83" y="18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32" y="18"/>
                    <a:pt x="32" y="18"/>
                    <a:pt x="32" y="18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341" y="46"/>
                    <a:pt x="341" y="46"/>
                    <a:pt x="341" y="46"/>
                  </a:cubicBezTo>
                  <a:cubicBezTo>
                    <a:pt x="342" y="56"/>
                    <a:pt x="342" y="66"/>
                    <a:pt x="342" y="76"/>
                  </a:cubicBezTo>
                  <a:cubicBezTo>
                    <a:pt x="342" y="82"/>
                    <a:pt x="342" y="88"/>
                    <a:pt x="342" y="93"/>
                  </a:cubicBezTo>
                  <a:cubicBezTo>
                    <a:pt x="342" y="93"/>
                    <a:pt x="342" y="93"/>
                    <a:pt x="342" y="93"/>
                  </a:cubicBezTo>
                  <a:cubicBezTo>
                    <a:pt x="342" y="87"/>
                    <a:pt x="342" y="81"/>
                    <a:pt x="342" y="75"/>
                  </a:cubicBezTo>
                  <a:cubicBezTo>
                    <a:pt x="342" y="55"/>
                    <a:pt x="341" y="35"/>
                    <a:pt x="340" y="15"/>
                  </a:cubicBezTo>
                  <a:cubicBezTo>
                    <a:pt x="340" y="15"/>
                    <a:pt x="340" y="15"/>
                    <a:pt x="340" y="15"/>
                  </a:cubicBezTo>
                  <a:cubicBezTo>
                    <a:pt x="335" y="18"/>
                    <a:pt x="335" y="18"/>
                    <a:pt x="335" y="18"/>
                  </a:cubicBezTo>
                  <a:cubicBezTo>
                    <a:pt x="310" y="0"/>
                    <a:pt x="310" y="0"/>
                    <a:pt x="310" y="0"/>
                  </a:cubicBezTo>
                </a:path>
              </a:pathLst>
            </a:custGeom>
            <a:solidFill>
              <a:srgbClr val="83CC9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0" name="Google Shape;1000;p39"/>
            <p:cNvSpPr/>
            <p:nvPr/>
          </p:nvSpPr>
          <p:spPr>
            <a:xfrm>
              <a:off x="7045326" y="3997325"/>
              <a:ext cx="2959101" cy="230188"/>
            </a:xfrm>
            <a:custGeom>
              <a:rect b="b" l="l" r="r" t="t"/>
              <a:pathLst>
                <a:path extrusionOk="0" h="93" w="1197">
                  <a:moveTo>
                    <a:pt x="1191" y="0"/>
                  </a:moveTo>
                  <a:cubicBezTo>
                    <a:pt x="1166" y="18"/>
                    <a:pt x="1166" y="18"/>
                    <a:pt x="1166" y="18"/>
                  </a:cubicBezTo>
                  <a:cubicBezTo>
                    <a:pt x="1141" y="0"/>
                    <a:pt x="1141" y="0"/>
                    <a:pt x="1141" y="0"/>
                  </a:cubicBezTo>
                  <a:cubicBezTo>
                    <a:pt x="1116" y="18"/>
                    <a:pt x="1116" y="18"/>
                    <a:pt x="1116" y="18"/>
                  </a:cubicBezTo>
                  <a:cubicBezTo>
                    <a:pt x="1090" y="0"/>
                    <a:pt x="1090" y="0"/>
                    <a:pt x="1090" y="0"/>
                  </a:cubicBezTo>
                  <a:cubicBezTo>
                    <a:pt x="1065" y="18"/>
                    <a:pt x="1065" y="18"/>
                    <a:pt x="1065" y="18"/>
                  </a:cubicBezTo>
                  <a:cubicBezTo>
                    <a:pt x="1060" y="15"/>
                    <a:pt x="1060" y="15"/>
                    <a:pt x="1060" y="15"/>
                  </a:cubicBezTo>
                  <a:cubicBezTo>
                    <a:pt x="1057" y="12"/>
                    <a:pt x="1057" y="12"/>
                    <a:pt x="1057" y="12"/>
                  </a:cubicBezTo>
                  <a:cubicBezTo>
                    <a:pt x="1051" y="8"/>
                    <a:pt x="1051" y="8"/>
                    <a:pt x="1051" y="8"/>
                  </a:cubicBezTo>
                  <a:cubicBezTo>
                    <a:pt x="1047" y="5"/>
                    <a:pt x="1047" y="5"/>
                    <a:pt x="1047" y="5"/>
                  </a:cubicBezTo>
                  <a:cubicBezTo>
                    <a:pt x="1040" y="0"/>
                    <a:pt x="1040" y="0"/>
                    <a:pt x="1040" y="0"/>
                  </a:cubicBezTo>
                  <a:cubicBezTo>
                    <a:pt x="1036" y="3"/>
                    <a:pt x="1036" y="3"/>
                    <a:pt x="1036" y="3"/>
                  </a:cubicBezTo>
                  <a:cubicBezTo>
                    <a:pt x="1033" y="5"/>
                    <a:pt x="1033" y="5"/>
                    <a:pt x="1033" y="5"/>
                  </a:cubicBezTo>
                  <a:cubicBezTo>
                    <a:pt x="1015" y="18"/>
                    <a:pt x="1015" y="18"/>
                    <a:pt x="1015" y="18"/>
                  </a:cubicBezTo>
                  <a:cubicBezTo>
                    <a:pt x="996" y="5"/>
                    <a:pt x="996" y="5"/>
                    <a:pt x="996" y="5"/>
                  </a:cubicBezTo>
                  <a:cubicBezTo>
                    <a:pt x="989" y="0"/>
                    <a:pt x="989" y="0"/>
                    <a:pt x="989" y="0"/>
                  </a:cubicBezTo>
                  <a:cubicBezTo>
                    <a:pt x="981" y="6"/>
                    <a:pt x="981" y="6"/>
                    <a:pt x="981" y="6"/>
                  </a:cubicBezTo>
                  <a:cubicBezTo>
                    <a:pt x="964" y="18"/>
                    <a:pt x="964" y="18"/>
                    <a:pt x="964" y="18"/>
                  </a:cubicBezTo>
                  <a:cubicBezTo>
                    <a:pt x="939" y="0"/>
                    <a:pt x="939" y="0"/>
                    <a:pt x="939" y="0"/>
                  </a:cubicBezTo>
                  <a:cubicBezTo>
                    <a:pt x="934" y="4"/>
                    <a:pt x="934" y="4"/>
                    <a:pt x="934" y="4"/>
                  </a:cubicBezTo>
                  <a:cubicBezTo>
                    <a:pt x="930" y="7"/>
                    <a:pt x="930" y="7"/>
                    <a:pt x="930" y="7"/>
                  </a:cubicBezTo>
                  <a:cubicBezTo>
                    <a:pt x="914" y="18"/>
                    <a:pt x="914" y="18"/>
                    <a:pt x="914" y="18"/>
                  </a:cubicBezTo>
                  <a:cubicBezTo>
                    <a:pt x="914" y="18"/>
                    <a:pt x="914" y="18"/>
                    <a:pt x="914" y="18"/>
                  </a:cubicBezTo>
                  <a:cubicBezTo>
                    <a:pt x="905" y="12"/>
                    <a:pt x="905" y="12"/>
                    <a:pt x="905" y="12"/>
                  </a:cubicBezTo>
                  <a:cubicBezTo>
                    <a:pt x="888" y="0"/>
                    <a:pt x="888" y="0"/>
                    <a:pt x="888" y="0"/>
                  </a:cubicBezTo>
                  <a:cubicBezTo>
                    <a:pt x="863" y="18"/>
                    <a:pt x="863" y="18"/>
                    <a:pt x="863" y="18"/>
                  </a:cubicBezTo>
                  <a:cubicBezTo>
                    <a:pt x="838" y="0"/>
                    <a:pt x="838" y="0"/>
                    <a:pt x="838" y="0"/>
                  </a:cubicBezTo>
                  <a:cubicBezTo>
                    <a:pt x="813" y="18"/>
                    <a:pt x="813" y="18"/>
                    <a:pt x="813" y="18"/>
                  </a:cubicBezTo>
                  <a:cubicBezTo>
                    <a:pt x="788" y="0"/>
                    <a:pt x="788" y="0"/>
                    <a:pt x="788" y="0"/>
                  </a:cubicBezTo>
                  <a:cubicBezTo>
                    <a:pt x="763" y="18"/>
                    <a:pt x="763" y="18"/>
                    <a:pt x="763" y="18"/>
                  </a:cubicBezTo>
                  <a:cubicBezTo>
                    <a:pt x="737" y="0"/>
                    <a:pt x="737" y="0"/>
                    <a:pt x="737" y="0"/>
                  </a:cubicBezTo>
                  <a:cubicBezTo>
                    <a:pt x="712" y="18"/>
                    <a:pt x="712" y="18"/>
                    <a:pt x="712" y="18"/>
                  </a:cubicBezTo>
                  <a:cubicBezTo>
                    <a:pt x="699" y="9"/>
                    <a:pt x="699" y="9"/>
                    <a:pt x="699" y="9"/>
                  </a:cubicBezTo>
                  <a:cubicBezTo>
                    <a:pt x="695" y="6"/>
                    <a:pt x="695" y="6"/>
                    <a:pt x="695" y="6"/>
                  </a:cubicBezTo>
                  <a:cubicBezTo>
                    <a:pt x="687" y="0"/>
                    <a:pt x="687" y="0"/>
                    <a:pt x="687" y="0"/>
                  </a:cubicBezTo>
                  <a:cubicBezTo>
                    <a:pt x="683" y="3"/>
                    <a:pt x="683" y="3"/>
                    <a:pt x="683" y="3"/>
                  </a:cubicBezTo>
                  <a:cubicBezTo>
                    <a:pt x="679" y="6"/>
                    <a:pt x="679" y="6"/>
                    <a:pt x="679" y="6"/>
                  </a:cubicBezTo>
                  <a:cubicBezTo>
                    <a:pt x="673" y="10"/>
                    <a:pt x="673" y="10"/>
                    <a:pt x="673" y="10"/>
                  </a:cubicBezTo>
                  <a:cubicBezTo>
                    <a:pt x="670" y="12"/>
                    <a:pt x="670" y="12"/>
                    <a:pt x="670" y="12"/>
                  </a:cubicBezTo>
                  <a:cubicBezTo>
                    <a:pt x="662" y="18"/>
                    <a:pt x="662" y="18"/>
                    <a:pt x="662" y="18"/>
                  </a:cubicBezTo>
                  <a:cubicBezTo>
                    <a:pt x="637" y="0"/>
                    <a:pt x="637" y="0"/>
                    <a:pt x="637" y="0"/>
                  </a:cubicBezTo>
                  <a:cubicBezTo>
                    <a:pt x="629" y="6"/>
                    <a:pt x="629" y="6"/>
                    <a:pt x="629" y="6"/>
                  </a:cubicBezTo>
                  <a:cubicBezTo>
                    <a:pt x="611" y="18"/>
                    <a:pt x="611" y="18"/>
                    <a:pt x="611" y="18"/>
                  </a:cubicBezTo>
                  <a:cubicBezTo>
                    <a:pt x="586" y="0"/>
                    <a:pt x="586" y="0"/>
                    <a:pt x="586" y="0"/>
                  </a:cubicBezTo>
                  <a:cubicBezTo>
                    <a:pt x="561" y="18"/>
                    <a:pt x="561" y="18"/>
                    <a:pt x="561" y="18"/>
                  </a:cubicBezTo>
                  <a:cubicBezTo>
                    <a:pt x="553" y="13"/>
                    <a:pt x="553" y="13"/>
                    <a:pt x="553" y="13"/>
                  </a:cubicBezTo>
                  <a:cubicBezTo>
                    <a:pt x="550" y="11"/>
                    <a:pt x="550" y="11"/>
                    <a:pt x="550" y="11"/>
                  </a:cubicBezTo>
                  <a:cubicBezTo>
                    <a:pt x="548" y="9"/>
                    <a:pt x="548" y="9"/>
                    <a:pt x="548" y="9"/>
                  </a:cubicBezTo>
                  <a:cubicBezTo>
                    <a:pt x="536" y="0"/>
                    <a:pt x="536" y="0"/>
                    <a:pt x="536" y="0"/>
                  </a:cubicBezTo>
                  <a:cubicBezTo>
                    <a:pt x="510" y="18"/>
                    <a:pt x="510" y="18"/>
                    <a:pt x="510" y="18"/>
                  </a:cubicBezTo>
                  <a:cubicBezTo>
                    <a:pt x="490" y="4"/>
                    <a:pt x="490" y="4"/>
                    <a:pt x="490" y="4"/>
                  </a:cubicBezTo>
                  <a:cubicBezTo>
                    <a:pt x="485" y="0"/>
                    <a:pt x="485" y="0"/>
                    <a:pt x="485" y="0"/>
                  </a:cubicBezTo>
                  <a:cubicBezTo>
                    <a:pt x="460" y="18"/>
                    <a:pt x="460" y="18"/>
                    <a:pt x="460" y="18"/>
                  </a:cubicBezTo>
                  <a:cubicBezTo>
                    <a:pt x="435" y="0"/>
                    <a:pt x="435" y="0"/>
                    <a:pt x="435" y="0"/>
                  </a:cubicBezTo>
                  <a:cubicBezTo>
                    <a:pt x="425" y="7"/>
                    <a:pt x="425" y="7"/>
                    <a:pt x="425" y="7"/>
                  </a:cubicBezTo>
                  <a:cubicBezTo>
                    <a:pt x="409" y="18"/>
                    <a:pt x="409" y="18"/>
                    <a:pt x="409" y="18"/>
                  </a:cubicBezTo>
                  <a:cubicBezTo>
                    <a:pt x="384" y="0"/>
                    <a:pt x="384" y="0"/>
                    <a:pt x="384" y="0"/>
                  </a:cubicBezTo>
                  <a:cubicBezTo>
                    <a:pt x="379" y="4"/>
                    <a:pt x="379" y="4"/>
                    <a:pt x="379" y="4"/>
                  </a:cubicBezTo>
                  <a:cubicBezTo>
                    <a:pt x="375" y="7"/>
                    <a:pt x="375" y="7"/>
                    <a:pt x="375" y="7"/>
                  </a:cubicBezTo>
                  <a:cubicBezTo>
                    <a:pt x="359" y="18"/>
                    <a:pt x="359" y="18"/>
                    <a:pt x="359" y="18"/>
                  </a:cubicBezTo>
                  <a:cubicBezTo>
                    <a:pt x="340" y="5"/>
                    <a:pt x="340" y="5"/>
                    <a:pt x="340" y="5"/>
                  </a:cubicBezTo>
                  <a:cubicBezTo>
                    <a:pt x="334" y="0"/>
                    <a:pt x="334" y="0"/>
                    <a:pt x="334" y="0"/>
                  </a:cubicBezTo>
                  <a:cubicBezTo>
                    <a:pt x="309" y="18"/>
                    <a:pt x="309" y="18"/>
                    <a:pt x="309" y="18"/>
                  </a:cubicBezTo>
                  <a:cubicBezTo>
                    <a:pt x="284" y="0"/>
                    <a:pt x="284" y="0"/>
                    <a:pt x="284" y="0"/>
                  </a:cubicBezTo>
                  <a:cubicBezTo>
                    <a:pt x="258" y="18"/>
                    <a:pt x="258" y="18"/>
                    <a:pt x="258" y="18"/>
                  </a:cubicBezTo>
                  <a:cubicBezTo>
                    <a:pt x="233" y="0"/>
                    <a:pt x="233" y="0"/>
                    <a:pt x="233" y="0"/>
                  </a:cubicBezTo>
                  <a:cubicBezTo>
                    <a:pt x="216" y="12"/>
                    <a:pt x="216" y="12"/>
                    <a:pt x="216" y="12"/>
                  </a:cubicBezTo>
                  <a:cubicBezTo>
                    <a:pt x="212" y="15"/>
                    <a:pt x="212" y="15"/>
                    <a:pt x="212" y="15"/>
                  </a:cubicBezTo>
                  <a:cubicBezTo>
                    <a:pt x="208" y="18"/>
                    <a:pt x="208" y="18"/>
                    <a:pt x="208" y="18"/>
                  </a:cubicBezTo>
                  <a:cubicBezTo>
                    <a:pt x="183" y="0"/>
                    <a:pt x="183" y="0"/>
                    <a:pt x="183" y="0"/>
                  </a:cubicBezTo>
                  <a:cubicBezTo>
                    <a:pt x="158" y="18"/>
                    <a:pt x="158" y="18"/>
                    <a:pt x="158" y="18"/>
                  </a:cubicBezTo>
                  <a:cubicBezTo>
                    <a:pt x="156" y="17"/>
                    <a:pt x="156" y="17"/>
                    <a:pt x="156" y="17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57" y="18"/>
                    <a:pt x="57" y="18"/>
                    <a:pt x="57" y="18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19" y="31"/>
                    <a:pt x="8" y="6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4" y="77"/>
                    <a:pt x="9" y="62"/>
                    <a:pt x="15" y="46"/>
                  </a:cubicBezTo>
                  <a:cubicBezTo>
                    <a:pt x="1197" y="46"/>
                    <a:pt x="1197" y="46"/>
                    <a:pt x="1197" y="46"/>
                  </a:cubicBezTo>
                  <a:cubicBezTo>
                    <a:pt x="1196" y="34"/>
                    <a:pt x="1195" y="19"/>
                    <a:pt x="1195" y="3"/>
                  </a:cubicBezTo>
                  <a:cubicBezTo>
                    <a:pt x="1191" y="0"/>
                    <a:pt x="1191" y="0"/>
                    <a:pt x="1191" y="0"/>
                  </a:cubicBezTo>
                </a:path>
              </a:pathLst>
            </a:custGeom>
            <a:solidFill>
              <a:srgbClr val="83CC9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1" name="Google Shape;1001;p39"/>
            <p:cNvSpPr/>
            <p:nvPr/>
          </p:nvSpPr>
          <p:spPr>
            <a:xfrm>
              <a:off x="6970713" y="4110038"/>
              <a:ext cx="4222748" cy="1544639"/>
            </a:xfrm>
            <a:custGeom>
              <a:rect b="b" l="l" r="r" t="t"/>
              <a:pathLst>
                <a:path extrusionOk="0" h="624" w="1708">
                  <a:moveTo>
                    <a:pt x="120" y="390"/>
                  </a:moveTo>
                  <a:cubicBezTo>
                    <a:pt x="337" y="624"/>
                    <a:pt x="603" y="472"/>
                    <a:pt x="829" y="460"/>
                  </a:cubicBezTo>
                  <a:cubicBezTo>
                    <a:pt x="916" y="456"/>
                    <a:pt x="1003" y="469"/>
                    <a:pt x="1090" y="481"/>
                  </a:cubicBezTo>
                  <a:cubicBezTo>
                    <a:pt x="1194" y="497"/>
                    <a:pt x="1298" y="512"/>
                    <a:pt x="1402" y="498"/>
                  </a:cubicBezTo>
                  <a:cubicBezTo>
                    <a:pt x="1582" y="472"/>
                    <a:pt x="1676" y="324"/>
                    <a:pt x="1700" y="136"/>
                  </a:cubicBezTo>
                  <a:cubicBezTo>
                    <a:pt x="1706" y="91"/>
                    <a:pt x="1708" y="45"/>
                    <a:pt x="1706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0" y="126"/>
                    <a:pt x="2" y="263"/>
                    <a:pt x="120" y="390"/>
                  </a:cubicBezTo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002" name="Google Shape;1002;p39"/>
            <p:cNvCxnSpPr/>
            <p:nvPr/>
          </p:nvCxnSpPr>
          <p:spPr>
            <a:xfrm>
              <a:off x="8008938" y="4249738"/>
              <a:ext cx="1090500" cy="0"/>
            </a:xfrm>
            <a:prstGeom prst="straightConnector1">
              <a:avLst/>
            </a:prstGeom>
            <a:noFill/>
            <a:ln cap="rnd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003" name="Google Shape;1003;p39"/>
            <p:cNvCxnSpPr/>
            <p:nvPr/>
          </p:nvCxnSpPr>
          <p:spPr>
            <a:xfrm rot="10800000">
              <a:off x="8783613" y="4308475"/>
              <a:ext cx="701700" cy="0"/>
            </a:xfrm>
            <a:prstGeom prst="straightConnector1">
              <a:avLst/>
            </a:prstGeom>
            <a:noFill/>
            <a:ln cap="rnd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004" name="Google Shape;1004;p39"/>
            <p:cNvCxnSpPr/>
            <p:nvPr/>
          </p:nvCxnSpPr>
          <p:spPr>
            <a:xfrm>
              <a:off x="7745413" y="4471988"/>
              <a:ext cx="1593900" cy="0"/>
            </a:xfrm>
            <a:prstGeom prst="straightConnector1">
              <a:avLst/>
            </a:prstGeom>
            <a:noFill/>
            <a:ln cap="rnd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005" name="Google Shape;1005;p39"/>
            <p:cNvSpPr/>
            <p:nvPr/>
          </p:nvSpPr>
          <p:spPr>
            <a:xfrm>
              <a:off x="9661526" y="4595813"/>
              <a:ext cx="1355725" cy="9525"/>
            </a:xfrm>
            <a:custGeom>
              <a:rect b="b" l="l" r="r" t="t"/>
              <a:pathLst>
                <a:path extrusionOk="0" h="4" w="549">
                  <a:moveTo>
                    <a:pt x="547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547" y="4"/>
                    <a:pt x="547" y="4"/>
                    <a:pt x="547" y="4"/>
                  </a:cubicBezTo>
                  <a:cubicBezTo>
                    <a:pt x="548" y="4"/>
                    <a:pt x="549" y="3"/>
                    <a:pt x="549" y="2"/>
                  </a:cubicBezTo>
                  <a:cubicBezTo>
                    <a:pt x="549" y="1"/>
                    <a:pt x="548" y="0"/>
                    <a:pt x="547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006" name="Google Shape;1006;p39"/>
            <p:cNvCxnSpPr/>
            <p:nvPr/>
          </p:nvCxnSpPr>
          <p:spPr>
            <a:xfrm>
              <a:off x="9091613" y="4694238"/>
              <a:ext cx="660300" cy="0"/>
            </a:xfrm>
            <a:prstGeom prst="straightConnector1">
              <a:avLst/>
            </a:prstGeom>
            <a:noFill/>
            <a:ln cap="rnd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007" name="Google Shape;1007;p39"/>
            <p:cNvCxnSpPr/>
            <p:nvPr/>
          </p:nvCxnSpPr>
          <p:spPr>
            <a:xfrm>
              <a:off x="7640638" y="5056188"/>
              <a:ext cx="765300" cy="0"/>
            </a:xfrm>
            <a:prstGeom prst="straightConnector1">
              <a:avLst/>
            </a:prstGeom>
            <a:noFill/>
            <a:ln cap="rnd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008" name="Google Shape;1008;p39"/>
            <p:cNvCxnSpPr/>
            <p:nvPr/>
          </p:nvCxnSpPr>
          <p:spPr>
            <a:xfrm rot="10800000">
              <a:off x="8310701" y="5176838"/>
              <a:ext cx="350700" cy="0"/>
            </a:xfrm>
            <a:prstGeom prst="straightConnector1">
              <a:avLst/>
            </a:prstGeom>
            <a:noFill/>
            <a:ln cap="rnd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009" name="Google Shape;1009;p39"/>
            <p:cNvCxnSpPr/>
            <p:nvPr/>
          </p:nvCxnSpPr>
          <p:spPr>
            <a:xfrm>
              <a:off x="9459913" y="4189413"/>
              <a:ext cx="189000" cy="0"/>
            </a:xfrm>
            <a:prstGeom prst="straightConnector1">
              <a:avLst/>
            </a:prstGeom>
            <a:noFill/>
            <a:ln cap="rnd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010" name="Google Shape;1010;p39"/>
            <p:cNvCxnSpPr/>
            <p:nvPr/>
          </p:nvCxnSpPr>
          <p:spPr>
            <a:xfrm rot="10800000">
              <a:off x="10856988" y="4256088"/>
              <a:ext cx="180900" cy="0"/>
            </a:xfrm>
            <a:prstGeom prst="straightConnector1">
              <a:avLst/>
            </a:prstGeom>
            <a:noFill/>
            <a:ln cap="rnd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011" name="Google Shape;1011;p39"/>
            <p:cNvSpPr/>
            <p:nvPr/>
          </p:nvSpPr>
          <p:spPr>
            <a:xfrm>
              <a:off x="9963151" y="4338638"/>
              <a:ext cx="933450" cy="9525"/>
            </a:xfrm>
            <a:custGeom>
              <a:rect b="b" l="l" r="r" t="t"/>
              <a:pathLst>
                <a:path extrusionOk="0" h="4" w="378">
                  <a:moveTo>
                    <a:pt x="376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0" y="3"/>
                    <a:pt x="0" y="4"/>
                    <a:pt x="2" y="4"/>
                  </a:cubicBezTo>
                  <a:cubicBezTo>
                    <a:pt x="376" y="4"/>
                    <a:pt x="376" y="4"/>
                    <a:pt x="376" y="4"/>
                  </a:cubicBezTo>
                  <a:cubicBezTo>
                    <a:pt x="377" y="4"/>
                    <a:pt x="378" y="3"/>
                    <a:pt x="378" y="2"/>
                  </a:cubicBezTo>
                  <a:cubicBezTo>
                    <a:pt x="378" y="1"/>
                    <a:pt x="377" y="0"/>
                    <a:pt x="37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012" name="Google Shape;1012;p39"/>
            <p:cNvCxnSpPr/>
            <p:nvPr/>
          </p:nvCxnSpPr>
          <p:spPr>
            <a:xfrm>
              <a:off x="7751763" y="4318000"/>
              <a:ext cx="301500" cy="0"/>
            </a:xfrm>
            <a:prstGeom prst="straightConnector1">
              <a:avLst/>
            </a:prstGeom>
            <a:noFill/>
            <a:ln cap="rnd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013" name="Google Shape;1013;p39"/>
            <p:cNvCxnSpPr/>
            <p:nvPr/>
          </p:nvCxnSpPr>
          <p:spPr>
            <a:xfrm>
              <a:off x="7227888" y="4238625"/>
              <a:ext cx="173100" cy="0"/>
            </a:xfrm>
            <a:prstGeom prst="straightConnector1">
              <a:avLst/>
            </a:prstGeom>
            <a:noFill/>
            <a:ln cap="rnd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014" name="Google Shape;1014;p39"/>
            <p:cNvCxnSpPr/>
            <p:nvPr/>
          </p:nvCxnSpPr>
          <p:spPr>
            <a:xfrm>
              <a:off x="7099301" y="4308475"/>
              <a:ext cx="180900" cy="0"/>
            </a:xfrm>
            <a:prstGeom prst="straightConnector1">
              <a:avLst/>
            </a:prstGeom>
            <a:noFill/>
            <a:ln cap="rnd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015" name="Google Shape;1015;p39"/>
            <p:cNvSpPr/>
            <p:nvPr/>
          </p:nvSpPr>
          <p:spPr>
            <a:xfrm>
              <a:off x="8086726" y="1719263"/>
              <a:ext cx="1306514" cy="1423989"/>
            </a:xfrm>
            <a:custGeom>
              <a:rect b="b" l="l" r="r" t="t"/>
              <a:pathLst>
                <a:path extrusionOk="0" h="576" w="529">
                  <a:moveTo>
                    <a:pt x="0" y="0"/>
                  </a:moveTo>
                  <a:cubicBezTo>
                    <a:pt x="0" y="0"/>
                    <a:pt x="53" y="122"/>
                    <a:pt x="181" y="164"/>
                  </a:cubicBezTo>
                  <a:cubicBezTo>
                    <a:pt x="181" y="164"/>
                    <a:pt x="218" y="309"/>
                    <a:pt x="337" y="331"/>
                  </a:cubicBezTo>
                  <a:cubicBezTo>
                    <a:pt x="337" y="331"/>
                    <a:pt x="344" y="448"/>
                    <a:pt x="460" y="482"/>
                  </a:cubicBezTo>
                  <a:cubicBezTo>
                    <a:pt x="529" y="576"/>
                    <a:pt x="529" y="576"/>
                    <a:pt x="529" y="576"/>
                  </a:cubicBezTo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6" name="Google Shape;1016;p39"/>
            <p:cNvSpPr/>
            <p:nvPr/>
          </p:nvSpPr>
          <p:spPr>
            <a:xfrm>
              <a:off x="7231063" y="4778375"/>
              <a:ext cx="558900" cy="171300"/>
            </a:xfrm>
            <a:prstGeom prst="ellipse">
              <a:avLst/>
            </a:pr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7" name="Google Shape;1017;p39"/>
            <p:cNvSpPr/>
            <p:nvPr/>
          </p:nvSpPr>
          <p:spPr>
            <a:xfrm>
              <a:off x="7312026" y="4803775"/>
              <a:ext cx="395400" cy="120600"/>
            </a:xfrm>
            <a:prstGeom prst="ellipse">
              <a:avLst/>
            </a:pr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018" name="Google Shape;1018;p39"/>
            <p:cNvCxnSpPr/>
            <p:nvPr/>
          </p:nvCxnSpPr>
          <p:spPr>
            <a:xfrm flipH="1">
              <a:off x="7510426" y="1719263"/>
              <a:ext cx="576300" cy="3143100"/>
            </a:xfrm>
            <a:prstGeom prst="straightConnector1">
              <a:avLst/>
            </a:prstGeom>
            <a:noFill/>
            <a:ln cap="rnd" cmpd="sng" w="9525">
              <a:solidFill>
                <a:srgbClr val="263238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019" name="Google Shape;1019;p39"/>
            <p:cNvSpPr/>
            <p:nvPr/>
          </p:nvSpPr>
          <p:spPr>
            <a:xfrm>
              <a:off x="9569451" y="3248025"/>
              <a:ext cx="185738" cy="173038"/>
            </a:xfrm>
            <a:custGeom>
              <a:rect b="b" l="l" r="r" t="t"/>
              <a:pathLst>
                <a:path extrusionOk="0" h="70" w="75">
                  <a:moveTo>
                    <a:pt x="75" y="41"/>
                  </a:moveTo>
                  <a:cubicBezTo>
                    <a:pt x="53" y="25"/>
                    <a:pt x="53" y="25"/>
                    <a:pt x="53" y="25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36" y="3"/>
                    <a:pt x="28" y="0"/>
                    <a:pt x="20" y="1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4" y="4"/>
                    <a:pt x="0" y="9"/>
                    <a:pt x="0" y="15"/>
                  </a:cubicBezTo>
                  <a:cubicBezTo>
                    <a:pt x="0" y="16"/>
                    <a:pt x="1" y="17"/>
                    <a:pt x="1" y="17"/>
                  </a:cubicBezTo>
                  <a:cubicBezTo>
                    <a:pt x="3" y="21"/>
                    <a:pt x="4" y="24"/>
                    <a:pt x="4" y="28"/>
                  </a:cubicBezTo>
                  <a:cubicBezTo>
                    <a:pt x="6" y="34"/>
                    <a:pt x="9" y="40"/>
                    <a:pt x="13" y="46"/>
                  </a:cubicBezTo>
                  <a:cubicBezTo>
                    <a:pt x="17" y="51"/>
                    <a:pt x="39" y="51"/>
                    <a:pt x="39" y="51"/>
                  </a:cubicBezTo>
                  <a:cubicBezTo>
                    <a:pt x="73" y="70"/>
                    <a:pt x="73" y="70"/>
                    <a:pt x="73" y="70"/>
                  </a:cubicBezTo>
                  <a:cubicBezTo>
                    <a:pt x="75" y="41"/>
                    <a:pt x="75" y="41"/>
                    <a:pt x="75" y="4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0" name="Google Shape;1020;p39"/>
            <p:cNvSpPr/>
            <p:nvPr/>
          </p:nvSpPr>
          <p:spPr>
            <a:xfrm>
              <a:off x="9564688" y="3244850"/>
              <a:ext cx="195263" cy="180975"/>
            </a:xfrm>
            <a:custGeom>
              <a:rect b="b" l="l" r="r" t="t"/>
              <a:pathLst>
                <a:path extrusionOk="0" h="73" w="79">
                  <a:moveTo>
                    <a:pt x="77" y="42"/>
                  </a:moveTo>
                  <a:cubicBezTo>
                    <a:pt x="78" y="40"/>
                    <a:pt x="78" y="40"/>
                    <a:pt x="78" y="40"/>
                  </a:cubicBezTo>
                  <a:cubicBezTo>
                    <a:pt x="56" y="25"/>
                    <a:pt x="56" y="25"/>
                    <a:pt x="56" y="25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40" y="3"/>
                    <a:pt x="33" y="0"/>
                    <a:pt x="26" y="0"/>
                  </a:cubicBezTo>
                  <a:cubicBezTo>
                    <a:pt x="24" y="0"/>
                    <a:pt x="23" y="0"/>
                    <a:pt x="21" y="0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5" y="3"/>
                    <a:pt x="0" y="9"/>
                    <a:pt x="0" y="15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1" y="19"/>
                    <a:pt x="2" y="20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3" y="22"/>
                    <a:pt x="4" y="26"/>
                    <a:pt x="5" y="29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7" y="36"/>
                    <a:pt x="9" y="42"/>
                    <a:pt x="13" y="48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15" y="50"/>
                    <a:pt x="17" y="51"/>
                    <a:pt x="19" y="51"/>
                  </a:cubicBezTo>
                  <a:cubicBezTo>
                    <a:pt x="26" y="53"/>
                    <a:pt x="35" y="54"/>
                    <a:pt x="39" y="54"/>
                  </a:cubicBezTo>
                  <a:cubicBezTo>
                    <a:pt x="40" y="54"/>
                    <a:pt x="41" y="54"/>
                    <a:pt x="41" y="54"/>
                  </a:cubicBezTo>
                  <a:cubicBezTo>
                    <a:pt x="41" y="52"/>
                    <a:pt x="41" y="52"/>
                    <a:pt x="41" y="52"/>
                  </a:cubicBezTo>
                  <a:cubicBezTo>
                    <a:pt x="40" y="53"/>
                    <a:pt x="40" y="53"/>
                    <a:pt x="40" y="53"/>
                  </a:cubicBezTo>
                  <a:cubicBezTo>
                    <a:pt x="74" y="72"/>
                    <a:pt x="74" y="72"/>
                    <a:pt x="74" y="72"/>
                  </a:cubicBezTo>
                  <a:cubicBezTo>
                    <a:pt x="74" y="73"/>
                    <a:pt x="75" y="73"/>
                    <a:pt x="76" y="72"/>
                  </a:cubicBezTo>
                  <a:cubicBezTo>
                    <a:pt x="76" y="72"/>
                    <a:pt x="77" y="71"/>
                    <a:pt x="77" y="71"/>
                  </a:cubicBezTo>
                  <a:cubicBezTo>
                    <a:pt x="79" y="42"/>
                    <a:pt x="79" y="42"/>
                    <a:pt x="79" y="42"/>
                  </a:cubicBezTo>
                  <a:cubicBezTo>
                    <a:pt x="79" y="41"/>
                    <a:pt x="78" y="40"/>
                    <a:pt x="78" y="40"/>
                  </a:cubicBezTo>
                  <a:cubicBezTo>
                    <a:pt x="77" y="42"/>
                    <a:pt x="77" y="42"/>
                    <a:pt x="77" y="42"/>
                  </a:cubicBezTo>
                  <a:cubicBezTo>
                    <a:pt x="75" y="41"/>
                    <a:pt x="75" y="41"/>
                    <a:pt x="75" y="41"/>
                  </a:cubicBezTo>
                  <a:cubicBezTo>
                    <a:pt x="73" y="67"/>
                    <a:pt x="73" y="67"/>
                    <a:pt x="73" y="67"/>
                  </a:cubicBezTo>
                  <a:cubicBezTo>
                    <a:pt x="42" y="50"/>
                    <a:pt x="42" y="50"/>
                    <a:pt x="42" y="50"/>
                  </a:cubicBezTo>
                  <a:cubicBezTo>
                    <a:pt x="41" y="50"/>
                    <a:pt x="41" y="50"/>
                    <a:pt x="41" y="50"/>
                  </a:cubicBezTo>
                  <a:cubicBezTo>
                    <a:pt x="41" y="50"/>
                    <a:pt x="40" y="50"/>
                    <a:pt x="39" y="50"/>
                  </a:cubicBezTo>
                  <a:cubicBezTo>
                    <a:pt x="37" y="50"/>
                    <a:pt x="32" y="49"/>
                    <a:pt x="27" y="49"/>
                  </a:cubicBezTo>
                  <a:cubicBezTo>
                    <a:pt x="24" y="49"/>
                    <a:pt x="22" y="48"/>
                    <a:pt x="20" y="47"/>
                  </a:cubicBezTo>
                  <a:cubicBezTo>
                    <a:pt x="18" y="47"/>
                    <a:pt x="17" y="46"/>
                    <a:pt x="16" y="45"/>
                  </a:cubicBezTo>
                  <a:cubicBezTo>
                    <a:pt x="15" y="47"/>
                    <a:pt x="15" y="47"/>
                    <a:pt x="15" y="47"/>
                  </a:cubicBezTo>
                  <a:cubicBezTo>
                    <a:pt x="16" y="46"/>
                    <a:pt x="16" y="46"/>
                    <a:pt x="16" y="46"/>
                  </a:cubicBezTo>
                  <a:cubicBezTo>
                    <a:pt x="13" y="40"/>
                    <a:pt x="10" y="35"/>
                    <a:pt x="8" y="29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8" y="25"/>
                    <a:pt x="7" y="21"/>
                    <a:pt x="5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4" y="17"/>
                    <a:pt x="4" y="16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1"/>
                    <a:pt x="8" y="6"/>
                    <a:pt x="12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3" y="4"/>
                    <a:pt x="25" y="4"/>
                    <a:pt x="26" y="4"/>
                  </a:cubicBezTo>
                  <a:cubicBezTo>
                    <a:pt x="32" y="4"/>
                    <a:pt x="38" y="7"/>
                    <a:pt x="41" y="11"/>
                  </a:cubicBezTo>
                  <a:cubicBezTo>
                    <a:pt x="41" y="11"/>
                    <a:pt x="41" y="11"/>
                    <a:pt x="41" y="11"/>
                  </a:cubicBezTo>
                  <a:cubicBezTo>
                    <a:pt x="53" y="27"/>
                    <a:pt x="53" y="27"/>
                    <a:pt x="53" y="27"/>
                  </a:cubicBezTo>
                  <a:cubicBezTo>
                    <a:pt x="54" y="28"/>
                    <a:pt x="54" y="28"/>
                    <a:pt x="54" y="28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77" y="42"/>
                    <a:pt x="77" y="42"/>
                    <a:pt x="77" y="42"/>
                  </a:cubicBezTo>
                  <a:cubicBezTo>
                    <a:pt x="75" y="41"/>
                    <a:pt x="75" y="41"/>
                    <a:pt x="75" y="41"/>
                  </a:cubicBezTo>
                  <a:cubicBezTo>
                    <a:pt x="77" y="42"/>
                    <a:pt x="77" y="42"/>
                    <a:pt x="77" y="42"/>
                  </a:cubicBezTo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1" name="Google Shape;1021;p39"/>
            <p:cNvSpPr/>
            <p:nvPr/>
          </p:nvSpPr>
          <p:spPr>
            <a:xfrm>
              <a:off x="9739313" y="3097213"/>
              <a:ext cx="673100" cy="454025"/>
            </a:xfrm>
            <a:custGeom>
              <a:rect b="b" l="l" r="r" t="t"/>
              <a:pathLst>
                <a:path extrusionOk="0" h="184" w="272">
                  <a:moveTo>
                    <a:pt x="2" y="95"/>
                  </a:moveTo>
                  <a:cubicBezTo>
                    <a:pt x="0" y="135"/>
                    <a:pt x="0" y="135"/>
                    <a:pt x="0" y="135"/>
                  </a:cubicBezTo>
                  <a:cubicBezTo>
                    <a:pt x="0" y="135"/>
                    <a:pt x="94" y="181"/>
                    <a:pt x="117" y="183"/>
                  </a:cubicBezTo>
                  <a:cubicBezTo>
                    <a:pt x="140" y="184"/>
                    <a:pt x="168" y="173"/>
                    <a:pt x="175" y="171"/>
                  </a:cubicBezTo>
                  <a:cubicBezTo>
                    <a:pt x="181" y="168"/>
                    <a:pt x="264" y="97"/>
                    <a:pt x="268" y="80"/>
                  </a:cubicBezTo>
                  <a:cubicBezTo>
                    <a:pt x="272" y="64"/>
                    <a:pt x="261" y="14"/>
                    <a:pt x="236" y="7"/>
                  </a:cubicBezTo>
                  <a:cubicBezTo>
                    <a:pt x="210" y="0"/>
                    <a:pt x="180" y="18"/>
                    <a:pt x="170" y="25"/>
                  </a:cubicBezTo>
                  <a:cubicBezTo>
                    <a:pt x="160" y="31"/>
                    <a:pt x="107" y="115"/>
                    <a:pt x="107" y="115"/>
                  </a:cubicBezTo>
                  <a:cubicBezTo>
                    <a:pt x="2" y="95"/>
                    <a:pt x="2" y="95"/>
                    <a:pt x="2" y="9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2" name="Google Shape;1022;p39"/>
            <p:cNvSpPr/>
            <p:nvPr/>
          </p:nvSpPr>
          <p:spPr>
            <a:xfrm>
              <a:off x="9734551" y="3103563"/>
              <a:ext cx="674688" cy="450850"/>
            </a:xfrm>
            <a:custGeom>
              <a:rect b="b" l="l" r="r" t="t"/>
              <a:pathLst>
                <a:path extrusionOk="0" h="182" w="273">
                  <a:moveTo>
                    <a:pt x="4" y="92"/>
                  </a:moveTo>
                  <a:cubicBezTo>
                    <a:pt x="2" y="92"/>
                    <a:pt x="2" y="92"/>
                    <a:pt x="2" y="92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0" y="133"/>
                    <a:pt x="0" y="134"/>
                    <a:pt x="1" y="134"/>
                  </a:cubicBezTo>
                  <a:cubicBezTo>
                    <a:pt x="1" y="134"/>
                    <a:pt x="25" y="146"/>
                    <a:pt x="51" y="157"/>
                  </a:cubicBezTo>
                  <a:cubicBezTo>
                    <a:pt x="64" y="163"/>
                    <a:pt x="78" y="169"/>
                    <a:pt x="91" y="173"/>
                  </a:cubicBezTo>
                  <a:cubicBezTo>
                    <a:pt x="103" y="178"/>
                    <a:pt x="113" y="181"/>
                    <a:pt x="119" y="182"/>
                  </a:cubicBezTo>
                  <a:cubicBezTo>
                    <a:pt x="121" y="182"/>
                    <a:pt x="123" y="182"/>
                    <a:pt x="125" y="182"/>
                  </a:cubicBezTo>
                  <a:cubicBezTo>
                    <a:pt x="147" y="182"/>
                    <a:pt x="171" y="172"/>
                    <a:pt x="177" y="169"/>
                  </a:cubicBezTo>
                  <a:cubicBezTo>
                    <a:pt x="178" y="169"/>
                    <a:pt x="179" y="169"/>
                    <a:pt x="180" y="168"/>
                  </a:cubicBezTo>
                  <a:cubicBezTo>
                    <a:pt x="183" y="165"/>
                    <a:pt x="191" y="159"/>
                    <a:pt x="200" y="152"/>
                  </a:cubicBezTo>
                  <a:cubicBezTo>
                    <a:pt x="213" y="140"/>
                    <a:pt x="230" y="125"/>
                    <a:pt x="245" y="111"/>
                  </a:cubicBezTo>
                  <a:cubicBezTo>
                    <a:pt x="252" y="104"/>
                    <a:pt x="258" y="97"/>
                    <a:pt x="263" y="91"/>
                  </a:cubicBezTo>
                  <a:cubicBezTo>
                    <a:pt x="265" y="89"/>
                    <a:pt x="267" y="86"/>
                    <a:pt x="269" y="84"/>
                  </a:cubicBezTo>
                  <a:cubicBezTo>
                    <a:pt x="270" y="81"/>
                    <a:pt x="271" y="79"/>
                    <a:pt x="272" y="78"/>
                  </a:cubicBezTo>
                  <a:cubicBezTo>
                    <a:pt x="272" y="75"/>
                    <a:pt x="273" y="72"/>
                    <a:pt x="273" y="69"/>
                  </a:cubicBezTo>
                  <a:cubicBezTo>
                    <a:pt x="273" y="58"/>
                    <a:pt x="270" y="44"/>
                    <a:pt x="264" y="30"/>
                  </a:cubicBezTo>
                  <a:cubicBezTo>
                    <a:pt x="262" y="24"/>
                    <a:pt x="258" y="18"/>
                    <a:pt x="254" y="13"/>
                  </a:cubicBezTo>
                  <a:cubicBezTo>
                    <a:pt x="249" y="8"/>
                    <a:pt x="244" y="4"/>
                    <a:pt x="238" y="2"/>
                  </a:cubicBezTo>
                  <a:cubicBezTo>
                    <a:pt x="234" y="1"/>
                    <a:pt x="229" y="0"/>
                    <a:pt x="225" y="0"/>
                  </a:cubicBezTo>
                  <a:cubicBezTo>
                    <a:pt x="202" y="0"/>
                    <a:pt x="179" y="14"/>
                    <a:pt x="171" y="20"/>
                  </a:cubicBezTo>
                  <a:cubicBezTo>
                    <a:pt x="169" y="21"/>
                    <a:pt x="167" y="23"/>
                    <a:pt x="165" y="26"/>
                  </a:cubicBezTo>
                  <a:cubicBezTo>
                    <a:pt x="156" y="36"/>
                    <a:pt x="142" y="58"/>
                    <a:pt x="130" y="76"/>
                  </a:cubicBezTo>
                  <a:cubicBezTo>
                    <a:pt x="117" y="95"/>
                    <a:pt x="107" y="111"/>
                    <a:pt x="107" y="111"/>
                  </a:cubicBezTo>
                  <a:cubicBezTo>
                    <a:pt x="109" y="112"/>
                    <a:pt x="109" y="112"/>
                    <a:pt x="109" y="112"/>
                  </a:cubicBezTo>
                  <a:cubicBezTo>
                    <a:pt x="109" y="110"/>
                    <a:pt x="109" y="110"/>
                    <a:pt x="109" y="110"/>
                  </a:cubicBezTo>
                  <a:cubicBezTo>
                    <a:pt x="4" y="90"/>
                    <a:pt x="4" y="90"/>
                    <a:pt x="4" y="90"/>
                  </a:cubicBezTo>
                  <a:cubicBezTo>
                    <a:pt x="4" y="90"/>
                    <a:pt x="3" y="90"/>
                    <a:pt x="3" y="90"/>
                  </a:cubicBezTo>
                  <a:cubicBezTo>
                    <a:pt x="2" y="91"/>
                    <a:pt x="2" y="91"/>
                    <a:pt x="2" y="92"/>
                  </a:cubicBezTo>
                  <a:cubicBezTo>
                    <a:pt x="4" y="92"/>
                    <a:pt x="4" y="92"/>
                    <a:pt x="4" y="92"/>
                  </a:cubicBezTo>
                  <a:cubicBezTo>
                    <a:pt x="3" y="94"/>
                    <a:pt x="3" y="94"/>
                    <a:pt x="3" y="94"/>
                  </a:cubicBezTo>
                  <a:cubicBezTo>
                    <a:pt x="109" y="114"/>
                    <a:pt x="109" y="114"/>
                    <a:pt x="109" y="114"/>
                  </a:cubicBezTo>
                  <a:cubicBezTo>
                    <a:pt x="109" y="114"/>
                    <a:pt x="110" y="114"/>
                    <a:pt x="111" y="113"/>
                  </a:cubicBezTo>
                  <a:cubicBezTo>
                    <a:pt x="111" y="113"/>
                    <a:pt x="112" y="112"/>
                    <a:pt x="113" y="110"/>
                  </a:cubicBezTo>
                  <a:cubicBezTo>
                    <a:pt x="118" y="101"/>
                    <a:pt x="131" y="81"/>
                    <a:pt x="144" y="62"/>
                  </a:cubicBezTo>
                  <a:cubicBezTo>
                    <a:pt x="150" y="53"/>
                    <a:pt x="156" y="44"/>
                    <a:pt x="162" y="36"/>
                  </a:cubicBezTo>
                  <a:cubicBezTo>
                    <a:pt x="164" y="33"/>
                    <a:pt x="167" y="30"/>
                    <a:pt x="169" y="28"/>
                  </a:cubicBezTo>
                  <a:cubicBezTo>
                    <a:pt x="171" y="25"/>
                    <a:pt x="172" y="24"/>
                    <a:pt x="173" y="23"/>
                  </a:cubicBezTo>
                  <a:cubicBezTo>
                    <a:pt x="181" y="18"/>
                    <a:pt x="203" y="4"/>
                    <a:pt x="225" y="4"/>
                  </a:cubicBezTo>
                  <a:cubicBezTo>
                    <a:pt x="229" y="4"/>
                    <a:pt x="233" y="5"/>
                    <a:pt x="237" y="6"/>
                  </a:cubicBezTo>
                  <a:cubicBezTo>
                    <a:pt x="242" y="7"/>
                    <a:pt x="247" y="11"/>
                    <a:pt x="251" y="15"/>
                  </a:cubicBezTo>
                  <a:cubicBezTo>
                    <a:pt x="257" y="22"/>
                    <a:pt x="261" y="32"/>
                    <a:pt x="264" y="42"/>
                  </a:cubicBezTo>
                  <a:cubicBezTo>
                    <a:pt x="267" y="51"/>
                    <a:pt x="269" y="62"/>
                    <a:pt x="269" y="69"/>
                  </a:cubicBezTo>
                  <a:cubicBezTo>
                    <a:pt x="269" y="72"/>
                    <a:pt x="268" y="75"/>
                    <a:pt x="268" y="77"/>
                  </a:cubicBezTo>
                  <a:cubicBezTo>
                    <a:pt x="268" y="78"/>
                    <a:pt x="266" y="81"/>
                    <a:pt x="263" y="84"/>
                  </a:cubicBezTo>
                  <a:cubicBezTo>
                    <a:pt x="254" y="97"/>
                    <a:pt x="234" y="116"/>
                    <a:pt x="215" y="133"/>
                  </a:cubicBezTo>
                  <a:cubicBezTo>
                    <a:pt x="205" y="142"/>
                    <a:pt x="196" y="150"/>
                    <a:pt x="189" y="156"/>
                  </a:cubicBezTo>
                  <a:cubicBezTo>
                    <a:pt x="185" y="159"/>
                    <a:pt x="182" y="161"/>
                    <a:pt x="180" y="163"/>
                  </a:cubicBezTo>
                  <a:cubicBezTo>
                    <a:pt x="179" y="164"/>
                    <a:pt x="178" y="164"/>
                    <a:pt x="177" y="165"/>
                  </a:cubicBezTo>
                  <a:cubicBezTo>
                    <a:pt x="176" y="165"/>
                    <a:pt x="176" y="166"/>
                    <a:pt x="176" y="166"/>
                  </a:cubicBezTo>
                  <a:cubicBezTo>
                    <a:pt x="170" y="168"/>
                    <a:pt x="146" y="178"/>
                    <a:pt x="125" y="178"/>
                  </a:cubicBezTo>
                  <a:cubicBezTo>
                    <a:pt x="123" y="178"/>
                    <a:pt x="121" y="178"/>
                    <a:pt x="120" y="178"/>
                  </a:cubicBezTo>
                  <a:cubicBezTo>
                    <a:pt x="114" y="177"/>
                    <a:pt x="104" y="174"/>
                    <a:pt x="92" y="170"/>
                  </a:cubicBezTo>
                  <a:cubicBezTo>
                    <a:pt x="74" y="163"/>
                    <a:pt x="52" y="153"/>
                    <a:pt x="34" y="145"/>
                  </a:cubicBezTo>
                  <a:cubicBezTo>
                    <a:pt x="25" y="141"/>
                    <a:pt x="17" y="137"/>
                    <a:pt x="12" y="135"/>
                  </a:cubicBezTo>
                  <a:cubicBezTo>
                    <a:pt x="6" y="132"/>
                    <a:pt x="3" y="131"/>
                    <a:pt x="3" y="131"/>
                  </a:cubicBezTo>
                  <a:cubicBezTo>
                    <a:pt x="2" y="132"/>
                    <a:pt x="2" y="132"/>
                    <a:pt x="2" y="132"/>
                  </a:cubicBezTo>
                  <a:cubicBezTo>
                    <a:pt x="4" y="133"/>
                    <a:pt x="4" y="133"/>
                    <a:pt x="4" y="133"/>
                  </a:cubicBezTo>
                  <a:cubicBezTo>
                    <a:pt x="6" y="92"/>
                    <a:pt x="6" y="92"/>
                    <a:pt x="6" y="92"/>
                  </a:cubicBezTo>
                  <a:cubicBezTo>
                    <a:pt x="4" y="92"/>
                    <a:pt x="4" y="92"/>
                    <a:pt x="4" y="92"/>
                  </a:cubicBezTo>
                  <a:cubicBezTo>
                    <a:pt x="3" y="94"/>
                    <a:pt x="3" y="94"/>
                    <a:pt x="3" y="94"/>
                  </a:cubicBezTo>
                  <a:cubicBezTo>
                    <a:pt x="4" y="92"/>
                    <a:pt x="4" y="92"/>
                    <a:pt x="4" y="92"/>
                  </a:cubicBezTo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3" name="Google Shape;1023;p39"/>
            <p:cNvSpPr/>
            <p:nvPr/>
          </p:nvSpPr>
          <p:spPr>
            <a:xfrm>
              <a:off x="9463088" y="3232150"/>
              <a:ext cx="153988" cy="153988"/>
            </a:xfrm>
            <a:custGeom>
              <a:rect b="b" l="l" r="r" t="t"/>
              <a:pathLst>
                <a:path extrusionOk="0" h="62" w="62">
                  <a:moveTo>
                    <a:pt x="62" y="31"/>
                  </a:moveTo>
                  <a:cubicBezTo>
                    <a:pt x="62" y="48"/>
                    <a:pt x="48" y="62"/>
                    <a:pt x="31" y="62"/>
                  </a:cubicBezTo>
                  <a:cubicBezTo>
                    <a:pt x="14" y="62"/>
                    <a:pt x="0" y="48"/>
                    <a:pt x="0" y="31"/>
                  </a:cubicBezTo>
                  <a:cubicBezTo>
                    <a:pt x="0" y="14"/>
                    <a:pt x="14" y="0"/>
                    <a:pt x="31" y="0"/>
                  </a:cubicBezTo>
                  <a:cubicBezTo>
                    <a:pt x="48" y="0"/>
                    <a:pt x="62" y="14"/>
                    <a:pt x="62" y="31"/>
                  </a:cubicBezTo>
                  <a:cubicBezTo>
                    <a:pt x="62" y="31"/>
                    <a:pt x="62" y="31"/>
                    <a:pt x="62" y="3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4" name="Google Shape;1024;p39"/>
            <p:cNvSpPr/>
            <p:nvPr/>
          </p:nvSpPr>
          <p:spPr>
            <a:xfrm>
              <a:off x="9458326" y="3227388"/>
              <a:ext cx="163513" cy="163513"/>
            </a:xfrm>
            <a:custGeom>
              <a:rect b="b" l="l" r="r" t="t"/>
              <a:pathLst>
                <a:path extrusionOk="0" h="66" w="66">
                  <a:moveTo>
                    <a:pt x="64" y="33"/>
                  </a:moveTo>
                  <a:cubicBezTo>
                    <a:pt x="62" y="33"/>
                    <a:pt x="62" y="33"/>
                    <a:pt x="62" y="33"/>
                  </a:cubicBezTo>
                  <a:cubicBezTo>
                    <a:pt x="62" y="41"/>
                    <a:pt x="59" y="48"/>
                    <a:pt x="54" y="54"/>
                  </a:cubicBezTo>
                  <a:cubicBezTo>
                    <a:pt x="48" y="59"/>
                    <a:pt x="41" y="62"/>
                    <a:pt x="33" y="62"/>
                  </a:cubicBezTo>
                  <a:cubicBezTo>
                    <a:pt x="25" y="62"/>
                    <a:pt x="18" y="59"/>
                    <a:pt x="13" y="54"/>
                  </a:cubicBezTo>
                  <a:cubicBezTo>
                    <a:pt x="7" y="48"/>
                    <a:pt x="4" y="41"/>
                    <a:pt x="4" y="33"/>
                  </a:cubicBezTo>
                  <a:cubicBezTo>
                    <a:pt x="4" y="25"/>
                    <a:pt x="7" y="18"/>
                    <a:pt x="13" y="12"/>
                  </a:cubicBezTo>
                  <a:cubicBezTo>
                    <a:pt x="18" y="7"/>
                    <a:pt x="25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49" y="4"/>
                    <a:pt x="62" y="17"/>
                    <a:pt x="62" y="33"/>
                  </a:cubicBezTo>
                  <a:cubicBezTo>
                    <a:pt x="62" y="33"/>
                    <a:pt x="62" y="33"/>
                    <a:pt x="62" y="33"/>
                  </a:cubicBezTo>
                  <a:cubicBezTo>
                    <a:pt x="64" y="33"/>
                    <a:pt x="64" y="33"/>
                    <a:pt x="64" y="33"/>
                  </a:cubicBezTo>
                  <a:cubicBezTo>
                    <a:pt x="66" y="33"/>
                    <a:pt x="66" y="33"/>
                    <a:pt x="66" y="33"/>
                  </a:cubicBezTo>
                  <a:cubicBezTo>
                    <a:pt x="66" y="33"/>
                    <a:pt x="66" y="33"/>
                    <a:pt x="66" y="33"/>
                  </a:cubicBezTo>
                  <a:cubicBezTo>
                    <a:pt x="66" y="15"/>
                    <a:pt x="51" y="0"/>
                    <a:pt x="3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15" y="0"/>
                    <a:pt x="0" y="15"/>
                    <a:pt x="0" y="33"/>
                  </a:cubicBezTo>
                  <a:cubicBezTo>
                    <a:pt x="0" y="51"/>
                    <a:pt x="15" y="66"/>
                    <a:pt x="33" y="66"/>
                  </a:cubicBezTo>
                  <a:cubicBezTo>
                    <a:pt x="51" y="66"/>
                    <a:pt x="66" y="51"/>
                    <a:pt x="66" y="33"/>
                  </a:cubicBezTo>
                  <a:cubicBezTo>
                    <a:pt x="64" y="33"/>
                    <a:pt x="64" y="33"/>
                    <a:pt x="64" y="33"/>
                  </a:cubicBezTo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5" name="Google Shape;1025;p39"/>
            <p:cNvSpPr/>
            <p:nvPr/>
          </p:nvSpPr>
          <p:spPr>
            <a:xfrm>
              <a:off x="8086726" y="1719263"/>
              <a:ext cx="1620838" cy="1809749"/>
            </a:xfrm>
            <a:custGeom>
              <a:rect b="b" l="l" r="r" t="t"/>
              <a:pathLst>
                <a:path extrusionOk="0" h="732" w="656">
                  <a:moveTo>
                    <a:pt x="653" y="715"/>
                  </a:moveTo>
                  <a:cubicBezTo>
                    <a:pt x="598" y="640"/>
                    <a:pt x="205" y="108"/>
                    <a:pt x="0" y="0"/>
                  </a:cubicBezTo>
                  <a:cubicBezTo>
                    <a:pt x="0" y="0"/>
                    <a:pt x="351" y="305"/>
                    <a:pt x="637" y="726"/>
                  </a:cubicBezTo>
                  <a:cubicBezTo>
                    <a:pt x="640" y="730"/>
                    <a:pt x="645" y="732"/>
                    <a:pt x="650" y="729"/>
                  </a:cubicBezTo>
                  <a:cubicBezTo>
                    <a:pt x="654" y="727"/>
                    <a:pt x="656" y="721"/>
                    <a:pt x="653" y="716"/>
                  </a:cubicBezTo>
                  <a:cubicBezTo>
                    <a:pt x="653" y="716"/>
                    <a:pt x="653" y="716"/>
                    <a:pt x="653" y="715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6" name="Google Shape;1026;p39"/>
            <p:cNvSpPr/>
            <p:nvPr/>
          </p:nvSpPr>
          <p:spPr>
            <a:xfrm>
              <a:off x="8086726" y="1719263"/>
              <a:ext cx="1620838" cy="1809749"/>
            </a:xfrm>
            <a:custGeom>
              <a:rect b="b" l="l" r="r" t="t"/>
              <a:pathLst>
                <a:path extrusionOk="0" h="732" w="656">
                  <a:moveTo>
                    <a:pt x="653" y="715"/>
                  </a:moveTo>
                  <a:cubicBezTo>
                    <a:pt x="598" y="640"/>
                    <a:pt x="205" y="108"/>
                    <a:pt x="0" y="0"/>
                  </a:cubicBezTo>
                  <a:cubicBezTo>
                    <a:pt x="0" y="0"/>
                    <a:pt x="351" y="305"/>
                    <a:pt x="637" y="726"/>
                  </a:cubicBezTo>
                  <a:cubicBezTo>
                    <a:pt x="640" y="730"/>
                    <a:pt x="645" y="732"/>
                    <a:pt x="650" y="729"/>
                  </a:cubicBezTo>
                  <a:cubicBezTo>
                    <a:pt x="654" y="727"/>
                    <a:pt x="656" y="721"/>
                    <a:pt x="653" y="716"/>
                  </a:cubicBezTo>
                  <a:cubicBezTo>
                    <a:pt x="653" y="716"/>
                    <a:pt x="653" y="716"/>
                    <a:pt x="653" y="715"/>
                  </a:cubicBez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7" name="Google Shape;1027;p39"/>
            <p:cNvSpPr/>
            <p:nvPr/>
          </p:nvSpPr>
          <p:spPr>
            <a:xfrm>
              <a:off x="9939338" y="4729163"/>
              <a:ext cx="871538" cy="269875"/>
            </a:xfrm>
            <a:custGeom>
              <a:rect b="b" l="l" r="r" t="t"/>
              <a:pathLst>
                <a:path extrusionOk="0" h="109" w="352">
                  <a:moveTo>
                    <a:pt x="176" y="2"/>
                  </a:moveTo>
                  <a:cubicBezTo>
                    <a:pt x="176" y="4"/>
                    <a:pt x="176" y="4"/>
                    <a:pt x="176" y="4"/>
                  </a:cubicBezTo>
                  <a:cubicBezTo>
                    <a:pt x="224" y="4"/>
                    <a:pt x="267" y="10"/>
                    <a:pt x="299" y="19"/>
                  </a:cubicBezTo>
                  <a:cubicBezTo>
                    <a:pt x="314" y="24"/>
                    <a:pt x="327" y="29"/>
                    <a:pt x="335" y="36"/>
                  </a:cubicBezTo>
                  <a:cubicBezTo>
                    <a:pt x="340" y="39"/>
                    <a:pt x="343" y="42"/>
                    <a:pt x="345" y="45"/>
                  </a:cubicBezTo>
                  <a:cubicBezTo>
                    <a:pt x="347" y="48"/>
                    <a:pt x="348" y="51"/>
                    <a:pt x="348" y="54"/>
                  </a:cubicBezTo>
                  <a:cubicBezTo>
                    <a:pt x="348" y="58"/>
                    <a:pt x="347" y="61"/>
                    <a:pt x="345" y="64"/>
                  </a:cubicBezTo>
                  <a:cubicBezTo>
                    <a:pt x="341" y="69"/>
                    <a:pt x="334" y="75"/>
                    <a:pt x="324" y="80"/>
                  </a:cubicBezTo>
                  <a:cubicBezTo>
                    <a:pt x="294" y="95"/>
                    <a:pt x="239" y="105"/>
                    <a:pt x="176" y="105"/>
                  </a:cubicBezTo>
                  <a:cubicBezTo>
                    <a:pt x="128" y="105"/>
                    <a:pt x="85" y="99"/>
                    <a:pt x="54" y="90"/>
                  </a:cubicBezTo>
                  <a:cubicBezTo>
                    <a:pt x="38" y="85"/>
                    <a:pt x="26" y="79"/>
                    <a:pt x="17" y="73"/>
                  </a:cubicBezTo>
                  <a:cubicBezTo>
                    <a:pt x="13" y="70"/>
                    <a:pt x="10" y="67"/>
                    <a:pt x="8" y="64"/>
                  </a:cubicBezTo>
                  <a:cubicBezTo>
                    <a:pt x="5" y="61"/>
                    <a:pt x="4" y="58"/>
                    <a:pt x="4" y="54"/>
                  </a:cubicBezTo>
                  <a:cubicBezTo>
                    <a:pt x="4" y="51"/>
                    <a:pt x="5" y="48"/>
                    <a:pt x="8" y="45"/>
                  </a:cubicBezTo>
                  <a:cubicBezTo>
                    <a:pt x="11" y="39"/>
                    <a:pt x="18" y="34"/>
                    <a:pt x="28" y="29"/>
                  </a:cubicBezTo>
                  <a:cubicBezTo>
                    <a:pt x="58" y="14"/>
                    <a:pt x="113" y="4"/>
                    <a:pt x="176" y="4"/>
                  </a:cubicBezTo>
                  <a:cubicBezTo>
                    <a:pt x="176" y="2"/>
                    <a:pt x="176" y="2"/>
                    <a:pt x="176" y="2"/>
                  </a:cubicBezTo>
                  <a:cubicBezTo>
                    <a:pt x="176" y="0"/>
                    <a:pt x="176" y="0"/>
                    <a:pt x="176" y="0"/>
                  </a:cubicBezTo>
                  <a:cubicBezTo>
                    <a:pt x="128" y="0"/>
                    <a:pt x="84" y="6"/>
                    <a:pt x="53" y="15"/>
                  </a:cubicBezTo>
                  <a:cubicBezTo>
                    <a:pt x="37" y="20"/>
                    <a:pt x="24" y="26"/>
                    <a:pt x="15" y="32"/>
                  </a:cubicBezTo>
                  <a:cubicBezTo>
                    <a:pt x="10" y="36"/>
                    <a:pt x="7" y="39"/>
                    <a:pt x="4" y="43"/>
                  </a:cubicBezTo>
                  <a:cubicBezTo>
                    <a:pt x="2" y="46"/>
                    <a:pt x="0" y="50"/>
                    <a:pt x="0" y="54"/>
                  </a:cubicBezTo>
                  <a:cubicBezTo>
                    <a:pt x="0" y="59"/>
                    <a:pt x="2" y="62"/>
                    <a:pt x="4" y="66"/>
                  </a:cubicBezTo>
                  <a:cubicBezTo>
                    <a:pt x="9" y="73"/>
                    <a:pt x="16" y="78"/>
                    <a:pt x="27" y="83"/>
                  </a:cubicBezTo>
                  <a:cubicBezTo>
                    <a:pt x="58" y="99"/>
                    <a:pt x="113" y="109"/>
                    <a:pt x="176" y="109"/>
                  </a:cubicBezTo>
                  <a:cubicBezTo>
                    <a:pt x="224" y="109"/>
                    <a:pt x="268" y="103"/>
                    <a:pt x="300" y="94"/>
                  </a:cubicBezTo>
                  <a:cubicBezTo>
                    <a:pt x="316" y="89"/>
                    <a:pt x="329" y="83"/>
                    <a:pt x="338" y="77"/>
                  </a:cubicBezTo>
                  <a:cubicBezTo>
                    <a:pt x="342" y="73"/>
                    <a:pt x="346" y="70"/>
                    <a:pt x="348" y="66"/>
                  </a:cubicBezTo>
                  <a:cubicBezTo>
                    <a:pt x="351" y="62"/>
                    <a:pt x="352" y="59"/>
                    <a:pt x="352" y="54"/>
                  </a:cubicBezTo>
                  <a:cubicBezTo>
                    <a:pt x="352" y="50"/>
                    <a:pt x="351" y="46"/>
                    <a:pt x="348" y="43"/>
                  </a:cubicBezTo>
                  <a:cubicBezTo>
                    <a:pt x="344" y="36"/>
                    <a:pt x="336" y="31"/>
                    <a:pt x="326" y="25"/>
                  </a:cubicBezTo>
                  <a:cubicBezTo>
                    <a:pt x="295" y="10"/>
                    <a:pt x="240" y="0"/>
                    <a:pt x="176" y="0"/>
                  </a:cubicBezTo>
                  <a:cubicBezTo>
                    <a:pt x="176" y="2"/>
                    <a:pt x="176" y="2"/>
                    <a:pt x="176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8" name="Google Shape;1028;p39"/>
            <p:cNvSpPr/>
            <p:nvPr/>
          </p:nvSpPr>
          <p:spPr>
            <a:xfrm>
              <a:off x="10066338" y="4765675"/>
              <a:ext cx="620713" cy="195263"/>
            </a:xfrm>
            <a:custGeom>
              <a:rect b="b" l="l" r="r" t="t"/>
              <a:pathLst>
                <a:path extrusionOk="0" h="79" w="251">
                  <a:moveTo>
                    <a:pt x="125" y="2"/>
                  </a:moveTo>
                  <a:cubicBezTo>
                    <a:pt x="125" y="4"/>
                    <a:pt x="125" y="4"/>
                    <a:pt x="125" y="4"/>
                  </a:cubicBezTo>
                  <a:cubicBezTo>
                    <a:pt x="159" y="4"/>
                    <a:pt x="190" y="8"/>
                    <a:pt x="212" y="15"/>
                  </a:cubicBezTo>
                  <a:cubicBezTo>
                    <a:pt x="223" y="18"/>
                    <a:pt x="232" y="22"/>
                    <a:pt x="238" y="27"/>
                  </a:cubicBezTo>
                  <a:cubicBezTo>
                    <a:pt x="241" y="29"/>
                    <a:pt x="243" y="31"/>
                    <a:pt x="244" y="33"/>
                  </a:cubicBezTo>
                  <a:cubicBezTo>
                    <a:pt x="246" y="35"/>
                    <a:pt x="247" y="37"/>
                    <a:pt x="247" y="39"/>
                  </a:cubicBezTo>
                  <a:cubicBezTo>
                    <a:pt x="247" y="42"/>
                    <a:pt x="246" y="44"/>
                    <a:pt x="244" y="46"/>
                  </a:cubicBezTo>
                  <a:cubicBezTo>
                    <a:pt x="242" y="50"/>
                    <a:pt x="237" y="53"/>
                    <a:pt x="230" y="57"/>
                  </a:cubicBezTo>
                  <a:cubicBezTo>
                    <a:pt x="209" y="68"/>
                    <a:pt x="170" y="75"/>
                    <a:pt x="125" y="75"/>
                  </a:cubicBezTo>
                  <a:cubicBezTo>
                    <a:pt x="91" y="75"/>
                    <a:pt x="61" y="71"/>
                    <a:pt x="39" y="64"/>
                  </a:cubicBezTo>
                  <a:cubicBezTo>
                    <a:pt x="28" y="61"/>
                    <a:pt x="19" y="57"/>
                    <a:pt x="13" y="52"/>
                  </a:cubicBezTo>
                  <a:cubicBezTo>
                    <a:pt x="10" y="50"/>
                    <a:pt x="8" y="48"/>
                    <a:pt x="6" y="46"/>
                  </a:cubicBezTo>
                  <a:cubicBezTo>
                    <a:pt x="5" y="44"/>
                    <a:pt x="4" y="42"/>
                    <a:pt x="4" y="39"/>
                  </a:cubicBezTo>
                  <a:cubicBezTo>
                    <a:pt x="4" y="37"/>
                    <a:pt x="5" y="35"/>
                    <a:pt x="6" y="33"/>
                  </a:cubicBezTo>
                  <a:cubicBezTo>
                    <a:pt x="9" y="29"/>
                    <a:pt x="14" y="25"/>
                    <a:pt x="21" y="22"/>
                  </a:cubicBezTo>
                  <a:cubicBezTo>
                    <a:pt x="42" y="11"/>
                    <a:pt x="81" y="4"/>
                    <a:pt x="125" y="4"/>
                  </a:cubicBezTo>
                  <a:cubicBezTo>
                    <a:pt x="125" y="2"/>
                    <a:pt x="125" y="2"/>
                    <a:pt x="125" y="2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91" y="0"/>
                    <a:pt x="60" y="4"/>
                    <a:pt x="37" y="11"/>
                  </a:cubicBezTo>
                  <a:cubicBezTo>
                    <a:pt x="26" y="15"/>
                    <a:pt x="17" y="19"/>
                    <a:pt x="10" y="23"/>
                  </a:cubicBezTo>
                  <a:cubicBezTo>
                    <a:pt x="7" y="26"/>
                    <a:pt x="5" y="28"/>
                    <a:pt x="3" y="31"/>
                  </a:cubicBezTo>
                  <a:cubicBezTo>
                    <a:pt x="1" y="33"/>
                    <a:pt x="0" y="36"/>
                    <a:pt x="0" y="39"/>
                  </a:cubicBezTo>
                  <a:cubicBezTo>
                    <a:pt x="0" y="42"/>
                    <a:pt x="1" y="45"/>
                    <a:pt x="3" y="48"/>
                  </a:cubicBezTo>
                  <a:cubicBezTo>
                    <a:pt x="6" y="53"/>
                    <a:pt x="12" y="57"/>
                    <a:pt x="19" y="61"/>
                  </a:cubicBezTo>
                  <a:cubicBezTo>
                    <a:pt x="41" y="72"/>
                    <a:pt x="80" y="79"/>
                    <a:pt x="125" y="79"/>
                  </a:cubicBezTo>
                  <a:cubicBezTo>
                    <a:pt x="160" y="79"/>
                    <a:pt x="190" y="75"/>
                    <a:pt x="213" y="68"/>
                  </a:cubicBezTo>
                  <a:cubicBezTo>
                    <a:pt x="224" y="64"/>
                    <a:pt x="234" y="60"/>
                    <a:pt x="240" y="56"/>
                  </a:cubicBezTo>
                  <a:cubicBezTo>
                    <a:pt x="243" y="53"/>
                    <a:pt x="246" y="51"/>
                    <a:pt x="248" y="48"/>
                  </a:cubicBezTo>
                  <a:cubicBezTo>
                    <a:pt x="250" y="45"/>
                    <a:pt x="251" y="42"/>
                    <a:pt x="251" y="39"/>
                  </a:cubicBezTo>
                  <a:cubicBezTo>
                    <a:pt x="251" y="36"/>
                    <a:pt x="250" y="33"/>
                    <a:pt x="248" y="31"/>
                  </a:cubicBezTo>
                  <a:cubicBezTo>
                    <a:pt x="245" y="26"/>
                    <a:pt x="239" y="22"/>
                    <a:pt x="232" y="18"/>
                  </a:cubicBezTo>
                  <a:cubicBezTo>
                    <a:pt x="210" y="7"/>
                    <a:pt x="170" y="0"/>
                    <a:pt x="125" y="0"/>
                  </a:cubicBezTo>
                  <a:cubicBezTo>
                    <a:pt x="125" y="2"/>
                    <a:pt x="125" y="2"/>
                    <a:pt x="125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9" name="Google Shape;1029;p39"/>
            <p:cNvSpPr/>
            <p:nvPr/>
          </p:nvSpPr>
          <p:spPr>
            <a:xfrm>
              <a:off x="9990138" y="3821113"/>
              <a:ext cx="550863" cy="1077913"/>
            </a:xfrm>
            <a:custGeom>
              <a:rect b="b" l="l" r="r" t="t"/>
              <a:pathLst>
                <a:path extrusionOk="0" h="436" w="223">
                  <a:moveTo>
                    <a:pt x="6" y="5"/>
                  </a:moveTo>
                  <a:cubicBezTo>
                    <a:pt x="6" y="5"/>
                    <a:pt x="0" y="106"/>
                    <a:pt x="9" y="130"/>
                  </a:cubicBezTo>
                  <a:cubicBezTo>
                    <a:pt x="18" y="154"/>
                    <a:pt x="48" y="175"/>
                    <a:pt x="49" y="201"/>
                  </a:cubicBezTo>
                  <a:cubicBezTo>
                    <a:pt x="51" y="226"/>
                    <a:pt x="66" y="261"/>
                    <a:pt x="85" y="274"/>
                  </a:cubicBezTo>
                  <a:cubicBezTo>
                    <a:pt x="104" y="287"/>
                    <a:pt x="124" y="320"/>
                    <a:pt x="127" y="342"/>
                  </a:cubicBezTo>
                  <a:cubicBezTo>
                    <a:pt x="129" y="365"/>
                    <a:pt x="152" y="436"/>
                    <a:pt x="152" y="436"/>
                  </a:cubicBezTo>
                  <a:cubicBezTo>
                    <a:pt x="152" y="436"/>
                    <a:pt x="186" y="432"/>
                    <a:pt x="195" y="428"/>
                  </a:cubicBezTo>
                  <a:cubicBezTo>
                    <a:pt x="203" y="425"/>
                    <a:pt x="223" y="413"/>
                    <a:pt x="223" y="398"/>
                  </a:cubicBezTo>
                  <a:cubicBezTo>
                    <a:pt x="223" y="383"/>
                    <a:pt x="199" y="247"/>
                    <a:pt x="199" y="247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6" y="5"/>
                    <a:pt x="6" y="5"/>
                    <a:pt x="6" y="5"/>
                  </a:cubicBezTo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0" name="Google Shape;1030;p39"/>
            <p:cNvSpPr/>
            <p:nvPr/>
          </p:nvSpPr>
          <p:spPr>
            <a:xfrm>
              <a:off x="9999663" y="3821113"/>
              <a:ext cx="541338" cy="1077913"/>
            </a:xfrm>
            <a:custGeom>
              <a:rect b="b" l="l" r="r" t="t"/>
              <a:pathLst>
                <a:path extrusionOk="0" h="436" w="219">
                  <a:moveTo>
                    <a:pt x="115" y="0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0" y="40"/>
                    <a:pt x="0" y="74"/>
                  </a:cubicBezTo>
                  <a:cubicBezTo>
                    <a:pt x="0" y="97"/>
                    <a:pt x="1" y="120"/>
                    <a:pt x="5" y="130"/>
                  </a:cubicBezTo>
                  <a:cubicBezTo>
                    <a:pt x="14" y="154"/>
                    <a:pt x="44" y="175"/>
                    <a:pt x="45" y="201"/>
                  </a:cubicBezTo>
                  <a:cubicBezTo>
                    <a:pt x="47" y="226"/>
                    <a:pt x="62" y="261"/>
                    <a:pt x="81" y="274"/>
                  </a:cubicBezTo>
                  <a:cubicBezTo>
                    <a:pt x="100" y="287"/>
                    <a:pt x="120" y="320"/>
                    <a:pt x="123" y="342"/>
                  </a:cubicBezTo>
                  <a:cubicBezTo>
                    <a:pt x="125" y="365"/>
                    <a:pt x="148" y="436"/>
                    <a:pt x="148" y="436"/>
                  </a:cubicBezTo>
                  <a:cubicBezTo>
                    <a:pt x="148" y="436"/>
                    <a:pt x="182" y="432"/>
                    <a:pt x="191" y="428"/>
                  </a:cubicBezTo>
                  <a:cubicBezTo>
                    <a:pt x="199" y="425"/>
                    <a:pt x="219" y="413"/>
                    <a:pt x="219" y="398"/>
                  </a:cubicBezTo>
                  <a:cubicBezTo>
                    <a:pt x="219" y="390"/>
                    <a:pt x="213" y="353"/>
                    <a:pt x="207" y="317"/>
                  </a:cubicBezTo>
                  <a:cubicBezTo>
                    <a:pt x="206" y="316"/>
                    <a:pt x="206" y="315"/>
                    <a:pt x="206" y="313"/>
                  </a:cubicBezTo>
                  <a:cubicBezTo>
                    <a:pt x="200" y="279"/>
                    <a:pt x="195" y="247"/>
                    <a:pt x="195" y="247"/>
                  </a:cubicBezTo>
                  <a:cubicBezTo>
                    <a:pt x="184" y="213"/>
                    <a:pt x="184" y="213"/>
                    <a:pt x="184" y="213"/>
                  </a:cubicBezTo>
                  <a:cubicBezTo>
                    <a:pt x="182" y="209"/>
                    <a:pt x="182" y="209"/>
                    <a:pt x="182" y="209"/>
                  </a:cubicBezTo>
                  <a:cubicBezTo>
                    <a:pt x="153" y="117"/>
                    <a:pt x="153" y="117"/>
                    <a:pt x="153" y="117"/>
                  </a:cubicBezTo>
                  <a:cubicBezTo>
                    <a:pt x="140" y="76"/>
                    <a:pt x="140" y="76"/>
                    <a:pt x="140" y="76"/>
                  </a:cubicBezTo>
                  <a:cubicBezTo>
                    <a:pt x="115" y="0"/>
                    <a:pt x="115" y="0"/>
                    <a:pt x="115" y="0"/>
                  </a:cubicBezTo>
                </a:path>
              </a:pathLst>
            </a:custGeom>
            <a:solidFill>
              <a:srgbClr val="515B6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1" name="Google Shape;1031;p39"/>
            <p:cNvSpPr/>
            <p:nvPr/>
          </p:nvSpPr>
          <p:spPr>
            <a:xfrm>
              <a:off x="9990138" y="3821113"/>
              <a:ext cx="550863" cy="1077913"/>
            </a:xfrm>
            <a:custGeom>
              <a:rect b="b" l="l" r="r" t="t"/>
              <a:pathLst>
                <a:path extrusionOk="0" h="436" w="223">
                  <a:moveTo>
                    <a:pt x="6" y="5"/>
                  </a:moveTo>
                  <a:cubicBezTo>
                    <a:pt x="6" y="5"/>
                    <a:pt x="0" y="106"/>
                    <a:pt x="9" y="130"/>
                  </a:cubicBezTo>
                  <a:cubicBezTo>
                    <a:pt x="18" y="154"/>
                    <a:pt x="48" y="175"/>
                    <a:pt x="49" y="201"/>
                  </a:cubicBezTo>
                  <a:cubicBezTo>
                    <a:pt x="51" y="226"/>
                    <a:pt x="66" y="261"/>
                    <a:pt x="85" y="274"/>
                  </a:cubicBezTo>
                  <a:cubicBezTo>
                    <a:pt x="104" y="287"/>
                    <a:pt x="124" y="320"/>
                    <a:pt x="127" y="342"/>
                  </a:cubicBezTo>
                  <a:cubicBezTo>
                    <a:pt x="129" y="365"/>
                    <a:pt x="152" y="436"/>
                    <a:pt x="152" y="436"/>
                  </a:cubicBezTo>
                  <a:cubicBezTo>
                    <a:pt x="152" y="436"/>
                    <a:pt x="186" y="432"/>
                    <a:pt x="195" y="428"/>
                  </a:cubicBezTo>
                  <a:cubicBezTo>
                    <a:pt x="203" y="425"/>
                    <a:pt x="223" y="413"/>
                    <a:pt x="223" y="398"/>
                  </a:cubicBezTo>
                  <a:cubicBezTo>
                    <a:pt x="223" y="383"/>
                    <a:pt x="199" y="247"/>
                    <a:pt x="199" y="247"/>
                  </a:cubicBezTo>
                  <a:cubicBezTo>
                    <a:pt x="119" y="0"/>
                    <a:pt x="119" y="0"/>
                    <a:pt x="119" y="0"/>
                  </a:cubicBezTo>
                  <a:lnTo>
                    <a:pt x="6" y="5"/>
                  </a:ln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2" name="Google Shape;1032;p39"/>
            <p:cNvSpPr/>
            <p:nvPr/>
          </p:nvSpPr>
          <p:spPr>
            <a:xfrm>
              <a:off x="9979026" y="3643313"/>
              <a:ext cx="660400" cy="1258888"/>
            </a:xfrm>
            <a:custGeom>
              <a:rect b="b" l="l" r="r" t="t"/>
              <a:pathLst>
                <a:path extrusionOk="0" h="509" w="267">
                  <a:moveTo>
                    <a:pt x="3" y="20"/>
                  </a:moveTo>
                  <a:cubicBezTo>
                    <a:pt x="3" y="20"/>
                    <a:pt x="3" y="136"/>
                    <a:pt x="24" y="159"/>
                  </a:cubicBezTo>
                  <a:cubicBezTo>
                    <a:pt x="46" y="182"/>
                    <a:pt x="52" y="237"/>
                    <a:pt x="50" y="258"/>
                  </a:cubicBezTo>
                  <a:cubicBezTo>
                    <a:pt x="47" y="278"/>
                    <a:pt x="43" y="325"/>
                    <a:pt x="58" y="336"/>
                  </a:cubicBezTo>
                  <a:cubicBezTo>
                    <a:pt x="74" y="347"/>
                    <a:pt x="82" y="339"/>
                    <a:pt x="74" y="368"/>
                  </a:cubicBezTo>
                  <a:cubicBezTo>
                    <a:pt x="65" y="397"/>
                    <a:pt x="66" y="408"/>
                    <a:pt x="79" y="422"/>
                  </a:cubicBezTo>
                  <a:cubicBezTo>
                    <a:pt x="91" y="436"/>
                    <a:pt x="101" y="447"/>
                    <a:pt x="101" y="457"/>
                  </a:cubicBezTo>
                  <a:cubicBezTo>
                    <a:pt x="101" y="467"/>
                    <a:pt x="104" y="498"/>
                    <a:pt x="104" y="498"/>
                  </a:cubicBezTo>
                  <a:cubicBezTo>
                    <a:pt x="104" y="498"/>
                    <a:pt x="109" y="509"/>
                    <a:pt x="148" y="509"/>
                  </a:cubicBezTo>
                  <a:cubicBezTo>
                    <a:pt x="188" y="509"/>
                    <a:pt x="198" y="504"/>
                    <a:pt x="196" y="480"/>
                  </a:cubicBezTo>
                  <a:cubicBezTo>
                    <a:pt x="195" y="456"/>
                    <a:pt x="189" y="441"/>
                    <a:pt x="195" y="432"/>
                  </a:cubicBezTo>
                  <a:cubicBezTo>
                    <a:pt x="201" y="423"/>
                    <a:pt x="204" y="425"/>
                    <a:pt x="204" y="399"/>
                  </a:cubicBezTo>
                  <a:cubicBezTo>
                    <a:pt x="204" y="374"/>
                    <a:pt x="191" y="357"/>
                    <a:pt x="198" y="340"/>
                  </a:cubicBezTo>
                  <a:cubicBezTo>
                    <a:pt x="204" y="322"/>
                    <a:pt x="239" y="312"/>
                    <a:pt x="242" y="284"/>
                  </a:cubicBezTo>
                  <a:cubicBezTo>
                    <a:pt x="244" y="256"/>
                    <a:pt x="222" y="215"/>
                    <a:pt x="228" y="196"/>
                  </a:cubicBezTo>
                  <a:cubicBezTo>
                    <a:pt x="234" y="177"/>
                    <a:pt x="253" y="174"/>
                    <a:pt x="261" y="131"/>
                  </a:cubicBezTo>
                  <a:cubicBezTo>
                    <a:pt x="265" y="101"/>
                    <a:pt x="267" y="71"/>
                    <a:pt x="265" y="41"/>
                  </a:cubicBezTo>
                  <a:cubicBezTo>
                    <a:pt x="265" y="2"/>
                    <a:pt x="265" y="2"/>
                    <a:pt x="265" y="2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" y="2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3" name="Google Shape;1033;p39"/>
            <p:cNvSpPr/>
            <p:nvPr/>
          </p:nvSpPr>
          <p:spPr>
            <a:xfrm>
              <a:off x="9979026" y="3643313"/>
              <a:ext cx="660400" cy="1258888"/>
            </a:xfrm>
            <a:custGeom>
              <a:rect b="b" l="l" r="r" t="t"/>
              <a:pathLst>
                <a:path extrusionOk="0" h="509" w="267">
                  <a:moveTo>
                    <a:pt x="3" y="20"/>
                  </a:moveTo>
                  <a:cubicBezTo>
                    <a:pt x="3" y="20"/>
                    <a:pt x="3" y="136"/>
                    <a:pt x="24" y="159"/>
                  </a:cubicBezTo>
                  <a:cubicBezTo>
                    <a:pt x="46" y="182"/>
                    <a:pt x="52" y="237"/>
                    <a:pt x="50" y="258"/>
                  </a:cubicBezTo>
                  <a:cubicBezTo>
                    <a:pt x="47" y="278"/>
                    <a:pt x="43" y="325"/>
                    <a:pt x="58" y="336"/>
                  </a:cubicBezTo>
                  <a:cubicBezTo>
                    <a:pt x="74" y="347"/>
                    <a:pt x="82" y="339"/>
                    <a:pt x="74" y="368"/>
                  </a:cubicBezTo>
                  <a:cubicBezTo>
                    <a:pt x="65" y="397"/>
                    <a:pt x="66" y="408"/>
                    <a:pt x="79" y="422"/>
                  </a:cubicBezTo>
                  <a:cubicBezTo>
                    <a:pt x="91" y="436"/>
                    <a:pt x="101" y="447"/>
                    <a:pt x="101" y="457"/>
                  </a:cubicBezTo>
                  <a:cubicBezTo>
                    <a:pt x="101" y="467"/>
                    <a:pt x="104" y="498"/>
                    <a:pt x="104" y="498"/>
                  </a:cubicBezTo>
                  <a:cubicBezTo>
                    <a:pt x="104" y="498"/>
                    <a:pt x="109" y="509"/>
                    <a:pt x="148" y="509"/>
                  </a:cubicBezTo>
                  <a:cubicBezTo>
                    <a:pt x="188" y="509"/>
                    <a:pt x="198" y="504"/>
                    <a:pt x="196" y="480"/>
                  </a:cubicBezTo>
                  <a:cubicBezTo>
                    <a:pt x="195" y="456"/>
                    <a:pt x="189" y="441"/>
                    <a:pt x="195" y="432"/>
                  </a:cubicBezTo>
                  <a:cubicBezTo>
                    <a:pt x="201" y="423"/>
                    <a:pt x="204" y="425"/>
                    <a:pt x="204" y="399"/>
                  </a:cubicBezTo>
                  <a:cubicBezTo>
                    <a:pt x="204" y="374"/>
                    <a:pt x="191" y="357"/>
                    <a:pt x="198" y="340"/>
                  </a:cubicBezTo>
                  <a:cubicBezTo>
                    <a:pt x="204" y="322"/>
                    <a:pt x="239" y="312"/>
                    <a:pt x="242" y="284"/>
                  </a:cubicBezTo>
                  <a:cubicBezTo>
                    <a:pt x="244" y="256"/>
                    <a:pt x="222" y="215"/>
                    <a:pt x="228" y="196"/>
                  </a:cubicBezTo>
                  <a:cubicBezTo>
                    <a:pt x="234" y="177"/>
                    <a:pt x="253" y="174"/>
                    <a:pt x="261" y="131"/>
                  </a:cubicBezTo>
                  <a:cubicBezTo>
                    <a:pt x="265" y="101"/>
                    <a:pt x="267" y="71"/>
                    <a:pt x="265" y="41"/>
                  </a:cubicBezTo>
                  <a:cubicBezTo>
                    <a:pt x="265" y="2"/>
                    <a:pt x="265" y="2"/>
                    <a:pt x="265" y="2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" y="20"/>
                  </a:ln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4" name="Google Shape;1034;p39"/>
            <p:cNvSpPr/>
            <p:nvPr/>
          </p:nvSpPr>
          <p:spPr>
            <a:xfrm>
              <a:off x="10207626" y="3925888"/>
              <a:ext cx="244475" cy="811213"/>
            </a:xfrm>
            <a:custGeom>
              <a:rect b="b" l="l" r="r" t="t"/>
              <a:pathLst>
                <a:path extrusionOk="0" h="328" w="99">
                  <a:moveTo>
                    <a:pt x="99" y="0"/>
                  </a:moveTo>
                  <a:cubicBezTo>
                    <a:pt x="99" y="12"/>
                    <a:pt x="96" y="24"/>
                    <a:pt x="91" y="35"/>
                  </a:cubicBezTo>
                  <a:cubicBezTo>
                    <a:pt x="74" y="72"/>
                    <a:pt x="37" y="106"/>
                    <a:pt x="48" y="112"/>
                  </a:cubicBezTo>
                  <a:cubicBezTo>
                    <a:pt x="59" y="118"/>
                    <a:pt x="82" y="115"/>
                    <a:pt x="80" y="155"/>
                  </a:cubicBezTo>
                  <a:cubicBezTo>
                    <a:pt x="77" y="195"/>
                    <a:pt x="0" y="223"/>
                    <a:pt x="37" y="223"/>
                  </a:cubicBezTo>
                  <a:cubicBezTo>
                    <a:pt x="73" y="223"/>
                    <a:pt x="99" y="209"/>
                    <a:pt x="76" y="232"/>
                  </a:cubicBezTo>
                  <a:cubicBezTo>
                    <a:pt x="54" y="255"/>
                    <a:pt x="51" y="266"/>
                    <a:pt x="62" y="283"/>
                  </a:cubicBezTo>
                  <a:cubicBezTo>
                    <a:pt x="74" y="300"/>
                    <a:pt x="99" y="309"/>
                    <a:pt x="79" y="328"/>
                  </a:cubicBez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5" name="Google Shape;1035;p39"/>
            <p:cNvSpPr/>
            <p:nvPr/>
          </p:nvSpPr>
          <p:spPr>
            <a:xfrm>
              <a:off x="10263188" y="4730750"/>
              <a:ext cx="184150" cy="38100"/>
            </a:xfrm>
            <a:custGeom>
              <a:rect b="b" l="l" r="r" t="t"/>
              <a:pathLst>
                <a:path extrusionOk="0" h="15" w="74">
                  <a:moveTo>
                    <a:pt x="0" y="7"/>
                  </a:moveTo>
                  <a:cubicBezTo>
                    <a:pt x="0" y="7"/>
                    <a:pt x="52" y="15"/>
                    <a:pt x="74" y="0"/>
                  </a:cubicBez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6" name="Google Shape;1036;p39"/>
            <p:cNvSpPr/>
            <p:nvPr/>
          </p:nvSpPr>
          <p:spPr>
            <a:xfrm>
              <a:off x="10431463" y="3851275"/>
              <a:ext cx="12700" cy="31750"/>
            </a:xfrm>
            <a:custGeom>
              <a:rect b="b" l="l" r="r" t="t"/>
              <a:pathLst>
                <a:path extrusionOk="0" h="13" w="5">
                  <a:moveTo>
                    <a:pt x="0" y="0"/>
                  </a:moveTo>
                  <a:cubicBezTo>
                    <a:pt x="2" y="4"/>
                    <a:pt x="4" y="8"/>
                    <a:pt x="5" y="13"/>
                  </a:cubicBez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7" name="Google Shape;1037;p39"/>
            <p:cNvSpPr/>
            <p:nvPr/>
          </p:nvSpPr>
          <p:spPr>
            <a:xfrm>
              <a:off x="9928226" y="2787650"/>
              <a:ext cx="731838" cy="989013"/>
            </a:xfrm>
            <a:custGeom>
              <a:rect b="b" l="l" r="r" t="t"/>
              <a:pathLst>
                <a:path extrusionOk="0" h="400" w="296">
                  <a:moveTo>
                    <a:pt x="99" y="35"/>
                  </a:moveTo>
                  <a:cubicBezTo>
                    <a:pt x="99" y="35"/>
                    <a:pt x="53" y="86"/>
                    <a:pt x="42" y="130"/>
                  </a:cubicBezTo>
                  <a:cubicBezTo>
                    <a:pt x="32" y="175"/>
                    <a:pt x="0" y="282"/>
                    <a:pt x="20" y="400"/>
                  </a:cubicBezTo>
                  <a:cubicBezTo>
                    <a:pt x="47" y="366"/>
                    <a:pt x="47" y="366"/>
                    <a:pt x="47" y="366"/>
                  </a:cubicBezTo>
                  <a:cubicBezTo>
                    <a:pt x="61" y="400"/>
                    <a:pt x="61" y="400"/>
                    <a:pt x="61" y="400"/>
                  </a:cubicBezTo>
                  <a:cubicBezTo>
                    <a:pt x="296" y="400"/>
                    <a:pt x="296" y="400"/>
                    <a:pt x="296" y="400"/>
                  </a:cubicBezTo>
                  <a:cubicBezTo>
                    <a:pt x="296" y="400"/>
                    <a:pt x="291" y="149"/>
                    <a:pt x="269" y="91"/>
                  </a:cubicBezTo>
                  <a:cubicBezTo>
                    <a:pt x="247" y="34"/>
                    <a:pt x="196" y="5"/>
                    <a:pt x="186" y="2"/>
                  </a:cubicBezTo>
                  <a:cubicBezTo>
                    <a:pt x="175" y="0"/>
                    <a:pt x="112" y="16"/>
                    <a:pt x="99" y="35"/>
                  </a:cubicBezTo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8" name="Google Shape;1038;p39"/>
            <p:cNvSpPr/>
            <p:nvPr/>
          </p:nvSpPr>
          <p:spPr>
            <a:xfrm>
              <a:off x="9955213" y="2787650"/>
              <a:ext cx="709613" cy="993775"/>
            </a:xfrm>
            <a:custGeom>
              <a:rect b="b" l="l" r="r" t="t"/>
              <a:pathLst>
                <a:path extrusionOk="0" h="402" w="287">
                  <a:moveTo>
                    <a:pt x="88" y="35"/>
                  </a:moveTo>
                  <a:cubicBezTo>
                    <a:pt x="87" y="34"/>
                    <a:pt x="87" y="34"/>
                    <a:pt x="87" y="34"/>
                  </a:cubicBezTo>
                  <a:cubicBezTo>
                    <a:pt x="87" y="34"/>
                    <a:pt x="75" y="47"/>
                    <a:pt x="62" y="65"/>
                  </a:cubicBezTo>
                  <a:cubicBezTo>
                    <a:pt x="49" y="83"/>
                    <a:pt x="35" y="107"/>
                    <a:pt x="29" y="130"/>
                  </a:cubicBezTo>
                  <a:cubicBezTo>
                    <a:pt x="21" y="164"/>
                    <a:pt x="0" y="235"/>
                    <a:pt x="0" y="320"/>
                  </a:cubicBezTo>
                  <a:cubicBezTo>
                    <a:pt x="0" y="345"/>
                    <a:pt x="2" y="372"/>
                    <a:pt x="7" y="400"/>
                  </a:cubicBezTo>
                  <a:cubicBezTo>
                    <a:pt x="7" y="401"/>
                    <a:pt x="8" y="402"/>
                    <a:pt x="9" y="402"/>
                  </a:cubicBezTo>
                  <a:cubicBezTo>
                    <a:pt x="9" y="402"/>
                    <a:pt x="10" y="402"/>
                    <a:pt x="11" y="401"/>
                  </a:cubicBezTo>
                  <a:cubicBezTo>
                    <a:pt x="35" y="370"/>
                    <a:pt x="35" y="370"/>
                    <a:pt x="35" y="370"/>
                  </a:cubicBezTo>
                  <a:cubicBezTo>
                    <a:pt x="48" y="401"/>
                    <a:pt x="48" y="401"/>
                    <a:pt x="48" y="401"/>
                  </a:cubicBezTo>
                  <a:cubicBezTo>
                    <a:pt x="49" y="401"/>
                    <a:pt x="49" y="402"/>
                    <a:pt x="50" y="402"/>
                  </a:cubicBezTo>
                  <a:cubicBezTo>
                    <a:pt x="285" y="402"/>
                    <a:pt x="285" y="402"/>
                    <a:pt x="285" y="402"/>
                  </a:cubicBezTo>
                  <a:cubicBezTo>
                    <a:pt x="285" y="402"/>
                    <a:pt x="286" y="402"/>
                    <a:pt x="286" y="401"/>
                  </a:cubicBezTo>
                  <a:cubicBezTo>
                    <a:pt x="287" y="401"/>
                    <a:pt x="287" y="400"/>
                    <a:pt x="287" y="400"/>
                  </a:cubicBezTo>
                  <a:cubicBezTo>
                    <a:pt x="287" y="400"/>
                    <a:pt x="286" y="337"/>
                    <a:pt x="282" y="267"/>
                  </a:cubicBezTo>
                  <a:cubicBezTo>
                    <a:pt x="280" y="232"/>
                    <a:pt x="277" y="195"/>
                    <a:pt x="274" y="164"/>
                  </a:cubicBezTo>
                  <a:cubicBezTo>
                    <a:pt x="270" y="132"/>
                    <a:pt x="266" y="105"/>
                    <a:pt x="260" y="91"/>
                  </a:cubicBezTo>
                  <a:cubicBezTo>
                    <a:pt x="249" y="61"/>
                    <a:pt x="230" y="39"/>
                    <a:pt x="213" y="25"/>
                  </a:cubicBezTo>
                  <a:cubicBezTo>
                    <a:pt x="205" y="17"/>
                    <a:pt x="197" y="12"/>
                    <a:pt x="190" y="7"/>
                  </a:cubicBezTo>
                  <a:cubicBezTo>
                    <a:pt x="183" y="3"/>
                    <a:pt x="178" y="1"/>
                    <a:pt x="175" y="0"/>
                  </a:cubicBezTo>
                  <a:cubicBezTo>
                    <a:pt x="174" y="0"/>
                    <a:pt x="173" y="0"/>
                    <a:pt x="171" y="0"/>
                  </a:cubicBezTo>
                  <a:cubicBezTo>
                    <a:pt x="167" y="0"/>
                    <a:pt x="160" y="1"/>
                    <a:pt x="153" y="3"/>
                  </a:cubicBezTo>
                  <a:cubicBezTo>
                    <a:pt x="141" y="5"/>
                    <a:pt x="127" y="10"/>
                    <a:pt x="114" y="15"/>
                  </a:cubicBezTo>
                  <a:cubicBezTo>
                    <a:pt x="108" y="18"/>
                    <a:pt x="103" y="21"/>
                    <a:pt x="98" y="24"/>
                  </a:cubicBezTo>
                  <a:cubicBezTo>
                    <a:pt x="93" y="27"/>
                    <a:pt x="89" y="30"/>
                    <a:pt x="87" y="34"/>
                  </a:cubicBezTo>
                  <a:cubicBezTo>
                    <a:pt x="88" y="35"/>
                    <a:pt x="88" y="35"/>
                    <a:pt x="88" y="35"/>
                  </a:cubicBezTo>
                  <a:cubicBezTo>
                    <a:pt x="87" y="34"/>
                    <a:pt x="87" y="34"/>
                    <a:pt x="87" y="34"/>
                  </a:cubicBezTo>
                  <a:cubicBezTo>
                    <a:pt x="88" y="35"/>
                    <a:pt x="88" y="35"/>
                    <a:pt x="88" y="35"/>
                  </a:cubicBezTo>
                  <a:cubicBezTo>
                    <a:pt x="90" y="36"/>
                    <a:pt x="90" y="36"/>
                    <a:pt x="90" y="36"/>
                  </a:cubicBezTo>
                  <a:cubicBezTo>
                    <a:pt x="92" y="32"/>
                    <a:pt x="98" y="28"/>
                    <a:pt x="105" y="24"/>
                  </a:cubicBezTo>
                  <a:cubicBezTo>
                    <a:pt x="115" y="18"/>
                    <a:pt x="129" y="13"/>
                    <a:pt x="141" y="10"/>
                  </a:cubicBezTo>
                  <a:cubicBezTo>
                    <a:pt x="154" y="6"/>
                    <a:pt x="166" y="4"/>
                    <a:pt x="171" y="4"/>
                  </a:cubicBezTo>
                  <a:cubicBezTo>
                    <a:pt x="173" y="4"/>
                    <a:pt x="174" y="4"/>
                    <a:pt x="174" y="4"/>
                  </a:cubicBezTo>
                  <a:cubicBezTo>
                    <a:pt x="176" y="5"/>
                    <a:pt x="182" y="7"/>
                    <a:pt x="188" y="11"/>
                  </a:cubicBezTo>
                  <a:cubicBezTo>
                    <a:pt x="208" y="23"/>
                    <a:pt x="240" y="49"/>
                    <a:pt x="256" y="92"/>
                  </a:cubicBezTo>
                  <a:cubicBezTo>
                    <a:pt x="262" y="106"/>
                    <a:pt x="266" y="133"/>
                    <a:pt x="270" y="164"/>
                  </a:cubicBezTo>
                  <a:cubicBezTo>
                    <a:pt x="275" y="211"/>
                    <a:pt x="278" y="270"/>
                    <a:pt x="280" y="318"/>
                  </a:cubicBezTo>
                  <a:cubicBezTo>
                    <a:pt x="281" y="341"/>
                    <a:pt x="282" y="362"/>
                    <a:pt x="282" y="376"/>
                  </a:cubicBezTo>
                  <a:cubicBezTo>
                    <a:pt x="282" y="384"/>
                    <a:pt x="283" y="390"/>
                    <a:pt x="283" y="394"/>
                  </a:cubicBezTo>
                  <a:cubicBezTo>
                    <a:pt x="283" y="398"/>
                    <a:pt x="283" y="400"/>
                    <a:pt x="283" y="400"/>
                  </a:cubicBezTo>
                  <a:cubicBezTo>
                    <a:pt x="285" y="400"/>
                    <a:pt x="285" y="400"/>
                    <a:pt x="285" y="400"/>
                  </a:cubicBezTo>
                  <a:cubicBezTo>
                    <a:pt x="285" y="398"/>
                    <a:pt x="285" y="398"/>
                    <a:pt x="285" y="398"/>
                  </a:cubicBezTo>
                  <a:cubicBezTo>
                    <a:pt x="51" y="398"/>
                    <a:pt x="51" y="398"/>
                    <a:pt x="51" y="398"/>
                  </a:cubicBezTo>
                  <a:cubicBezTo>
                    <a:pt x="38" y="365"/>
                    <a:pt x="38" y="365"/>
                    <a:pt x="38" y="365"/>
                  </a:cubicBezTo>
                  <a:cubicBezTo>
                    <a:pt x="37" y="365"/>
                    <a:pt x="37" y="364"/>
                    <a:pt x="36" y="364"/>
                  </a:cubicBezTo>
                  <a:cubicBezTo>
                    <a:pt x="35" y="364"/>
                    <a:pt x="35" y="364"/>
                    <a:pt x="34" y="365"/>
                  </a:cubicBezTo>
                  <a:cubicBezTo>
                    <a:pt x="8" y="399"/>
                    <a:pt x="8" y="399"/>
                    <a:pt x="8" y="399"/>
                  </a:cubicBezTo>
                  <a:cubicBezTo>
                    <a:pt x="9" y="400"/>
                    <a:pt x="9" y="400"/>
                    <a:pt x="9" y="400"/>
                  </a:cubicBezTo>
                  <a:cubicBezTo>
                    <a:pt x="11" y="400"/>
                    <a:pt x="11" y="400"/>
                    <a:pt x="11" y="400"/>
                  </a:cubicBezTo>
                  <a:cubicBezTo>
                    <a:pt x="6" y="372"/>
                    <a:pt x="4" y="345"/>
                    <a:pt x="4" y="320"/>
                  </a:cubicBezTo>
                  <a:cubicBezTo>
                    <a:pt x="4" y="235"/>
                    <a:pt x="25" y="165"/>
                    <a:pt x="33" y="131"/>
                  </a:cubicBezTo>
                  <a:cubicBezTo>
                    <a:pt x="39" y="109"/>
                    <a:pt x="53" y="85"/>
                    <a:pt x="65" y="67"/>
                  </a:cubicBezTo>
                  <a:cubicBezTo>
                    <a:pt x="72" y="58"/>
                    <a:pt x="78" y="50"/>
                    <a:pt x="82" y="45"/>
                  </a:cubicBezTo>
                  <a:cubicBezTo>
                    <a:pt x="85" y="42"/>
                    <a:pt x="86" y="40"/>
                    <a:pt x="88" y="39"/>
                  </a:cubicBezTo>
                  <a:cubicBezTo>
                    <a:pt x="89" y="37"/>
                    <a:pt x="90" y="36"/>
                    <a:pt x="90" y="36"/>
                  </a:cubicBezTo>
                  <a:cubicBezTo>
                    <a:pt x="90" y="36"/>
                    <a:pt x="90" y="36"/>
                    <a:pt x="90" y="36"/>
                  </a:cubicBezTo>
                  <a:cubicBezTo>
                    <a:pt x="88" y="35"/>
                    <a:pt x="88" y="35"/>
                    <a:pt x="88" y="35"/>
                  </a:cubicBezTo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9" name="Google Shape;1039;p39"/>
            <p:cNvSpPr/>
            <p:nvPr/>
          </p:nvSpPr>
          <p:spPr>
            <a:xfrm>
              <a:off x="10140951" y="3524250"/>
              <a:ext cx="258900" cy="76200"/>
            </a:xfrm>
            <a:prstGeom prst="rect">
              <a:avLst/>
            </a:pr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0" name="Google Shape;1040;p39"/>
            <p:cNvSpPr/>
            <p:nvPr/>
          </p:nvSpPr>
          <p:spPr>
            <a:xfrm>
              <a:off x="10140951" y="3524250"/>
              <a:ext cx="258900" cy="76200"/>
            </a:xfrm>
            <a:prstGeom prst="rect">
              <a:avLst/>
            </a:pr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1" name="Google Shape;1041;p39"/>
            <p:cNvSpPr/>
            <p:nvPr/>
          </p:nvSpPr>
          <p:spPr>
            <a:xfrm>
              <a:off x="10140951" y="3600450"/>
              <a:ext cx="261938" cy="122238"/>
            </a:xfrm>
            <a:custGeom>
              <a:rect b="b" l="l" r="r" t="t"/>
              <a:pathLst>
                <a:path extrusionOk="0" h="49" w="106">
                  <a:moveTo>
                    <a:pt x="0" y="0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43"/>
                    <a:pt x="5" y="49"/>
                    <a:pt x="13" y="49"/>
                  </a:cubicBezTo>
                  <a:cubicBezTo>
                    <a:pt x="93" y="49"/>
                    <a:pt x="93" y="49"/>
                    <a:pt x="93" y="49"/>
                  </a:cubicBezTo>
                  <a:cubicBezTo>
                    <a:pt x="100" y="49"/>
                    <a:pt x="106" y="43"/>
                    <a:pt x="106" y="36"/>
                  </a:cubicBezTo>
                  <a:cubicBezTo>
                    <a:pt x="106" y="0"/>
                    <a:pt x="106" y="0"/>
                    <a:pt x="10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2" name="Google Shape;1042;p39"/>
            <p:cNvSpPr/>
            <p:nvPr/>
          </p:nvSpPr>
          <p:spPr>
            <a:xfrm>
              <a:off x="10140951" y="3600450"/>
              <a:ext cx="261938" cy="122238"/>
            </a:xfrm>
            <a:custGeom>
              <a:rect b="b" l="l" r="r" t="t"/>
              <a:pathLst>
                <a:path extrusionOk="0" h="49" w="106">
                  <a:moveTo>
                    <a:pt x="0" y="0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43"/>
                    <a:pt x="5" y="49"/>
                    <a:pt x="13" y="49"/>
                  </a:cubicBezTo>
                  <a:cubicBezTo>
                    <a:pt x="93" y="49"/>
                    <a:pt x="93" y="49"/>
                    <a:pt x="93" y="49"/>
                  </a:cubicBezTo>
                  <a:cubicBezTo>
                    <a:pt x="100" y="49"/>
                    <a:pt x="106" y="43"/>
                    <a:pt x="106" y="36"/>
                  </a:cubicBezTo>
                  <a:cubicBezTo>
                    <a:pt x="106" y="0"/>
                    <a:pt x="106" y="0"/>
                    <a:pt x="106" y="0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3" name="Google Shape;1043;p39"/>
            <p:cNvSpPr/>
            <p:nvPr/>
          </p:nvSpPr>
          <p:spPr>
            <a:xfrm>
              <a:off x="10199688" y="2952750"/>
              <a:ext cx="355600" cy="363538"/>
            </a:xfrm>
            <a:custGeom>
              <a:rect b="b" l="l" r="r" t="t"/>
              <a:pathLst>
                <a:path extrusionOk="0" h="147" w="144">
                  <a:moveTo>
                    <a:pt x="72" y="2"/>
                  </a:moveTo>
                  <a:cubicBezTo>
                    <a:pt x="72" y="4"/>
                    <a:pt x="72" y="4"/>
                    <a:pt x="72" y="4"/>
                  </a:cubicBezTo>
                  <a:cubicBezTo>
                    <a:pt x="91" y="4"/>
                    <a:pt x="108" y="11"/>
                    <a:pt x="120" y="24"/>
                  </a:cubicBezTo>
                  <a:cubicBezTo>
                    <a:pt x="132" y="37"/>
                    <a:pt x="140" y="54"/>
                    <a:pt x="140" y="73"/>
                  </a:cubicBezTo>
                  <a:cubicBezTo>
                    <a:pt x="140" y="92"/>
                    <a:pt x="132" y="110"/>
                    <a:pt x="120" y="122"/>
                  </a:cubicBezTo>
                  <a:cubicBezTo>
                    <a:pt x="108" y="135"/>
                    <a:pt x="91" y="143"/>
                    <a:pt x="72" y="143"/>
                  </a:cubicBezTo>
                  <a:cubicBezTo>
                    <a:pt x="53" y="143"/>
                    <a:pt x="36" y="135"/>
                    <a:pt x="24" y="122"/>
                  </a:cubicBezTo>
                  <a:cubicBezTo>
                    <a:pt x="11" y="110"/>
                    <a:pt x="4" y="92"/>
                    <a:pt x="4" y="73"/>
                  </a:cubicBezTo>
                  <a:cubicBezTo>
                    <a:pt x="4" y="54"/>
                    <a:pt x="11" y="37"/>
                    <a:pt x="24" y="24"/>
                  </a:cubicBezTo>
                  <a:cubicBezTo>
                    <a:pt x="36" y="11"/>
                    <a:pt x="53" y="4"/>
                    <a:pt x="72" y="4"/>
                  </a:cubicBezTo>
                  <a:cubicBezTo>
                    <a:pt x="72" y="2"/>
                    <a:pt x="72" y="2"/>
                    <a:pt x="72" y="2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52" y="0"/>
                    <a:pt x="34" y="8"/>
                    <a:pt x="21" y="21"/>
                  </a:cubicBezTo>
                  <a:cubicBezTo>
                    <a:pt x="8" y="35"/>
                    <a:pt x="0" y="53"/>
                    <a:pt x="0" y="73"/>
                  </a:cubicBezTo>
                  <a:cubicBezTo>
                    <a:pt x="0" y="93"/>
                    <a:pt x="8" y="112"/>
                    <a:pt x="21" y="125"/>
                  </a:cubicBezTo>
                  <a:cubicBezTo>
                    <a:pt x="34" y="138"/>
                    <a:pt x="52" y="147"/>
                    <a:pt x="72" y="147"/>
                  </a:cubicBezTo>
                  <a:cubicBezTo>
                    <a:pt x="92" y="147"/>
                    <a:pt x="110" y="138"/>
                    <a:pt x="123" y="125"/>
                  </a:cubicBezTo>
                  <a:cubicBezTo>
                    <a:pt x="136" y="112"/>
                    <a:pt x="144" y="93"/>
                    <a:pt x="144" y="73"/>
                  </a:cubicBezTo>
                  <a:cubicBezTo>
                    <a:pt x="144" y="53"/>
                    <a:pt x="136" y="35"/>
                    <a:pt x="123" y="21"/>
                  </a:cubicBezTo>
                  <a:cubicBezTo>
                    <a:pt x="110" y="8"/>
                    <a:pt x="92" y="0"/>
                    <a:pt x="72" y="0"/>
                  </a:cubicBezTo>
                  <a:cubicBezTo>
                    <a:pt x="72" y="2"/>
                    <a:pt x="72" y="2"/>
                    <a:pt x="72" y="2"/>
                  </a:cubicBezTo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044" name="Google Shape;1044;p39"/>
            <p:cNvCxnSpPr/>
            <p:nvPr/>
          </p:nvCxnSpPr>
          <p:spPr>
            <a:xfrm>
              <a:off x="10353676" y="2857500"/>
              <a:ext cx="23700" cy="99900"/>
            </a:xfrm>
            <a:prstGeom prst="straightConnector1">
              <a:avLst/>
            </a:prstGeom>
            <a:noFill/>
            <a:ln cap="rnd" cmpd="sng" w="9525">
              <a:solidFill>
                <a:srgbClr val="263238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045" name="Google Shape;1045;p39"/>
            <p:cNvCxnSpPr/>
            <p:nvPr/>
          </p:nvCxnSpPr>
          <p:spPr>
            <a:xfrm>
              <a:off x="10414001" y="3314700"/>
              <a:ext cx="11100" cy="430200"/>
            </a:xfrm>
            <a:prstGeom prst="straightConnector1">
              <a:avLst/>
            </a:prstGeom>
            <a:noFill/>
            <a:ln cap="rnd" cmpd="sng" w="9525">
              <a:solidFill>
                <a:srgbClr val="263238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046" name="Google Shape;1046;p39"/>
            <p:cNvSpPr/>
            <p:nvPr/>
          </p:nvSpPr>
          <p:spPr>
            <a:xfrm>
              <a:off x="10039351" y="3354388"/>
              <a:ext cx="50800" cy="342900"/>
            </a:xfrm>
            <a:custGeom>
              <a:rect b="b" l="l" r="r" t="t"/>
              <a:pathLst>
                <a:path extrusionOk="0" h="139" w="21">
                  <a:moveTo>
                    <a:pt x="4" y="137"/>
                  </a:moveTo>
                  <a:cubicBezTo>
                    <a:pt x="4" y="136"/>
                    <a:pt x="4" y="134"/>
                    <a:pt x="4" y="133"/>
                  </a:cubicBezTo>
                  <a:cubicBezTo>
                    <a:pt x="4" y="89"/>
                    <a:pt x="10" y="45"/>
                    <a:pt x="21" y="2"/>
                  </a:cubicBezTo>
                  <a:cubicBezTo>
                    <a:pt x="21" y="1"/>
                    <a:pt x="21" y="0"/>
                    <a:pt x="20" y="0"/>
                  </a:cubicBezTo>
                  <a:cubicBezTo>
                    <a:pt x="19" y="0"/>
                    <a:pt x="17" y="0"/>
                    <a:pt x="17" y="1"/>
                  </a:cubicBezTo>
                  <a:cubicBezTo>
                    <a:pt x="6" y="44"/>
                    <a:pt x="0" y="88"/>
                    <a:pt x="0" y="133"/>
                  </a:cubicBezTo>
                  <a:cubicBezTo>
                    <a:pt x="0" y="134"/>
                    <a:pt x="0" y="136"/>
                    <a:pt x="0" y="137"/>
                  </a:cubicBezTo>
                  <a:cubicBezTo>
                    <a:pt x="0" y="138"/>
                    <a:pt x="1" y="139"/>
                    <a:pt x="2" y="139"/>
                  </a:cubicBezTo>
                  <a:cubicBezTo>
                    <a:pt x="3" y="139"/>
                    <a:pt x="4" y="138"/>
                    <a:pt x="4" y="137"/>
                  </a:cubicBezTo>
                  <a:cubicBezTo>
                    <a:pt x="4" y="137"/>
                    <a:pt x="4" y="137"/>
                    <a:pt x="4" y="137"/>
                  </a:cubicBezTo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047" name="Google Shape;1047;p39"/>
            <p:cNvCxnSpPr/>
            <p:nvPr/>
          </p:nvCxnSpPr>
          <p:spPr>
            <a:xfrm rot="10800000">
              <a:off x="10106064" y="3744913"/>
              <a:ext cx="528600" cy="0"/>
            </a:xfrm>
            <a:prstGeom prst="straightConnector1">
              <a:avLst/>
            </a:prstGeom>
            <a:noFill/>
            <a:ln cap="rnd" cmpd="sng" w="9525">
              <a:solidFill>
                <a:srgbClr val="263238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048" name="Google Shape;1048;p39"/>
            <p:cNvSpPr/>
            <p:nvPr/>
          </p:nvSpPr>
          <p:spPr>
            <a:xfrm>
              <a:off x="10096501" y="2765425"/>
              <a:ext cx="241300" cy="577850"/>
            </a:xfrm>
            <a:custGeom>
              <a:rect b="b" l="l" r="r" t="t"/>
              <a:pathLst>
                <a:path extrusionOk="0" h="234" w="98">
                  <a:moveTo>
                    <a:pt x="50" y="14"/>
                  </a:moveTo>
                  <a:cubicBezTo>
                    <a:pt x="7" y="41"/>
                    <a:pt x="7" y="41"/>
                    <a:pt x="7" y="41"/>
                  </a:cubicBezTo>
                  <a:cubicBezTo>
                    <a:pt x="5" y="61"/>
                    <a:pt x="5" y="61"/>
                    <a:pt x="5" y="61"/>
                  </a:cubicBezTo>
                  <a:cubicBezTo>
                    <a:pt x="28" y="51"/>
                    <a:pt x="28" y="51"/>
                    <a:pt x="28" y="51"/>
                  </a:cubicBezTo>
                  <a:cubicBezTo>
                    <a:pt x="19" y="86"/>
                    <a:pt x="11" y="121"/>
                    <a:pt x="6" y="157"/>
                  </a:cubicBezTo>
                  <a:cubicBezTo>
                    <a:pt x="0" y="205"/>
                    <a:pt x="7" y="234"/>
                    <a:pt x="7" y="234"/>
                  </a:cubicBezTo>
                  <a:cubicBezTo>
                    <a:pt x="7" y="234"/>
                    <a:pt x="36" y="98"/>
                    <a:pt x="55" y="68"/>
                  </a:cubicBezTo>
                  <a:cubicBezTo>
                    <a:pt x="68" y="49"/>
                    <a:pt x="82" y="32"/>
                    <a:pt x="98" y="16"/>
                  </a:cubicBezTo>
                  <a:cubicBezTo>
                    <a:pt x="98" y="16"/>
                    <a:pt x="69" y="0"/>
                    <a:pt x="50" y="1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9" name="Google Shape;1049;p39"/>
            <p:cNvSpPr/>
            <p:nvPr/>
          </p:nvSpPr>
          <p:spPr>
            <a:xfrm>
              <a:off x="10101263" y="2779713"/>
              <a:ext cx="241300" cy="569913"/>
            </a:xfrm>
            <a:custGeom>
              <a:rect b="b" l="l" r="r" t="t"/>
              <a:pathLst>
                <a:path extrusionOk="0" h="230" w="98">
                  <a:moveTo>
                    <a:pt x="48" y="8"/>
                  </a:moveTo>
                  <a:cubicBezTo>
                    <a:pt x="47" y="6"/>
                    <a:pt x="47" y="6"/>
                    <a:pt x="47" y="6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3" y="34"/>
                    <a:pt x="3" y="35"/>
                    <a:pt x="3" y="35"/>
                  </a:cubicBezTo>
                  <a:cubicBezTo>
                    <a:pt x="1" y="55"/>
                    <a:pt x="1" y="55"/>
                    <a:pt x="1" y="55"/>
                  </a:cubicBezTo>
                  <a:cubicBezTo>
                    <a:pt x="1" y="56"/>
                    <a:pt x="2" y="56"/>
                    <a:pt x="2" y="57"/>
                  </a:cubicBezTo>
                  <a:cubicBezTo>
                    <a:pt x="3" y="57"/>
                    <a:pt x="3" y="57"/>
                    <a:pt x="4" y="57"/>
                  </a:cubicBezTo>
                  <a:cubicBezTo>
                    <a:pt x="26" y="47"/>
                    <a:pt x="26" y="47"/>
                    <a:pt x="26" y="47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4" y="45"/>
                    <a:pt x="24" y="45"/>
                    <a:pt x="24" y="45"/>
                  </a:cubicBezTo>
                  <a:cubicBezTo>
                    <a:pt x="15" y="80"/>
                    <a:pt x="7" y="115"/>
                    <a:pt x="2" y="151"/>
                  </a:cubicBezTo>
                  <a:cubicBezTo>
                    <a:pt x="2" y="151"/>
                    <a:pt x="2" y="151"/>
                    <a:pt x="2" y="151"/>
                  </a:cubicBezTo>
                  <a:cubicBezTo>
                    <a:pt x="0" y="166"/>
                    <a:pt x="0" y="178"/>
                    <a:pt x="0" y="189"/>
                  </a:cubicBezTo>
                  <a:cubicBezTo>
                    <a:pt x="0" y="214"/>
                    <a:pt x="3" y="229"/>
                    <a:pt x="3" y="229"/>
                  </a:cubicBezTo>
                  <a:cubicBezTo>
                    <a:pt x="3" y="230"/>
                    <a:pt x="4" y="230"/>
                    <a:pt x="5" y="230"/>
                  </a:cubicBezTo>
                  <a:cubicBezTo>
                    <a:pt x="6" y="230"/>
                    <a:pt x="7" y="230"/>
                    <a:pt x="7" y="229"/>
                  </a:cubicBezTo>
                  <a:cubicBezTo>
                    <a:pt x="7" y="229"/>
                    <a:pt x="7" y="227"/>
                    <a:pt x="8" y="223"/>
                  </a:cubicBezTo>
                  <a:cubicBezTo>
                    <a:pt x="11" y="210"/>
                    <a:pt x="19" y="176"/>
                    <a:pt x="27" y="143"/>
                  </a:cubicBezTo>
                  <a:cubicBezTo>
                    <a:pt x="32" y="126"/>
                    <a:pt x="37" y="109"/>
                    <a:pt x="41" y="95"/>
                  </a:cubicBezTo>
                  <a:cubicBezTo>
                    <a:pt x="46" y="81"/>
                    <a:pt x="51" y="70"/>
                    <a:pt x="55" y="63"/>
                  </a:cubicBezTo>
                  <a:cubicBezTo>
                    <a:pt x="53" y="62"/>
                    <a:pt x="53" y="62"/>
                    <a:pt x="53" y="62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67" y="44"/>
                    <a:pt x="81" y="27"/>
                    <a:pt x="97" y="11"/>
                  </a:cubicBezTo>
                  <a:cubicBezTo>
                    <a:pt x="98" y="11"/>
                    <a:pt x="98" y="10"/>
                    <a:pt x="98" y="9"/>
                  </a:cubicBezTo>
                  <a:cubicBezTo>
                    <a:pt x="98" y="9"/>
                    <a:pt x="97" y="8"/>
                    <a:pt x="97" y="8"/>
                  </a:cubicBezTo>
                  <a:cubicBezTo>
                    <a:pt x="97" y="8"/>
                    <a:pt x="83" y="0"/>
                    <a:pt x="67" y="0"/>
                  </a:cubicBezTo>
                  <a:cubicBezTo>
                    <a:pt x="60" y="0"/>
                    <a:pt x="53" y="2"/>
                    <a:pt x="47" y="6"/>
                  </a:cubicBezTo>
                  <a:cubicBezTo>
                    <a:pt x="48" y="8"/>
                    <a:pt x="48" y="8"/>
                    <a:pt x="48" y="8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48" y="8"/>
                    <a:pt x="48" y="8"/>
                    <a:pt x="48" y="8"/>
                  </a:cubicBezTo>
                  <a:cubicBezTo>
                    <a:pt x="49" y="9"/>
                    <a:pt x="49" y="9"/>
                    <a:pt x="49" y="9"/>
                  </a:cubicBezTo>
                  <a:cubicBezTo>
                    <a:pt x="54" y="5"/>
                    <a:pt x="61" y="4"/>
                    <a:pt x="67" y="4"/>
                  </a:cubicBezTo>
                  <a:cubicBezTo>
                    <a:pt x="74" y="4"/>
                    <a:pt x="81" y="6"/>
                    <a:pt x="86" y="8"/>
                  </a:cubicBezTo>
                  <a:cubicBezTo>
                    <a:pt x="89" y="9"/>
                    <a:pt x="91" y="10"/>
                    <a:pt x="93" y="10"/>
                  </a:cubicBezTo>
                  <a:cubicBezTo>
                    <a:pt x="93" y="11"/>
                    <a:pt x="94" y="11"/>
                    <a:pt x="94" y="11"/>
                  </a:cubicBezTo>
                  <a:cubicBezTo>
                    <a:pt x="95" y="11"/>
                    <a:pt x="95" y="11"/>
                    <a:pt x="95" y="11"/>
                  </a:cubicBezTo>
                  <a:cubicBezTo>
                    <a:pt x="96" y="10"/>
                    <a:pt x="96" y="10"/>
                    <a:pt x="96" y="10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78" y="24"/>
                    <a:pt x="64" y="42"/>
                    <a:pt x="51" y="61"/>
                  </a:cubicBezTo>
                  <a:cubicBezTo>
                    <a:pt x="51" y="61"/>
                    <a:pt x="51" y="61"/>
                    <a:pt x="51" y="61"/>
                  </a:cubicBezTo>
                  <a:cubicBezTo>
                    <a:pt x="46" y="69"/>
                    <a:pt x="41" y="83"/>
                    <a:pt x="35" y="100"/>
                  </a:cubicBezTo>
                  <a:cubicBezTo>
                    <a:pt x="19" y="151"/>
                    <a:pt x="3" y="228"/>
                    <a:pt x="3" y="228"/>
                  </a:cubicBezTo>
                  <a:cubicBezTo>
                    <a:pt x="5" y="228"/>
                    <a:pt x="5" y="228"/>
                    <a:pt x="5" y="228"/>
                  </a:cubicBezTo>
                  <a:cubicBezTo>
                    <a:pt x="7" y="228"/>
                    <a:pt x="7" y="228"/>
                    <a:pt x="7" y="228"/>
                  </a:cubicBezTo>
                  <a:cubicBezTo>
                    <a:pt x="7" y="228"/>
                    <a:pt x="7" y="228"/>
                    <a:pt x="7" y="227"/>
                  </a:cubicBezTo>
                  <a:cubicBezTo>
                    <a:pt x="6" y="224"/>
                    <a:pt x="4" y="211"/>
                    <a:pt x="4" y="189"/>
                  </a:cubicBezTo>
                  <a:cubicBezTo>
                    <a:pt x="4" y="179"/>
                    <a:pt x="4" y="166"/>
                    <a:pt x="6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6" y="151"/>
                    <a:pt x="6" y="151"/>
                    <a:pt x="6" y="151"/>
                  </a:cubicBezTo>
                  <a:cubicBezTo>
                    <a:pt x="11" y="116"/>
                    <a:pt x="18" y="81"/>
                    <a:pt x="27" y="46"/>
                  </a:cubicBezTo>
                  <a:cubicBezTo>
                    <a:pt x="28" y="45"/>
                    <a:pt x="27" y="44"/>
                    <a:pt x="27" y="44"/>
                  </a:cubicBezTo>
                  <a:cubicBezTo>
                    <a:pt x="26" y="43"/>
                    <a:pt x="25" y="43"/>
                    <a:pt x="25" y="43"/>
                  </a:cubicBezTo>
                  <a:cubicBezTo>
                    <a:pt x="6" y="52"/>
                    <a:pt x="6" y="52"/>
                    <a:pt x="6" y="52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49" y="10"/>
                    <a:pt x="49" y="10"/>
                    <a:pt x="49" y="10"/>
                  </a:cubicBezTo>
                  <a:cubicBezTo>
                    <a:pt x="49" y="9"/>
                    <a:pt x="49" y="9"/>
                    <a:pt x="49" y="9"/>
                  </a:cubicBezTo>
                  <a:cubicBezTo>
                    <a:pt x="48" y="8"/>
                    <a:pt x="48" y="8"/>
                    <a:pt x="48" y="8"/>
                  </a:cubicBezTo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050" name="Google Shape;1050;p39"/>
            <p:cNvCxnSpPr/>
            <p:nvPr/>
          </p:nvCxnSpPr>
          <p:spPr>
            <a:xfrm>
              <a:off x="10112376" y="2867025"/>
              <a:ext cx="52500" cy="23700"/>
            </a:xfrm>
            <a:prstGeom prst="straightConnector1">
              <a:avLst/>
            </a:prstGeom>
            <a:noFill/>
            <a:ln cap="rnd" cmpd="sng" w="9525">
              <a:solidFill>
                <a:srgbClr val="263238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051" name="Google Shape;1051;p39"/>
            <p:cNvSpPr/>
            <p:nvPr/>
          </p:nvSpPr>
          <p:spPr>
            <a:xfrm>
              <a:off x="9309101" y="3036888"/>
              <a:ext cx="184150" cy="173038"/>
            </a:xfrm>
            <a:custGeom>
              <a:rect b="b" l="l" r="r" t="t"/>
              <a:pathLst>
                <a:path extrusionOk="0" h="70" w="74">
                  <a:moveTo>
                    <a:pt x="74" y="41"/>
                  </a:moveTo>
                  <a:cubicBezTo>
                    <a:pt x="52" y="25"/>
                    <a:pt x="52" y="25"/>
                    <a:pt x="52" y="25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36" y="3"/>
                    <a:pt x="27" y="0"/>
                    <a:pt x="19" y="1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4" y="4"/>
                    <a:pt x="0" y="9"/>
                    <a:pt x="0" y="15"/>
                  </a:cubicBezTo>
                  <a:cubicBezTo>
                    <a:pt x="0" y="16"/>
                    <a:pt x="0" y="17"/>
                    <a:pt x="1" y="17"/>
                  </a:cubicBezTo>
                  <a:cubicBezTo>
                    <a:pt x="3" y="21"/>
                    <a:pt x="4" y="24"/>
                    <a:pt x="4" y="28"/>
                  </a:cubicBezTo>
                  <a:cubicBezTo>
                    <a:pt x="6" y="34"/>
                    <a:pt x="9" y="40"/>
                    <a:pt x="12" y="46"/>
                  </a:cubicBezTo>
                  <a:cubicBezTo>
                    <a:pt x="17" y="51"/>
                    <a:pt x="38" y="51"/>
                    <a:pt x="38" y="51"/>
                  </a:cubicBezTo>
                  <a:cubicBezTo>
                    <a:pt x="72" y="70"/>
                    <a:pt x="72" y="70"/>
                    <a:pt x="72" y="70"/>
                  </a:cubicBezTo>
                  <a:lnTo>
                    <a:pt x="74" y="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2" name="Google Shape;1052;p39"/>
            <p:cNvSpPr/>
            <p:nvPr/>
          </p:nvSpPr>
          <p:spPr>
            <a:xfrm>
              <a:off x="9309101" y="3036888"/>
              <a:ext cx="184150" cy="173038"/>
            </a:xfrm>
            <a:custGeom>
              <a:rect b="b" l="l" r="r" t="t"/>
              <a:pathLst>
                <a:path extrusionOk="0" h="70" w="74">
                  <a:moveTo>
                    <a:pt x="74" y="41"/>
                  </a:moveTo>
                  <a:cubicBezTo>
                    <a:pt x="52" y="25"/>
                    <a:pt x="52" y="25"/>
                    <a:pt x="52" y="25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36" y="3"/>
                    <a:pt x="27" y="0"/>
                    <a:pt x="19" y="1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4" y="4"/>
                    <a:pt x="0" y="9"/>
                    <a:pt x="0" y="15"/>
                  </a:cubicBezTo>
                  <a:cubicBezTo>
                    <a:pt x="0" y="16"/>
                    <a:pt x="0" y="17"/>
                    <a:pt x="1" y="17"/>
                  </a:cubicBezTo>
                  <a:cubicBezTo>
                    <a:pt x="3" y="21"/>
                    <a:pt x="4" y="24"/>
                    <a:pt x="4" y="28"/>
                  </a:cubicBezTo>
                  <a:cubicBezTo>
                    <a:pt x="6" y="34"/>
                    <a:pt x="9" y="40"/>
                    <a:pt x="12" y="46"/>
                  </a:cubicBezTo>
                  <a:cubicBezTo>
                    <a:pt x="17" y="51"/>
                    <a:pt x="38" y="51"/>
                    <a:pt x="38" y="51"/>
                  </a:cubicBezTo>
                  <a:cubicBezTo>
                    <a:pt x="72" y="70"/>
                    <a:pt x="72" y="70"/>
                    <a:pt x="72" y="70"/>
                  </a:cubicBezTo>
                  <a:lnTo>
                    <a:pt x="74" y="41"/>
                  </a:ln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3" name="Google Shape;1053;p39"/>
            <p:cNvSpPr/>
            <p:nvPr/>
          </p:nvSpPr>
          <p:spPr>
            <a:xfrm>
              <a:off x="9466263" y="2941638"/>
              <a:ext cx="1031875" cy="600075"/>
            </a:xfrm>
            <a:custGeom>
              <a:rect b="b" l="l" r="r" t="t"/>
              <a:pathLst>
                <a:path extrusionOk="0" h="243" w="418">
                  <a:moveTo>
                    <a:pt x="330" y="27"/>
                  </a:moveTo>
                  <a:cubicBezTo>
                    <a:pt x="229" y="144"/>
                    <a:pt x="229" y="144"/>
                    <a:pt x="229" y="144"/>
                  </a:cubicBezTo>
                  <a:cubicBezTo>
                    <a:pt x="11" y="74"/>
                    <a:pt x="11" y="74"/>
                    <a:pt x="11" y="74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06"/>
                    <a:pt x="212" y="232"/>
                    <a:pt x="226" y="237"/>
                  </a:cubicBezTo>
                  <a:cubicBezTo>
                    <a:pt x="241" y="243"/>
                    <a:pt x="276" y="234"/>
                    <a:pt x="288" y="222"/>
                  </a:cubicBezTo>
                  <a:cubicBezTo>
                    <a:pt x="299" y="211"/>
                    <a:pt x="392" y="128"/>
                    <a:pt x="402" y="114"/>
                  </a:cubicBezTo>
                  <a:cubicBezTo>
                    <a:pt x="413" y="101"/>
                    <a:pt x="418" y="55"/>
                    <a:pt x="393" y="27"/>
                  </a:cubicBezTo>
                  <a:cubicBezTo>
                    <a:pt x="369" y="0"/>
                    <a:pt x="330" y="27"/>
                    <a:pt x="330" y="2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4" name="Google Shape;1054;p39"/>
            <p:cNvSpPr/>
            <p:nvPr/>
          </p:nvSpPr>
          <p:spPr>
            <a:xfrm>
              <a:off x="9586913" y="3008313"/>
              <a:ext cx="911225" cy="533400"/>
            </a:xfrm>
            <a:custGeom>
              <a:rect b="b" l="l" r="r" t="t"/>
              <a:pathLst>
                <a:path extrusionOk="0" h="216" w="369">
                  <a:moveTo>
                    <a:pt x="358" y="57"/>
                  </a:moveTo>
                  <a:cubicBezTo>
                    <a:pt x="353" y="87"/>
                    <a:pt x="243" y="170"/>
                    <a:pt x="237" y="176"/>
                  </a:cubicBezTo>
                  <a:cubicBezTo>
                    <a:pt x="233" y="180"/>
                    <a:pt x="232" y="172"/>
                    <a:pt x="231" y="164"/>
                  </a:cubicBezTo>
                  <a:cubicBezTo>
                    <a:pt x="229" y="155"/>
                    <a:pt x="228" y="146"/>
                    <a:pt x="227" y="153"/>
                  </a:cubicBezTo>
                  <a:cubicBezTo>
                    <a:pt x="223" y="166"/>
                    <a:pt x="222" y="180"/>
                    <a:pt x="211" y="183"/>
                  </a:cubicBezTo>
                  <a:cubicBezTo>
                    <a:pt x="201" y="187"/>
                    <a:pt x="163" y="175"/>
                    <a:pt x="136" y="165"/>
                  </a:cubicBezTo>
                  <a:cubicBezTo>
                    <a:pt x="120" y="159"/>
                    <a:pt x="54" y="131"/>
                    <a:pt x="0" y="108"/>
                  </a:cubicBezTo>
                  <a:cubicBezTo>
                    <a:pt x="64" y="146"/>
                    <a:pt x="167" y="207"/>
                    <a:pt x="177" y="210"/>
                  </a:cubicBezTo>
                  <a:cubicBezTo>
                    <a:pt x="192" y="216"/>
                    <a:pt x="227" y="207"/>
                    <a:pt x="239" y="195"/>
                  </a:cubicBezTo>
                  <a:cubicBezTo>
                    <a:pt x="250" y="184"/>
                    <a:pt x="343" y="101"/>
                    <a:pt x="353" y="87"/>
                  </a:cubicBezTo>
                  <a:cubicBezTo>
                    <a:pt x="364" y="74"/>
                    <a:pt x="369" y="28"/>
                    <a:pt x="344" y="0"/>
                  </a:cubicBezTo>
                  <a:cubicBezTo>
                    <a:pt x="344" y="0"/>
                    <a:pt x="362" y="27"/>
                    <a:pt x="358" y="57"/>
                  </a:cubicBezTo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5" name="Google Shape;1055;p39"/>
            <p:cNvSpPr/>
            <p:nvPr/>
          </p:nvSpPr>
          <p:spPr>
            <a:xfrm>
              <a:off x="9586913" y="3008313"/>
              <a:ext cx="893763" cy="523875"/>
            </a:xfrm>
            <a:custGeom>
              <a:rect b="b" l="l" r="r" t="t"/>
              <a:pathLst>
                <a:path extrusionOk="0" h="212" w="362">
                  <a:moveTo>
                    <a:pt x="344" y="0"/>
                  </a:moveTo>
                  <a:cubicBezTo>
                    <a:pt x="344" y="0"/>
                    <a:pt x="344" y="0"/>
                    <a:pt x="344" y="0"/>
                  </a:cubicBezTo>
                  <a:cubicBezTo>
                    <a:pt x="344" y="0"/>
                    <a:pt x="344" y="0"/>
                    <a:pt x="344" y="0"/>
                  </a:cubicBezTo>
                  <a:cubicBezTo>
                    <a:pt x="344" y="1"/>
                    <a:pt x="358" y="22"/>
                    <a:pt x="358" y="48"/>
                  </a:cubicBezTo>
                  <a:cubicBezTo>
                    <a:pt x="358" y="51"/>
                    <a:pt x="358" y="54"/>
                    <a:pt x="358" y="57"/>
                  </a:cubicBezTo>
                  <a:cubicBezTo>
                    <a:pt x="353" y="87"/>
                    <a:pt x="243" y="170"/>
                    <a:pt x="237" y="176"/>
                  </a:cubicBezTo>
                  <a:cubicBezTo>
                    <a:pt x="236" y="177"/>
                    <a:pt x="236" y="177"/>
                    <a:pt x="235" y="177"/>
                  </a:cubicBezTo>
                  <a:cubicBezTo>
                    <a:pt x="233" y="177"/>
                    <a:pt x="232" y="170"/>
                    <a:pt x="231" y="164"/>
                  </a:cubicBezTo>
                  <a:cubicBezTo>
                    <a:pt x="230" y="157"/>
                    <a:pt x="229" y="150"/>
                    <a:pt x="228" y="150"/>
                  </a:cubicBezTo>
                  <a:cubicBezTo>
                    <a:pt x="227" y="150"/>
                    <a:pt x="227" y="151"/>
                    <a:pt x="227" y="153"/>
                  </a:cubicBezTo>
                  <a:cubicBezTo>
                    <a:pt x="223" y="166"/>
                    <a:pt x="222" y="180"/>
                    <a:pt x="211" y="183"/>
                  </a:cubicBezTo>
                  <a:cubicBezTo>
                    <a:pt x="210" y="184"/>
                    <a:pt x="209" y="184"/>
                    <a:pt x="207" y="184"/>
                  </a:cubicBezTo>
                  <a:cubicBezTo>
                    <a:pt x="192" y="184"/>
                    <a:pt x="160" y="174"/>
                    <a:pt x="136" y="165"/>
                  </a:cubicBezTo>
                  <a:cubicBezTo>
                    <a:pt x="120" y="159"/>
                    <a:pt x="54" y="131"/>
                    <a:pt x="0" y="108"/>
                  </a:cubicBezTo>
                  <a:cubicBezTo>
                    <a:pt x="18" y="118"/>
                    <a:pt x="39" y="131"/>
                    <a:pt x="60" y="144"/>
                  </a:cubicBezTo>
                  <a:cubicBezTo>
                    <a:pt x="115" y="176"/>
                    <a:pt x="170" y="208"/>
                    <a:pt x="177" y="210"/>
                  </a:cubicBezTo>
                  <a:cubicBezTo>
                    <a:pt x="177" y="210"/>
                    <a:pt x="177" y="210"/>
                    <a:pt x="177" y="210"/>
                  </a:cubicBezTo>
                  <a:cubicBezTo>
                    <a:pt x="180" y="211"/>
                    <a:pt x="184" y="212"/>
                    <a:pt x="188" y="212"/>
                  </a:cubicBezTo>
                  <a:cubicBezTo>
                    <a:pt x="205" y="212"/>
                    <a:pt x="229" y="205"/>
                    <a:pt x="239" y="195"/>
                  </a:cubicBezTo>
                  <a:cubicBezTo>
                    <a:pt x="250" y="184"/>
                    <a:pt x="343" y="101"/>
                    <a:pt x="353" y="87"/>
                  </a:cubicBezTo>
                  <a:cubicBezTo>
                    <a:pt x="358" y="81"/>
                    <a:pt x="362" y="67"/>
                    <a:pt x="362" y="52"/>
                  </a:cubicBezTo>
                  <a:cubicBezTo>
                    <a:pt x="362" y="35"/>
                    <a:pt x="357" y="15"/>
                    <a:pt x="344" y="0"/>
                  </a:cubicBezTo>
                  <a:cubicBezTo>
                    <a:pt x="344" y="0"/>
                    <a:pt x="344" y="0"/>
                    <a:pt x="344" y="0"/>
                  </a:cubicBezTo>
                </a:path>
              </a:pathLst>
            </a:custGeom>
            <a:solidFill>
              <a:srgbClr val="C9F1D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6" name="Google Shape;1056;p39"/>
            <p:cNvSpPr/>
            <p:nvPr/>
          </p:nvSpPr>
          <p:spPr>
            <a:xfrm>
              <a:off x="9466263" y="2941638"/>
              <a:ext cx="1031875" cy="600075"/>
            </a:xfrm>
            <a:custGeom>
              <a:rect b="b" l="l" r="r" t="t"/>
              <a:pathLst>
                <a:path extrusionOk="0" h="243" w="418">
                  <a:moveTo>
                    <a:pt x="330" y="27"/>
                  </a:moveTo>
                  <a:cubicBezTo>
                    <a:pt x="229" y="144"/>
                    <a:pt x="229" y="144"/>
                    <a:pt x="229" y="144"/>
                  </a:cubicBezTo>
                  <a:cubicBezTo>
                    <a:pt x="11" y="74"/>
                    <a:pt x="11" y="74"/>
                    <a:pt x="11" y="74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06"/>
                    <a:pt x="212" y="232"/>
                    <a:pt x="226" y="237"/>
                  </a:cubicBezTo>
                  <a:cubicBezTo>
                    <a:pt x="241" y="243"/>
                    <a:pt x="276" y="234"/>
                    <a:pt x="288" y="222"/>
                  </a:cubicBezTo>
                  <a:cubicBezTo>
                    <a:pt x="299" y="211"/>
                    <a:pt x="392" y="128"/>
                    <a:pt x="402" y="114"/>
                  </a:cubicBezTo>
                  <a:cubicBezTo>
                    <a:pt x="413" y="101"/>
                    <a:pt x="418" y="55"/>
                    <a:pt x="393" y="27"/>
                  </a:cubicBezTo>
                  <a:cubicBezTo>
                    <a:pt x="369" y="0"/>
                    <a:pt x="330" y="27"/>
                    <a:pt x="330" y="27"/>
                  </a:cubicBez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7" name="Google Shape;1057;p39"/>
            <p:cNvSpPr/>
            <p:nvPr/>
          </p:nvSpPr>
          <p:spPr>
            <a:xfrm>
              <a:off x="10031413" y="3297238"/>
              <a:ext cx="69850" cy="84138"/>
            </a:xfrm>
            <a:custGeom>
              <a:rect b="b" l="l" r="r" t="t"/>
              <a:pathLst>
                <a:path extrusionOk="0" h="34" w="28">
                  <a:moveTo>
                    <a:pt x="0" y="0"/>
                  </a:moveTo>
                  <a:cubicBezTo>
                    <a:pt x="0" y="0"/>
                    <a:pt x="19" y="5"/>
                    <a:pt x="28" y="3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8" name="Google Shape;1058;p39"/>
            <p:cNvSpPr/>
            <p:nvPr/>
          </p:nvSpPr>
          <p:spPr>
            <a:xfrm>
              <a:off x="10031413" y="3297238"/>
              <a:ext cx="69850" cy="84138"/>
            </a:xfrm>
            <a:custGeom>
              <a:rect b="b" l="l" r="r" t="t"/>
              <a:pathLst>
                <a:path extrusionOk="0" h="34" w="28">
                  <a:moveTo>
                    <a:pt x="0" y="0"/>
                  </a:moveTo>
                  <a:cubicBezTo>
                    <a:pt x="0" y="0"/>
                    <a:pt x="19" y="5"/>
                    <a:pt x="28" y="34"/>
                  </a:cubicBezTo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9" name="Google Shape;1059;p39"/>
            <p:cNvSpPr/>
            <p:nvPr/>
          </p:nvSpPr>
          <p:spPr>
            <a:xfrm>
              <a:off x="10039351" y="3311525"/>
              <a:ext cx="19050" cy="77788"/>
            </a:xfrm>
            <a:custGeom>
              <a:rect b="b" l="l" r="r" t="t"/>
              <a:pathLst>
                <a:path extrusionOk="0" h="31" w="8">
                  <a:moveTo>
                    <a:pt x="0" y="0"/>
                  </a:moveTo>
                  <a:cubicBezTo>
                    <a:pt x="0" y="0"/>
                    <a:pt x="8" y="7"/>
                    <a:pt x="8" y="3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0" name="Google Shape;1060;p39"/>
            <p:cNvSpPr/>
            <p:nvPr/>
          </p:nvSpPr>
          <p:spPr>
            <a:xfrm>
              <a:off x="10039351" y="3311525"/>
              <a:ext cx="19050" cy="77788"/>
            </a:xfrm>
            <a:custGeom>
              <a:rect b="b" l="l" r="r" t="t"/>
              <a:pathLst>
                <a:path extrusionOk="0" h="31" w="8">
                  <a:moveTo>
                    <a:pt x="0" y="0"/>
                  </a:moveTo>
                  <a:cubicBezTo>
                    <a:pt x="0" y="0"/>
                    <a:pt x="8" y="7"/>
                    <a:pt x="8" y="31"/>
                  </a:cubicBezTo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1" name="Google Shape;1061;p39"/>
            <p:cNvSpPr/>
            <p:nvPr/>
          </p:nvSpPr>
          <p:spPr>
            <a:xfrm>
              <a:off x="10018713" y="2341563"/>
              <a:ext cx="428625" cy="515938"/>
            </a:xfrm>
            <a:custGeom>
              <a:rect b="b" l="l" r="r" t="t"/>
              <a:pathLst>
                <a:path extrusionOk="0" h="208" w="173">
                  <a:moveTo>
                    <a:pt x="162" y="182"/>
                  </a:moveTo>
                  <a:cubicBezTo>
                    <a:pt x="162" y="182"/>
                    <a:pt x="147" y="143"/>
                    <a:pt x="147" y="131"/>
                  </a:cubicBezTo>
                  <a:cubicBezTo>
                    <a:pt x="147" y="119"/>
                    <a:pt x="173" y="95"/>
                    <a:pt x="173" y="72"/>
                  </a:cubicBezTo>
                  <a:cubicBezTo>
                    <a:pt x="173" y="50"/>
                    <a:pt x="153" y="0"/>
                    <a:pt x="102" y="2"/>
                  </a:cubicBezTo>
                  <a:cubicBezTo>
                    <a:pt x="51" y="4"/>
                    <a:pt x="32" y="21"/>
                    <a:pt x="29" y="42"/>
                  </a:cubicBezTo>
                  <a:cubicBezTo>
                    <a:pt x="25" y="51"/>
                    <a:pt x="22" y="60"/>
                    <a:pt x="17" y="69"/>
                  </a:cubicBezTo>
                  <a:cubicBezTo>
                    <a:pt x="12" y="80"/>
                    <a:pt x="0" y="94"/>
                    <a:pt x="4" y="97"/>
                  </a:cubicBezTo>
                  <a:cubicBezTo>
                    <a:pt x="7" y="100"/>
                    <a:pt x="23" y="104"/>
                    <a:pt x="23" y="104"/>
                  </a:cubicBezTo>
                  <a:cubicBezTo>
                    <a:pt x="21" y="103"/>
                    <a:pt x="23" y="145"/>
                    <a:pt x="25" y="149"/>
                  </a:cubicBezTo>
                  <a:cubicBezTo>
                    <a:pt x="31" y="162"/>
                    <a:pt x="45" y="162"/>
                    <a:pt x="59" y="162"/>
                  </a:cubicBezTo>
                  <a:cubicBezTo>
                    <a:pt x="61" y="162"/>
                    <a:pt x="62" y="162"/>
                    <a:pt x="63" y="162"/>
                  </a:cubicBezTo>
                  <a:cubicBezTo>
                    <a:pt x="85" y="208"/>
                    <a:pt x="85" y="208"/>
                    <a:pt x="85" y="208"/>
                  </a:cubicBezTo>
                  <a:cubicBezTo>
                    <a:pt x="162" y="182"/>
                    <a:pt x="162" y="182"/>
                    <a:pt x="162" y="18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2" name="Google Shape;1062;p39"/>
            <p:cNvSpPr/>
            <p:nvPr/>
          </p:nvSpPr>
          <p:spPr>
            <a:xfrm>
              <a:off x="10031413" y="2341563"/>
              <a:ext cx="415925" cy="517525"/>
            </a:xfrm>
            <a:custGeom>
              <a:rect b="b" l="l" r="r" t="t"/>
              <a:pathLst>
                <a:path extrusionOk="0" h="209" w="168">
                  <a:moveTo>
                    <a:pt x="142" y="131"/>
                  </a:moveTo>
                  <a:cubicBezTo>
                    <a:pt x="142" y="119"/>
                    <a:pt x="168" y="95"/>
                    <a:pt x="168" y="72"/>
                  </a:cubicBezTo>
                  <a:cubicBezTo>
                    <a:pt x="168" y="50"/>
                    <a:pt x="148" y="0"/>
                    <a:pt x="97" y="2"/>
                  </a:cubicBezTo>
                  <a:cubicBezTo>
                    <a:pt x="46" y="4"/>
                    <a:pt x="27" y="21"/>
                    <a:pt x="24" y="42"/>
                  </a:cubicBezTo>
                  <a:cubicBezTo>
                    <a:pt x="20" y="51"/>
                    <a:pt x="17" y="60"/>
                    <a:pt x="12" y="69"/>
                  </a:cubicBezTo>
                  <a:cubicBezTo>
                    <a:pt x="9" y="76"/>
                    <a:pt x="3" y="85"/>
                    <a:pt x="0" y="90"/>
                  </a:cubicBezTo>
                  <a:cubicBezTo>
                    <a:pt x="104" y="95"/>
                    <a:pt x="104" y="95"/>
                    <a:pt x="104" y="95"/>
                  </a:cubicBezTo>
                  <a:cubicBezTo>
                    <a:pt x="98" y="107"/>
                    <a:pt x="91" y="119"/>
                    <a:pt x="83" y="130"/>
                  </a:cubicBezTo>
                  <a:cubicBezTo>
                    <a:pt x="75" y="142"/>
                    <a:pt x="44" y="151"/>
                    <a:pt x="27" y="157"/>
                  </a:cubicBezTo>
                  <a:cubicBezTo>
                    <a:pt x="34" y="162"/>
                    <a:pt x="44" y="163"/>
                    <a:pt x="54" y="163"/>
                  </a:cubicBezTo>
                  <a:cubicBezTo>
                    <a:pt x="56" y="163"/>
                    <a:pt x="57" y="162"/>
                    <a:pt x="58" y="162"/>
                  </a:cubicBezTo>
                  <a:cubicBezTo>
                    <a:pt x="80" y="209"/>
                    <a:pt x="80" y="209"/>
                    <a:pt x="80" y="209"/>
                  </a:cubicBezTo>
                  <a:cubicBezTo>
                    <a:pt x="157" y="182"/>
                    <a:pt x="157" y="182"/>
                    <a:pt x="157" y="182"/>
                  </a:cubicBezTo>
                  <a:cubicBezTo>
                    <a:pt x="157" y="182"/>
                    <a:pt x="142" y="143"/>
                    <a:pt x="142" y="131"/>
                  </a:cubicBezTo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3" name="Google Shape;1063;p39"/>
            <p:cNvSpPr/>
            <p:nvPr/>
          </p:nvSpPr>
          <p:spPr>
            <a:xfrm>
              <a:off x="10031413" y="2347913"/>
              <a:ext cx="415925" cy="509588"/>
            </a:xfrm>
            <a:custGeom>
              <a:rect b="b" l="l" r="r" t="t"/>
              <a:pathLst>
                <a:path extrusionOk="0" h="206" w="168">
                  <a:moveTo>
                    <a:pt x="100" y="0"/>
                  </a:moveTo>
                  <a:cubicBezTo>
                    <a:pt x="100" y="0"/>
                    <a:pt x="100" y="0"/>
                    <a:pt x="100" y="0"/>
                  </a:cubicBezTo>
                  <a:cubicBezTo>
                    <a:pt x="99" y="0"/>
                    <a:pt x="98" y="0"/>
                    <a:pt x="97" y="0"/>
                  </a:cubicBezTo>
                  <a:cubicBezTo>
                    <a:pt x="46" y="2"/>
                    <a:pt x="27" y="19"/>
                    <a:pt x="24" y="40"/>
                  </a:cubicBezTo>
                  <a:cubicBezTo>
                    <a:pt x="20" y="49"/>
                    <a:pt x="17" y="58"/>
                    <a:pt x="12" y="67"/>
                  </a:cubicBezTo>
                  <a:cubicBezTo>
                    <a:pt x="9" y="74"/>
                    <a:pt x="3" y="83"/>
                    <a:pt x="0" y="88"/>
                  </a:cubicBezTo>
                  <a:cubicBezTo>
                    <a:pt x="104" y="93"/>
                    <a:pt x="104" y="93"/>
                    <a:pt x="104" y="93"/>
                  </a:cubicBezTo>
                  <a:cubicBezTo>
                    <a:pt x="104" y="93"/>
                    <a:pt x="104" y="93"/>
                    <a:pt x="104" y="93"/>
                  </a:cubicBezTo>
                  <a:cubicBezTo>
                    <a:pt x="98" y="105"/>
                    <a:pt x="91" y="117"/>
                    <a:pt x="83" y="128"/>
                  </a:cubicBezTo>
                  <a:cubicBezTo>
                    <a:pt x="75" y="140"/>
                    <a:pt x="44" y="149"/>
                    <a:pt x="27" y="155"/>
                  </a:cubicBezTo>
                  <a:cubicBezTo>
                    <a:pt x="29" y="157"/>
                    <a:pt x="32" y="158"/>
                    <a:pt x="34" y="159"/>
                  </a:cubicBezTo>
                  <a:cubicBezTo>
                    <a:pt x="40" y="160"/>
                    <a:pt x="47" y="160"/>
                    <a:pt x="54" y="160"/>
                  </a:cubicBezTo>
                  <a:cubicBezTo>
                    <a:pt x="56" y="160"/>
                    <a:pt x="57" y="160"/>
                    <a:pt x="58" y="160"/>
                  </a:cubicBezTo>
                  <a:cubicBezTo>
                    <a:pt x="80" y="206"/>
                    <a:pt x="80" y="206"/>
                    <a:pt x="80" y="206"/>
                  </a:cubicBezTo>
                  <a:cubicBezTo>
                    <a:pt x="157" y="180"/>
                    <a:pt x="157" y="180"/>
                    <a:pt x="157" y="180"/>
                  </a:cubicBezTo>
                  <a:cubicBezTo>
                    <a:pt x="157" y="180"/>
                    <a:pt x="142" y="141"/>
                    <a:pt x="142" y="129"/>
                  </a:cubicBezTo>
                  <a:cubicBezTo>
                    <a:pt x="142" y="129"/>
                    <a:pt x="142" y="129"/>
                    <a:pt x="142" y="129"/>
                  </a:cubicBezTo>
                  <a:cubicBezTo>
                    <a:pt x="142" y="117"/>
                    <a:pt x="168" y="93"/>
                    <a:pt x="168" y="70"/>
                  </a:cubicBezTo>
                  <a:cubicBezTo>
                    <a:pt x="168" y="70"/>
                    <a:pt x="168" y="70"/>
                    <a:pt x="168" y="70"/>
                  </a:cubicBezTo>
                  <a:cubicBezTo>
                    <a:pt x="168" y="48"/>
                    <a:pt x="149" y="0"/>
                    <a:pt x="100" y="0"/>
                  </a:cubicBezTo>
                </a:path>
              </a:pathLst>
            </a:custGeom>
            <a:solidFill>
              <a:srgbClr val="C9F1D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4" name="Google Shape;1064;p39"/>
            <p:cNvSpPr/>
            <p:nvPr/>
          </p:nvSpPr>
          <p:spPr>
            <a:xfrm>
              <a:off x="10018713" y="2341563"/>
              <a:ext cx="428625" cy="515938"/>
            </a:xfrm>
            <a:custGeom>
              <a:rect b="b" l="l" r="r" t="t"/>
              <a:pathLst>
                <a:path extrusionOk="0" h="208" w="173">
                  <a:moveTo>
                    <a:pt x="162" y="182"/>
                  </a:moveTo>
                  <a:cubicBezTo>
                    <a:pt x="162" y="182"/>
                    <a:pt x="147" y="143"/>
                    <a:pt x="147" y="131"/>
                  </a:cubicBezTo>
                  <a:cubicBezTo>
                    <a:pt x="147" y="119"/>
                    <a:pt x="173" y="95"/>
                    <a:pt x="173" y="72"/>
                  </a:cubicBezTo>
                  <a:cubicBezTo>
                    <a:pt x="173" y="50"/>
                    <a:pt x="153" y="0"/>
                    <a:pt x="102" y="2"/>
                  </a:cubicBezTo>
                  <a:cubicBezTo>
                    <a:pt x="51" y="4"/>
                    <a:pt x="32" y="21"/>
                    <a:pt x="29" y="42"/>
                  </a:cubicBezTo>
                  <a:cubicBezTo>
                    <a:pt x="25" y="51"/>
                    <a:pt x="22" y="60"/>
                    <a:pt x="17" y="69"/>
                  </a:cubicBezTo>
                  <a:cubicBezTo>
                    <a:pt x="12" y="80"/>
                    <a:pt x="0" y="94"/>
                    <a:pt x="4" y="97"/>
                  </a:cubicBezTo>
                  <a:cubicBezTo>
                    <a:pt x="7" y="100"/>
                    <a:pt x="23" y="104"/>
                    <a:pt x="23" y="104"/>
                  </a:cubicBezTo>
                  <a:cubicBezTo>
                    <a:pt x="21" y="103"/>
                    <a:pt x="23" y="145"/>
                    <a:pt x="25" y="149"/>
                  </a:cubicBezTo>
                  <a:cubicBezTo>
                    <a:pt x="31" y="162"/>
                    <a:pt x="45" y="162"/>
                    <a:pt x="59" y="162"/>
                  </a:cubicBezTo>
                  <a:cubicBezTo>
                    <a:pt x="61" y="162"/>
                    <a:pt x="62" y="162"/>
                    <a:pt x="63" y="162"/>
                  </a:cubicBezTo>
                  <a:cubicBezTo>
                    <a:pt x="85" y="208"/>
                    <a:pt x="85" y="208"/>
                    <a:pt x="85" y="208"/>
                  </a:cubicBezTo>
                  <a:lnTo>
                    <a:pt x="162" y="182"/>
                  </a:ln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5" name="Google Shape;1065;p39"/>
            <p:cNvSpPr/>
            <p:nvPr/>
          </p:nvSpPr>
          <p:spPr>
            <a:xfrm>
              <a:off x="10199688" y="2398713"/>
              <a:ext cx="247650" cy="314325"/>
            </a:xfrm>
            <a:custGeom>
              <a:rect b="b" l="l" r="r" t="t"/>
              <a:pathLst>
                <a:path extrusionOk="0" h="127" w="100">
                  <a:moveTo>
                    <a:pt x="74" y="108"/>
                  </a:moveTo>
                  <a:cubicBezTo>
                    <a:pt x="74" y="96"/>
                    <a:pt x="100" y="72"/>
                    <a:pt x="100" y="49"/>
                  </a:cubicBezTo>
                  <a:cubicBezTo>
                    <a:pt x="99" y="31"/>
                    <a:pt x="92" y="14"/>
                    <a:pt x="80" y="1"/>
                  </a:cubicBezTo>
                  <a:cubicBezTo>
                    <a:pt x="54" y="0"/>
                    <a:pt x="26" y="15"/>
                    <a:pt x="16" y="33"/>
                  </a:cubicBezTo>
                  <a:cubicBezTo>
                    <a:pt x="16" y="33"/>
                    <a:pt x="0" y="46"/>
                    <a:pt x="4" y="52"/>
                  </a:cubicBezTo>
                  <a:cubicBezTo>
                    <a:pt x="10" y="59"/>
                    <a:pt x="16" y="64"/>
                    <a:pt x="22" y="68"/>
                  </a:cubicBezTo>
                  <a:cubicBezTo>
                    <a:pt x="22" y="68"/>
                    <a:pt x="14" y="80"/>
                    <a:pt x="24" y="76"/>
                  </a:cubicBezTo>
                  <a:cubicBezTo>
                    <a:pt x="33" y="73"/>
                    <a:pt x="35" y="61"/>
                    <a:pt x="45" y="61"/>
                  </a:cubicBezTo>
                  <a:cubicBezTo>
                    <a:pt x="55" y="61"/>
                    <a:pt x="59" y="73"/>
                    <a:pt x="47" y="89"/>
                  </a:cubicBezTo>
                  <a:cubicBezTo>
                    <a:pt x="36" y="104"/>
                    <a:pt x="26" y="107"/>
                    <a:pt x="26" y="107"/>
                  </a:cubicBezTo>
                  <a:cubicBezTo>
                    <a:pt x="26" y="107"/>
                    <a:pt x="52" y="127"/>
                    <a:pt x="66" y="119"/>
                  </a:cubicBezTo>
                  <a:cubicBezTo>
                    <a:pt x="70" y="117"/>
                    <a:pt x="72" y="115"/>
                    <a:pt x="75" y="113"/>
                  </a:cubicBezTo>
                  <a:cubicBezTo>
                    <a:pt x="75" y="112"/>
                    <a:pt x="74" y="110"/>
                    <a:pt x="74" y="108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6" name="Google Shape;1066;p39"/>
            <p:cNvSpPr/>
            <p:nvPr/>
          </p:nvSpPr>
          <p:spPr>
            <a:xfrm>
              <a:off x="10199688" y="2398713"/>
              <a:ext cx="247650" cy="314325"/>
            </a:xfrm>
            <a:custGeom>
              <a:rect b="b" l="l" r="r" t="t"/>
              <a:pathLst>
                <a:path extrusionOk="0" h="127" w="100">
                  <a:moveTo>
                    <a:pt x="74" y="108"/>
                  </a:moveTo>
                  <a:cubicBezTo>
                    <a:pt x="74" y="96"/>
                    <a:pt x="100" y="72"/>
                    <a:pt x="100" y="49"/>
                  </a:cubicBezTo>
                  <a:cubicBezTo>
                    <a:pt x="99" y="31"/>
                    <a:pt x="92" y="14"/>
                    <a:pt x="80" y="1"/>
                  </a:cubicBezTo>
                  <a:cubicBezTo>
                    <a:pt x="54" y="0"/>
                    <a:pt x="26" y="15"/>
                    <a:pt x="16" y="33"/>
                  </a:cubicBezTo>
                  <a:cubicBezTo>
                    <a:pt x="16" y="33"/>
                    <a:pt x="0" y="46"/>
                    <a:pt x="4" y="52"/>
                  </a:cubicBezTo>
                  <a:cubicBezTo>
                    <a:pt x="10" y="59"/>
                    <a:pt x="16" y="64"/>
                    <a:pt x="22" y="68"/>
                  </a:cubicBezTo>
                  <a:cubicBezTo>
                    <a:pt x="22" y="68"/>
                    <a:pt x="14" y="80"/>
                    <a:pt x="24" y="76"/>
                  </a:cubicBezTo>
                  <a:cubicBezTo>
                    <a:pt x="33" y="73"/>
                    <a:pt x="35" y="61"/>
                    <a:pt x="45" y="61"/>
                  </a:cubicBezTo>
                  <a:cubicBezTo>
                    <a:pt x="55" y="61"/>
                    <a:pt x="59" y="73"/>
                    <a:pt x="47" y="89"/>
                  </a:cubicBezTo>
                  <a:cubicBezTo>
                    <a:pt x="36" y="104"/>
                    <a:pt x="26" y="107"/>
                    <a:pt x="26" y="107"/>
                  </a:cubicBezTo>
                  <a:cubicBezTo>
                    <a:pt x="26" y="107"/>
                    <a:pt x="52" y="127"/>
                    <a:pt x="66" y="119"/>
                  </a:cubicBezTo>
                  <a:cubicBezTo>
                    <a:pt x="70" y="117"/>
                    <a:pt x="72" y="115"/>
                    <a:pt x="75" y="113"/>
                  </a:cubicBezTo>
                  <a:cubicBezTo>
                    <a:pt x="75" y="112"/>
                    <a:pt x="74" y="110"/>
                    <a:pt x="74" y="108"/>
                  </a:cubicBez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7" name="Google Shape;1067;p39"/>
            <p:cNvSpPr/>
            <p:nvPr/>
          </p:nvSpPr>
          <p:spPr>
            <a:xfrm>
              <a:off x="10074276" y="2278063"/>
              <a:ext cx="412750" cy="279400"/>
            </a:xfrm>
            <a:custGeom>
              <a:rect b="b" l="l" r="r" t="t"/>
              <a:pathLst>
                <a:path extrusionOk="0" h="113" w="167">
                  <a:moveTo>
                    <a:pt x="151" y="113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5" y="36"/>
                    <a:pt x="17" y="18"/>
                  </a:cubicBezTo>
                  <a:cubicBezTo>
                    <a:pt x="28" y="1"/>
                    <a:pt x="68" y="0"/>
                    <a:pt x="97" y="7"/>
                  </a:cubicBezTo>
                  <a:cubicBezTo>
                    <a:pt x="126" y="13"/>
                    <a:pt x="156" y="39"/>
                    <a:pt x="162" y="56"/>
                  </a:cubicBezTo>
                  <a:cubicBezTo>
                    <a:pt x="167" y="74"/>
                    <a:pt x="151" y="113"/>
                    <a:pt x="151" y="113"/>
                  </a:cubicBezTo>
                  <a:close/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8" name="Google Shape;1068;p39"/>
            <p:cNvSpPr/>
            <p:nvPr/>
          </p:nvSpPr>
          <p:spPr>
            <a:xfrm>
              <a:off x="10074276" y="2278063"/>
              <a:ext cx="412750" cy="279400"/>
            </a:xfrm>
            <a:custGeom>
              <a:rect b="b" l="l" r="r" t="t"/>
              <a:pathLst>
                <a:path extrusionOk="0" h="113" w="167">
                  <a:moveTo>
                    <a:pt x="151" y="113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5" y="36"/>
                    <a:pt x="17" y="18"/>
                  </a:cubicBezTo>
                  <a:cubicBezTo>
                    <a:pt x="28" y="1"/>
                    <a:pt x="68" y="0"/>
                    <a:pt x="97" y="7"/>
                  </a:cubicBezTo>
                  <a:cubicBezTo>
                    <a:pt x="126" y="13"/>
                    <a:pt x="156" y="39"/>
                    <a:pt x="162" y="56"/>
                  </a:cubicBezTo>
                  <a:cubicBezTo>
                    <a:pt x="167" y="74"/>
                    <a:pt x="151" y="113"/>
                    <a:pt x="151" y="113"/>
                  </a:cubicBez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9" name="Google Shape;1069;p39"/>
            <p:cNvSpPr/>
            <p:nvPr/>
          </p:nvSpPr>
          <p:spPr>
            <a:xfrm>
              <a:off x="9880601" y="2441575"/>
              <a:ext cx="328613" cy="68263"/>
            </a:xfrm>
            <a:custGeom>
              <a:rect b="b" l="l" r="r" t="t"/>
              <a:pathLst>
                <a:path extrusionOk="0" h="28" w="133">
                  <a:moveTo>
                    <a:pt x="78" y="0"/>
                  </a:moveTo>
                  <a:cubicBezTo>
                    <a:pt x="78" y="0"/>
                    <a:pt x="0" y="4"/>
                    <a:pt x="6" y="10"/>
                  </a:cubicBezTo>
                  <a:cubicBezTo>
                    <a:pt x="11" y="15"/>
                    <a:pt x="62" y="23"/>
                    <a:pt x="82" y="25"/>
                  </a:cubicBezTo>
                  <a:cubicBezTo>
                    <a:pt x="103" y="28"/>
                    <a:pt x="133" y="18"/>
                    <a:pt x="133" y="18"/>
                  </a:cubicBezTo>
                  <a:lnTo>
                    <a:pt x="78" y="0"/>
                  </a:lnTo>
                  <a:close/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0" name="Google Shape;1070;p39"/>
            <p:cNvSpPr/>
            <p:nvPr/>
          </p:nvSpPr>
          <p:spPr>
            <a:xfrm>
              <a:off x="9880601" y="2441575"/>
              <a:ext cx="328613" cy="68263"/>
            </a:xfrm>
            <a:custGeom>
              <a:rect b="b" l="l" r="r" t="t"/>
              <a:pathLst>
                <a:path extrusionOk="0" h="28" w="133">
                  <a:moveTo>
                    <a:pt x="78" y="0"/>
                  </a:moveTo>
                  <a:cubicBezTo>
                    <a:pt x="78" y="0"/>
                    <a:pt x="0" y="4"/>
                    <a:pt x="6" y="10"/>
                  </a:cubicBezTo>
                  <a:cubicBezTo>
                    <a:pt x="11" y="15"/>
                    <a:pt x="62" y="23"/>
                    <a:pt x="82" y="25"/>
                  </a:cubicBezTo>
                  <a:cubicBezTo>
                    <a:pt x="103" y="28"/>
                    <a:pt x="133" y="18"/>
                    <a:pt x="133" y="18"/>
                  </a:cubicBezTo>
                  <a:lnTo>
                    <a:pt x="78" y="0"/>
                  </a:ln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1" name="Google Shape;1071;p39"/>
            <p:cNvSpPr/>
            <p:nvPr/>
          </p:nvSpPr>
          <p:spPr>
            <a:xfrm>
              <a:off x="10191751" y="2743200"/>
              <a:ext cx="239713" cy="182563"/>
            </a:xfrm>
            <a:custGeom>
              <a:rect b="b" l="l" r="r" t="t"/>
              <a:pathLst>
                <a:path extrusionOk="0" h="115" w="151">
                  <a:moveTo>
                    <a:pt x="139" y="0"/>
                  </a:moveTo>
                  <a:lnTo>
                    <a:pt x="0" y="67"/>
                  </a:lnTo>
                  <a:lnTo>
                    <a:pt x="13" y="115"/>
                  </a:lnTo>
                  <a:lnTo>
                    <a:pt x="151" y="37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2" name="Google Shape;1072;p39"/>
            <p:cNvSpPr/>
            <p:nvPr/>
          </p:nvSpPr>
          <p:spPr>
            <a:xfrm>
              <a:off x="10191751" y="2743200"/>
              <a:ext cx="239713" cy="182563"/>
            </a:xfrm>
            <a:custGeom>
              <a:rect b="b" l="l" r="r" t="t"/>
              <a:pathLst>
                <a:path extrusionOk="0" h="115" w="151">
                  <a:moveTo>
                    <a:pt x="139" y="0"/>
                  </a:moveTo>
                  <a:lnTo>
                    <a:pt x="0" y="67"/>
                  </a:lnTo>
                  <a:lnTo>
                    <a:pt x="13" y="115"/>
                  </a:lnTo>
                  <a:lnTo>
                    <a:pt x="151" y="37"/>
                  </a:lnTo>
                  <a:lnTo>
                    <a:pt x="139" y="0"/>
                  </a:lnTo>
                  <a:close/>
                </a:path>
              </a:pathLst>
            </a:custGeom>
            <a:noFill/>
            <a:ln cap="rnd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73" name="Google Shape;1073;p39"/>
          <p:cNvSpPr txBox="1"/>
          <p:nvPr>
            <p:ph idx="5" type="subTitle"/>
          </p:nvPr>
        </p:nvSpPr>
        <p:spPr>
          <a:xfrm>
            <a:off x="294925" y="2564325"/>
            <a:ext cx="3070500" cy="252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/>
              <a:t>C</a:t>
            </a:r>
            <a:r>
              <a:rPr lang="en" sz="2100"/>
              <a:t>ycling…</a:t>
            </a:r>
            <a:endParaRPr sz="21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/>
              <a:t>Hiking,</a:t>
            </a:r>
            <a:endParaRPr sz="21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/>
              <a:t>Mountain biking,</a:t>
            </a:r>
            <a:endParaRPr sz="21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/>
              <a:t>Pony trekking,</a:t>
            </a:r>
            <a:endParaRPr sz="21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/>
              <a:t>Rock climbing,</a:t>
            </a:r>
            <a:endParaRPr sz="21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/>
              <a:t>Skiing,</a:t>
            </a:r>
            <a:endParaRPr sz="21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/>
              <a:t>Snowboarding</a:t>
            </a:r>
            <a:endParaRPr sz="2100"/>
          </a:p>
        </p:txBody>
      </p:sp>
      <p:sp>
        <p:nvSpPr>
          <p:cNvPr id="1074" name="Google Shape;1074;p39"/>
          <p:cNvSpPr txBox="1"/>
          <p:nvPr>
            <p:ph idx="5" type="subTitle"/>
          </p:nvPr>
        </p:nvSpPr>
        <p:spPr>
          <a:xfrm>
            <a:off x="6239475" y="2615775"/>
            <a:ext cx="2268000" cy="242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/>
              <a:t>Fishing…</a:t>
            </a:r>
            <a:endParaRPr sz="21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/>
              <a:t>Kayaking,</a:t>
            </a:r>
            <a:endParaRPr sz="21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/>
              <a:t>Scuba diving,</a:t>
            </a:r>
            <a:endParaRPr sz="21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/>
              <a:t>Surfing,</a:t>
            </a:r>
            <a:endParaRPr sz="21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/>
              <a:t>Swimming,</a:t>
            </a:r>
            <a:endParaRPr sz="21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/>
              <a:t>Windsurfing</a:t>
            </a:r>
            <a:endParaRPr sz="21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Outdoor Activities Company Profile by Slidesgo">
  <a:themeElements>
    <a:clrScheme name="Simple Light">
      <a:dk1>
        <a:srgbClr val="4D575C"/>
      </a:dk1>
      <a:lt1>
        <a:srgbClr val="DFF7E5"/>
      </a:lt1>
      <a:dk2>
        <a:srgbClr val="595959"/>
      </a:dk2>
      <a:lt2>
        <a:srgbClr val="787878"/>
      </a:lt2>
      <a:accent1>
        <a:srgbClr val="4D575C"/>
      </a:accent1>
      <a:accent2>
        <a:srgbClr val="5F946E"/>
      </a:accent2>
      <a:accent3>
        <a:srgbClr val="C9F1D4"/>
      </a:accent3>
      <a:accent4>
        <a:srgbClr val="E9F9EE"/>
      </a:accent4>
      <a:accent5>
        <a:srgbClr val="5F946E"/>
      </a:accent5>
      <a:accent6>
        <a:srgbClr val="92E3A9"/>
      </a:accent6>
      <a:hlink>
        <a:srgbClr val="669E7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