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1" r:id="rId4"/>
    <p:sldId id="269" r:id="rId5"/>
    <p:sldId id="270" r:id="rId6"/>
    <p:sldId id="280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>
                <a:effectLst/>
              </a:rPr>
              <a:t> </a:t>
            </a:r>
            <a:endParaRPr lang="ru-RU" dirty="0"/>
          </a:p>
        </c:rich>
      </c:tx>
      <c:layout>
        <c:manualLayout>
          <c:xMode val="edge"/>
          <c:yMode val="edge"/>
          <c:x val="9.2191601049869127E-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n24.ru/test/test-o-vite-cherevichkin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8367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урока: «Что в имени тебе моем?»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Имена героев Вов в песнях.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Блинова</a:t>
            </a:r>
            <a:r>
              <a:rPr lang="ru-RU" dirty="0"/>
              <a:t> Л.Н.</a:t>
            </a:r>
          </a:p>
          <a:p>
            <a:r>
              <a:rPr lang="ru-RU" dirty="0"/>
              <a:t>учитель русского языка и литературы </a:t>
            </a:r>
          </a:p>
          <a:p>
            <a:r>
              <a:rPr lang="ru-RU" dirty="0"/>
              <a:t>МБОУ  СОШ №1 </a:t>
            </a:r>
            <a:r>
              <a:rPr lang="ru-RU" dirty="0" err="1"/>
              <a:t>с.п</a:t>
            </a:r>
            <a:r>
              <a:rPr lang="ru-RU" dirty="0"/>
              <a:t>. «Село </a:t>
            </a:r>
            <a:r>
              <a:rPr lang="ru-RU" dirty="0" err="1"/>
              <a:t>Хурба</a:t>
            </a:r>
            <a:r>
              <a:rPr lang="ru-RU" dirty="0"/>
              <a:t>»</a:t>
            </a:r>
          </a:p>
          <a:p>
            <a:r>
              <a:rPr lang="ru-RU" dirty="0"/>
              <a:t>Хабаровского края, </a:t>
            </a:r>
          </a:p>
          <a:p>
            <a:r>
              <a:rPr lang="ru-RU" dirty="0"/>
              <a:t>Комсомольского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56136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" y="476672"/>
            <a:ext cx="7834902" cy="58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744416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460248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https://don24.ru/test/test-o-vite-cherevichkine.html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4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2068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Цель</a:t>
            </a:r>
            <a:r>
              <a:rPr lang="ru-RU" sz="2400" dirty="0"/>
              <a:t>: воспитание патриотизма, гражданственности, активной жизненной позиции.</a:t>
            </a:r>
          </a:p>
          <a:p>
            <a:pPr lvl="0"/>
            <a:r>
              <a:rPr lang="ru-RU" sz="2400" b="1" i="1" dirty="0"/>
              <a:t>Задачи</a:t>
            </a:r>
            <a:r>
              <a:rPr lang="ru-RU" sz="2400" dirty="0"/>
              <a:t>:  Познакомить детей с героическими страницами истории нашей страны.</a:t>
            </a:r>
          </a:p>
          <a:p>
            <a:pPr lvl="0"/>
            <a:r>
              <a:rPr lang="ru-RU" sz="2400" dirty="0"/>
              <a:t>Понять и донести до учащихся  значение песен о героях Вов как символа памяти и патриотизма.</a:t>
            </a:r>
          </a:p>
          <a:p>
            <a:r>
              <a:rPr lang="ru-RU" sz="2400" dirty="0"/>
              <a:t>3.     Воспитывать у детей чувство патриотизма, дух нации, любовь к Родине через песни, о подвигах  наших соотечественников, совершенных в годы Великой Отечественной войны; гордость за величие наших предков.</a:t>
            </a:r>
          </a:p>
          <a:p>
            <a:r>
              <a:rPr lang="ru-RU" sz="2400" dirty="0"/>
              <a:t>4.     Формировать у детей положительную нравственную оценку защитников родной земли.</a:t>
            </a:r>
          </a:p>
          <a:p>
            <a:r>
              <a:rPr lang="ru-RU" sz="2400" dirty="0"/>
              <a:t>5.     Помочь детям в социализации, в осознании себя частью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8671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ЗОЯ - </a:t>
            </a:r>
            <a:r>
              <a:rPr lang="ru-RU" sz="2400" dirty="0" smtClean="0"/>
              <a:t>«жизнь»</a:t>
            </a:r>
          </a:p>
          <a:p>
            <a:pPr marL="0" indent="0">
              <a:buNone/>
            </a:pPr>
            <a:r>
              <a:rPr lang="ru-RU" sz="4000" dirty="0" smtClean="0"/>
              <a:t>    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КАТЮША- </a:t>
            </a:r>
            <a:r>
              <a:rPr lang="ru-RU" sz="2400" dirty="0"/>
              <a:t>«чистый, непорочный»</a:t>
            </a:r>
          </a:p>
          <a:p>
            <a:pPr marL="0" indent="0">
              <a:buNone/>
            </a:pPr>
            <a:r>
              <a:rPr lang="ru-RU" sz="4000" dirty="0" smtClean="0"/>
              <a:t>            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           АЛЕКСЕЙ- </a:t>
            </a:r>
            <a:r>
              <a:rPr lang="ru-RU" sz="2600" dirty="0" smtClean="0"/>
              <a:t>«защитник»</a:t>
            </a:r>
            <a:endParaRPr lang="ru-RU" sz="2600" dirty="0"/>
          </a:p>
          <a:p>
            <a:pPr marL="0" indent="0">
              <a:buNone/>
            </a:pPr>
            <a:r>
              <a:rPr lang="ru-RU" sz="4000" dirty="0" smtClean="0"/>
              <a:t>                     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</a:t>
            </a:r>
            <a:r>
              <a:rPr lang="ru-RU" sz="4000" dirty="0" smtClean="0"/>
              <a:t>  ВИКТОР- </a:t>
            </a:r>
            <a:r>
              <a:rPr lang="ru-RU" sz="2600" dirty="0" smtClean="0"/>
              <a:t>«победитель»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80728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Дорожите именем своим,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даются не случайно,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простая маленькая тайна,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Дорожите именем своим.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0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начнем мы с имени Зоя, что в переводе 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греческого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 «жизнь». 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обычно трактуют как «наполненная жизнью».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80920" cy="4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5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Катюша</a:t>
            </a:r>
            <a:br>
              <a:rPr lang="ru-RU" dirty="0" smtClean="0"/>
            </a:br>
            <a:r>
              <a:rPr lang="ru-RU" sz="2000" dirty="0"/>
              <a:t>уменьшительная форма </a:t>
            </a:r>
            <a:r>
              <a:rPr lang="ru-RU" sz="2000" b="1" dirty="0"/>
              <a:t>имени</a:t>
            </a:r>
            <a:r>
              <a:rPr lang="ru-RU" sz="2000" dirty="0"/>
              <a:t> Екатерина, которое происходит от древнегреческого слова </a:t>
            </a:r>
            <a:r>
              <a:rPr lang="ru-RU" sz="2000" dirty="0" err="1"/>
              <a:t>katharos</a:t>
            </a:r>
            <a:r>
              <a:rPr lang="ru-RU" sz="2000" dirty="0"/>
              <a:t>, </a:t>
            </a:r>
            <a:r>
              <a:rPr lang="ru-RU" sz="2000" b="1" dirty="0"/>
              <a:t>что</a:t>
            </a:r>
            <a:r>
              <a:rPr lang="ru-RU" sz="2000" dirty="0"/>
              <a:t> </a:t>
            </a:r>
            <a:r>
              <a:rPr lang="ru-RU" sz="2000" b="1" dirty="0"/>
              <a:t>означает</a:t>
            </a:r>
            <a:r>
              <a:rPr lang="ru-RU" sz="2000" dirty="0"/>
              <a:t> "чистый" или "непорочный"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773238"/>
            <a:ext cx="5803900" cy="4352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262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Алексей</a:t>
            </a:r>
            <a:r>
              <a:rPr lang="ru-RU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— древнегреческое, оно происходит от слова </a:t>
            </a:r>
            <a:r>
              <a:rPr lang="ru-RU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ἀλέξω</a:t>
            </a:r>
            <a:r>
              <a:rPr lang="ru-RU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что означает «защищать», «предотвращать».</a:t>
            </a:r>
            <a:endParaRPr lang="ru-RU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AutoShape 2" descr="C:\Users\user\Downloads\i (6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60" y="1268760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37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77444824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836712"/>
            <a:ext cx="7416824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Знакомо ли Вам имя героя Великой Отечественной войны Вити </a:t>
            </a:r>
            <a:r>
              <a:rPr lang="ru-RU" b="1" dirty="0" err="1"/>
              <a:t>Черевичкина</a:t>
            </a:r>
            <a:r>
              <a:rPr lang="ru-RU" b="1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3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латинское, от слова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«победитель»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759882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04" y="1184166"/>
            <a:ext cx="355092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708044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6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117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ЗОЯ</vt:lpstr>
      <vt:lpstr>Катюша уменьшительная форма имени Екатерина, которое происходит от древнегреческого слова katharos, что означает "чистый" или "непорочный"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16</cp:revision>
  <dcterms:modified xsi:type="dcterms:W3CDTF">2025-04-21T20:34:22Z</dcterms:modified>
</cp:coreProperties>
</file>