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58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5/24/2025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C00000"/>
                </a:solidFill>
              </a:rPr>
              <a:t>Реклама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ru-RU" sz="1600" dirty="0" smtClean="0"/>
          </a:p>
          <a:p>
            <a:pPr marL="0" indent="0" algn="just">
              <a:buNone/>
            </a:pPr>
            <a:r>
              <a:rPr lang="ru-RU" dirty="0" smtClean="0"/>
              <a:t>информирование </a:t>
            </a:r>
            <a:r>
              <a:rPr lang="ru-RU" dirty="0" smtClean="0"/>
              <a:t>людей и воздействие на них всевозможными способами для создания широкой известности чему-либо или кому-либо. С целью реализации товаров и формирования активного спроса на них.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FF0000"/>
                </a:solidFill>
              </a:rPr>
              <a:t>Требования к рекламе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ru-RU" sz="1200" dirty="0" smtClean="0"/>
          </a:p>
          <a:p>
            <a:pPr lvl="0"/>
            <a:r>
              <a:rPr lang="ru-RU" dirty="0" smtClean="0"/>
              <a:t>Максимум информации</a:t>
            </a:r>
          </a:p>
          <a:p>
            <a:pPr lvl="0"/>
            <a:r>
              <a:rPr lang="ru-RU" dirty="0" smtClean="0"/>
              <a:t>Минимум слов</a:t>
            </a:r>
          </a:p>
          <a:p>
            <a:pPr lvl="0"/>
            <a:r>
              <a:rPr lang="ru-RU" dirty="0" smtClean="0"/>
              <a:t>Грамотная</a:t>
            </a:r>
          </a:p>
          <a:p>
            <a:pPr lvl="0"/>
            <a:r>
              <a:rPr lang="ru-RU" dirty="0" smtClean="0"/>
              <a:t>Конкретная</a:t>
            </a:r>
          </a:p>
          <a:p>
            <a:pPr lvl="0"/>
            <a:r>
              <a:rPr lang="ru-RU" dirty="0" smtClean="0"/>
              <a:t>Убедительная</a:t>
            </a:r>
          </a:p>
          <a:p>
            <a:pPr lvl="0"/>
            <a:r>
              <a:rPr lang="ru-RU" dirty="0" smtClean="0"/>
              <a:t>Доходчивая</a:t>
            </a:r>
          </a:p>
          <a:p>
            <a:pPr lvl="0"/>
            <a:r>
              <a:rPr lang="ru-RU" dirty="0" smtClean="0"/>
              <a:t>Оригинальная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Рекламный лозунг </a:t>
            </a:r>
            <a:r>
              <a:rPr lang="ru-RU" dirty="0" smtClean="0"/>
              <a:t>- ударная строка, должен мгновенно восприниматься и запоминаться, выделять рекламный текст из других. Сообщает реальную информацию, побуждает к чтению рекламы, выделяется шрифтом и цветом.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Рекламный зачин </a:t>
            </a:r>
            <a:r>
              <a:rPr lang="ru-RU" dirty="0" smtClean="0"/>
              <a:t>тесно связан с лозунгом, помогает понять пользу, выгоду предложения, обещает что-то.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В основной части </a:t>
            </a:r>
            <a:r>
              <a:rPr lang="ru-RU" dirty="0" smtClean="0"/>
              <a:t>текста говорится о достоинствах того. что рекламируется, приводятся аргументы, убеждающие последовать призыву рекламы.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Заключение </a:t>
            </a:r>
            <a:r>
              <a:rPr lang="ru-RU" dirty="0" smtClean="0"/>
              <a:t>закрепляет основную мысль, окончательно убеждает в справедливости всего изложенного.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Пример-реклама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7030A0"/>
                </a:solidFill>
              </a:rPr>
              <a:t>ВРЕМЯ – ДЕНЬГИ</a:t>
            </a:r>
          </a:p>
          <a:p>
            <a:r>
              <a:rPr lang="ru-RU" b="1" dirty="0" smtClean="0"/>
              <a:t>100% годовых!</a:t>
            </a:r>
            <a:endParaRPr lang="ru-RU" dirty="0" smtClean="0"/>
          </a:p>
          <a:p>
            <a:r>
              <a:rPr lang="ru-RU" dirty="0" smtClean="0"/>
              <a:t>Размещая вклад в Международном Московском Банке, вы доверяете деньги одному из самых надежных российских банков.</a:t>
            </a:r>
          </a:p>
          <a:p>
            <a:r>
              <a:rPr lang="ru-RU" dirty="0" smtClean="0"/>
              <a:t>Центральный офис Банка:…</a:t>
            </a:r>
          </a:p>
          <a:p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Критерии</a:t>
            </a:r>
            <a:r>
              <a:rPr lang="ru-RU" dirty="0">
                <a:solidFill>
                  <a:srgbClr val="FF0000"/>
                </a:solidFill>
              </a:rPr>
              <a:t/>
            </a:r>
            <a:br>
              <a:rPr lang="ru-RU" dirty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1.Наличие </a:t>
            </a:r>
            <a:r>
              <a:rPr lang="ru-RU" dirty="0" smtClean="0"/>
              <a:t>лозунга-заголовка.</a:t>
            </a:r>
          </a:p>
          <a:p>
            <a:r>
              <a:rPr lang="ru-RU" dirty="0" smtClean="0"/>
              <a:t>2.Соответствие лозунга основной части.</a:t>
            </a:r>
          </a:p>
          <a:p>
            <a:r>
              <a:rPr lang="ru-RU" dirty="0" smtClean="0"/>
              <a:t>3.Раскрыта ли основная мысль рекламного текста.</a:t>
            </a:r>
          </a:p>
          <a:p>
            <a:r>
              <a:rPr lang="ru-RU" dirty="0" smtClean="0"/>
              <a:t>4.Краткость, лаконичность.</a:t>
            </a:r>
          </a:p>
          <a:p>
            <a:r>
              <a:rPr lang="ru-RU" dirty="0" smtClean="0"/>
              <a:t>5.Зрелищность, оригинальность.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174</Words>
  <Application>Microsoft Office PowerPoint</Application>
  <PresentationFormat>Экран (4:3)</PresentationFormat>
  <Paragraphs>28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Реклама</vt:lpstr>
      <vt:lpstr>Требования к рекламе</vt:lpstr>
      <vt:lpstr>Презентация PowerPoint</vt:lpstr>
      <vt:lpstr>Презентация PowerPoint</vt:lpstr>
      <vt:lpstr>Презентация PowerPoint</vt:lpstr>
      <vt:lpstr>Пример-реклама</vt:lpstr>
      <vt:lpstr>Критерии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Реклама</dc:title>
  <cp:lastModifiedBy>ADMIN</cp:lastModifiedBy>
  <cp:revision>3</cp:revision>
  <dcterms:modified xsi:type="dcterms:W3CDTF">2025-05-24T13:42:18Z</dcterms:modified>
</cp:coreProperties>
</file>