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59" r:id="rId10"/>
    <p:sldId id="26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70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35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5052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147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0051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57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177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98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6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14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61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07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309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40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60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96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E9F59-6C15-4CFF-9BF1-1EE99242ECB6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291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6772" y="4009230"/>
            <a:ext cx="8834743" cy="1646302"/>
          </a:xfrm>
        </p:spPr>
        <p:txBody>
          <a:bodyPr/>
          <a:lstStyle/>
          <a:p>
            <a:pPr algn="l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№18. Система управления и оповещения РСЧС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1893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163" y="1638075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 отчет по выполненной работе, сопровождая скриншотами и пояснениями. Ответе на контрольные вопросы. В конце работы напишите выводы, чему научились и что узнали для себя нового.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10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6268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155" y="0"/>
            <a:ext cx="8596668" cy="13208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и передача информации в чрезвычайных ситуациях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12295" y="1320801"/>
            <a:ext cx="9015663" cy="5256462"/>
          </a:xfrm>
        </p:spPr>
        <p:txBody>
          <a:bodyPr>
            <a:normAutofit/>
          </a:bodyPr>
          <a:lstStyle/>
          <a:p>
            <a:pPr algn="just">
              <a:buNone/>
              <a:defRPr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оповещения ГО и РСЧС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организационно-техническое объединение сил, специализированных технических средств оповещения и системы связи, обеспечивающих передачу сигналов оповещения и информации о чрезвычайной ситуации.</a:t>
            </a:r>
          </a:p>
          <a:p>
            <a:endParaRPr lang="ru-RU" dirty="0"/>
          </a:p>
        </p:txBody>
      </p:sp>
      <p:pic>
        <p:nvPicPr>
          <p:cNvPr id="1026" name="Picture 2" descr="https://30.mchs.gov.ru/uploads/resize_cache/news/2019-12-10/062913b68ddb4e3c5282b5e7e006bcaa__2000x2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333" y="2539326"/>
            <a:ext cx="5747920" cy="3833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0127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системы оповещения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70778"/>
            <a:ext cx="9274002" cy="4031664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своевременного доведения до органов управления ГОЧС и населения распоряжений о проведении мероприятий ГО и РСЧС.</a:t>
            </a:r>
          </a:p>
          <a:p>
            <a:pPr marL="609600" indent="-609600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своевременного доведения до органов управления ГОЧС, сил ГО и РСЧС и населения сигналов оповещения ГО и другой информации.</a:t>
            </a:r>
          </a:p>
          <a:p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9101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игналы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оповещения 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86821"/>
            <a:ext cx="8596668" cy="3880773"/>
          </a:xfrm>
        </p:spPr>
        <p:txBody>
          <a:bodyPr/>
          <a:lstStyle/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«Воздушная тревога» («ВТ»);</a:t>
            </a:r>
          </a:p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«Отбой воздушной тревоги» («ОВТ»);</a:t>
            </a:r>
          </a:p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«Радиационная опасность» («РО»);</a:t>
            </a:r>
          </a:p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«Химическая тревога» («ХТ»).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62634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5</a:t>
            </a:r>
          </a:p>
        </p:txBody>
      </p:sp>
      <p:pic>
        <p:nvPicPr>
          <p:cNvPr id="5" name="Picture 4" descr="{259F6CC7-6A20-45CD-8099-AC004A9E2473}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583" y="227190"/>
            <a:ext cx="8573711" cy="643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0255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оповещения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РСЧС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011" y="1270000"/>
            <a:ext cx="8512246" cy="5392057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организационно-техническое объединение сил, специализированных технических средств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оповещения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связи, обеспечивающих передачу сигналов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оповещения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информации о чрезвычайной ситуации.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26850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theslide.ru/img/thumbs/8005bd23c614aecf2c82eded5352a069-800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001" y="247242"/>
            <a:ext cx="8375859" cy="628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892259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7038"/>
            <a:ext cx="8627949" cy="6470962"/>
          </a:xfrm>
        </p:spPr>
      </p:pic>
      <p:sp>
        <p:nvSpPr>
          <p:cNvPr id="5" name="Скругленный прямоугольник 4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909661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4506"/>
            <a:ext cx="9913256" cy="209005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сведений о ЧС для выполнения задания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11" y="1129535"/>
            <a:ext cx="6668918" cy="540343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385011" y="5655532"/>
            <a:ext cx="1138989" cy="8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25892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174</Words>
  <Application>Microsoft Office PowerPoint</Application>
  <PresentationFormat>Широкоэкранный</PresentationFormat>
  <Paragraphs>27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Trebuchet MS</vt:lpstr>
      <vt:lpstr>Wingdings</vt:lpstr>
      <vt:lpstr>Wingdings 3</vt:lpstr>
      <vt:lpstr>Аспект</vt:lpstr>
      <vt:lpstr>Тема урока:  Практическая работа №18. Система управления и оповещения РСЧС в Excel  </vt:lpstr>
      <vt:lpstr>Информация и передача информации в чрезвычайных ситуациях</vt:lpstr>
      <vt:lpstr>Задачи системы оповещения:</vt:lpstr>
      <vt:lpstr>Cигналы оповещения ГО </vt:lpstr>
      <vt:lpstr>Презентация PowerPoint</vt:lpstr>
      <vt:lpstr>Система оповещения ГО и РСЧС –</vt:lpstr>
      <vt:lpstr>Презентация PowerPoint</vt:lpstr>
      <vt:lpstr>Презентация PowerPoint</vt:lpstr>
      <vt:lpstr>Таблица сведений о ЧС для выполнения задания</vt:lpstr>
      <vt:lpstr>Домашнее задание: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Практическая работа № 17. Работа с текстом </dc:title>
  <dc:creator>Валерия Урвачева</dc:creator>
  <cp:lastModifiedBy>Валерия Урвачева</cp:lastModifiedBy>
  <cp:revision>11</cp:revision>
  <dcterms:created xsi:type="dcterms:W3CDTF">2023-10-25T10:58:25Z</dcterms:created>
  <dcterms:modified xsi:type="dcterms:W3CDTF">2023-11-01T11:33:37Z</dcterms:modified>
</cp:coreProperties>
</file>