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918" y="1558636"/>
            <a:ext cx="8728363" cy="3843015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Департамент образования города Москвы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Государственное бюджетное образовательное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учреждение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города Москвы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«Школа № 1236 им. С.В.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Милашенкова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»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«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массажных ковриков в физкультурно-оздоровительном проекте с детьми среднего дошкольного возраста»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5881255"/>
            <a:ext cx="7766936" cy="8416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Подготовила: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Воспитатель УК №121  – Родина Анна Сергеевна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65" y="264968"/>
            <a:ext cx="11749654" cy="25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4300"/>
            <a:ext cx="93206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Ходьба  и упражнения по дорожкам и коврикам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7956" y="1"/>
            <a:ext cx="2194044" cy="11957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82" y="1711569"/>
            <a:ext cx="2032787" cy="27103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300" y="1151214"/>
            <a:ext cx="2452597" cy="32707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914" y="1391682"/>
            <a:ext cx="2151400" cy="27897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8339" y="4227538"/>
            <a:ext cx="3284550" cy="246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63882" y="-571500"/>
            <a:ext cx="6896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Физкультурное нестандартное оборудование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87036"/>
            <a:ext cx="97466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Физкультурное нестандартное оборудование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653" y="1181250"/>
            <a:ext cx="3322928" cy="27551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569" y="897380"/>
            <a:ext cx="4271186" cy="56958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212" y="1107600"/>
            <a:ext cx="3516921" cy="2637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457" y="4220309"/>
            <a:ext cx="2970150" cy="2227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0772" y="4319955"/>
            <a:ext cx="1520940" cy="20280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39" y="4548554"/>
            <a:ext cx="1171576" cy="156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3555" y="238991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 здоровья!!!!!!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0101" y="5655025"/>
            <a:ext cx="815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887" y="1140403"/>
            <a:ext cx="4963390" cy="372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1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9798"/>
            <a:ext cx="12119264" cy="93476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физического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воспитания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288" y="384460"/>
            <a:ext cx="1996449" cy="2348763"/>
          </a:xfrm>
          <a:prstGeom prst="rect">
            <a:avLst/>
          </a:prstGeom>
        </p:spPr>
      </p:pic>
      <p:pic>
        <p:nvPicPr>
          <p:cNvPr id="4" name="Рисунок 3" descr="https://i1.wp.com/materinstvo.ru/content/article_images/articles_10829/kovrik-1-a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8427" y="2368062"/>
            <a:ext cx="3199334" cy="3527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832" y="1184564"/>
            <a:ext cx="4083120" cy="544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6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5410" y="436418"/>
            <a:ext cx="68634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Закаливание организма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008" y="2332892"/>
            <a:ext cx="2628676" cy="3505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10" y="1418491"/>
            <a:ext cx="2769577" cy="36927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3747" y="1946031"/>
            <a:ext cx="3333252" cy="444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8209" y="488373"/>
            <a:ext cx="99544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массажному коврику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6830" y="1324707"/>
            <a:ext cx="3036277" cy="2277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17954"/>
            <a:ext cx="3798277" cy="50656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750" y="1706550"/>
            <a:ext cx="3763107" cy="28223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514" y="4528880"/>
            <a:ext cx="1607660" cy="21435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210" y="3750761"/>
            <a:ext cx="2303585" cy="307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245" y="363682"/>
            <a:ext cx="98401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5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4317" y="0"/>
            <a:ext cx="2938229" cy="14448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21382" y="2265218"/>
            <a:ext cx="6909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28950" lvl="6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alt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831" y="280555"/>
            <a:ext cx="92972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и коррекция плоскостопия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183" y="1650694"/>
            <a:ext cx="3427535" cy="4570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824" y="1687121"/>
            <a:ext cx="3444587" cy="459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6985" y="-108437"/>
            <a:ext cx="1512587" cy="22027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672935" y="404199"/>
            <a:ext cx="12635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Массажный коврик из натуральных материалов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38" y="881252"/>
            <a:ext cx="3286858" cy="43824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15" y="3128040"/>
            <a:ext cx="2797470" cy="3729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256" y="1870942"/>
            <a:ext cx="3178234" cy="423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3829" y="0"/>
            <a:ext cx="1872335" cy="25415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8223" y="95693"/>
            <a:ext cx="10154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Массажный коврик- полезный «тренажер»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23" y="988209"/>
            <a:ext cx="3747482" cy="28106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393" y="1390605"/>
            <a:ext cx="2976429" cy="39685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86844" y="2934726"/>
            <a:ext cx="2852005" cy="38026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11511" y="2681133"/>
            <a:ext cx="3968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«Морской коврик»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5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5135" y="0"/>
            <a:ext cx="2646865" cy="18756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и укрепление здоровья детей, формирование привычки к здоровому образу жизни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403" y="1569661"/>
            <a:ext cx="3626827" cy="48357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365" y="1670539"/>
            <a:ext cx="3239965" cy="43199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031" y="2271346"/>
            <a:ext cx="4157784" cy="311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51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7713" y="4766608"/>
            <a:ext cx="76526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,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7713" y="138223"/>
            <a:ext cx="100868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Тренировка мышц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стопы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гимнастические элементы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25" y="1440734"/>
            <a:ext cx="2794488" cy="37259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9289" y="3810704"/>
            <a:ext cx="4063061" cy="3047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583" y="0"/>
            <a:ext cx="1725157" cy="20384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4276" y="2287098"/>
            <a:ext cx="4564184" cy="34231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377" y="1345649"/>
            <a:ext cx="1751135" cy="233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54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Override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</a:themeOverride>
</file>

<file path=ppt/theme/themeOverride2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</TotalTime>
  <Words>75</Words>
  <Application>Microsoft Office PowerPoint</Application>
  <PresentationFormat>Широкоэкранный</PresentationFormat>
  <Paragraphs>19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Georgia</vt:lpstr>
      <vt:lpstr>Times New Roman</vt:lpstr>
      <vt:lpstr>Trebuchet MS</vt:lpstr>
      <vt:lpstr>Wingdings 3</vt:lpstr>
      <vt:lpstr>Грань</vt:lpstr>
      <vt:lpstr>Департамент образования города Москвы Государственное бюджетное образовательное учреждение города Москвы  «Школа № 1236 им. С.В. Милашенкова»    «Использование массажных ковриков в физкультурно-оздоровительном проекте с детьми среднего дошкольного возраста»</vt:lpstr>
      <vt:lpstr>«Задачи физического воспитания»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СОШ №1236  ДО 121 «Физкультурные минутки»</dc:title>
  <dc:creator>Анна</dc:creator>
  <cp:lastModifiedBy>Анна</cp:lastModifiedBy>
  <cp:revision>67</cp:revision>
  <dcterms:created xsi:type="dcterms:W3CDTF">2017-09-21T17:04:45Z</dcterms:created>
  <dcterms:modified xsi:type="dcterms:W3CDTF">2020-03-18T15:49:25Z</dcterms:modified>
</cp:coreProperties>
</file>