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5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0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9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6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43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4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74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0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4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10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4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8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2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3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3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4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29948B-D761-428E-86C3-7181D806DE27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07221-1278-4B9B-88E8-1ABB4FBB3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2" y="574766"/>
            <a:ext cx="9601196" cy="19202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беседы в средней группе на тему «День Победы».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ГБОУ ШКОЛА 1400 г. Москвы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509452"/>
            <a:ext cx="9601196" cy="796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Рассматривание альбомов, иллюстраций.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508" y="2500037"/>
            <a:ext cx="5298680" cy="238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2109" y="2230318"/>
            <a:ext cx="6080276" cy="273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06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6207"/>
            <a:ext cx="9601196" cy="715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Беседы о «Дне Победы».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381488"/>
            <a:ext cx="966964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60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9270"/>
            <a:ext cx="9601196" cy="7576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«Бессмертный полк»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94" y="1763486"/>
            <a:ext cx="8553611" cy="385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56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8458"/>
            <a:ext cx="2492827" cy="770708"/>
          </a:xfrm>
        </p:spPr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42" y="1867988"/>
            <a:ext cx="8379509" cy="377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49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88131" cy="5331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4" y="1784091"/>
            <a:ext cx="5832485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8630" y="2304584"/>
            <a:ext cx="5283924" cy="237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46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6531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54" y="1162593"/>
            <a:ext cx="7038701" cy="499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359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47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Проведение беседы в средней группе на тему «День Победы». Подготовила: Воспитатель ГБОУ ШКОЛА 1400 г. Москвы Даева М.И.</vt:lpstr>
      <vt:lpstr>Рассматривание альбомов, иллюстраций.</vt:lpstr>
      <vt:lpstr>Беседы о «Дне Победы».</vt:lpstr>
      <vt:lpstr>«Бессмертный полк»</vt:lpstr>
      <vt:lpstr>Игры</vt:lpstr>
      <vt:lpstr>Чтение стихотворений.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Женечка</dc:creator>
  <cp:lastModifiedBy>Женечка</cp:lastModifiedBy>
  <cp:revision>4</cp:revision>
  <dcterms:created xsi:type="dcterms:W3CDTF">2025-05-16T07:19:10Z</dcterms:created>
  <dcterms:modified xsi:type="dcterms:W3CDTF">2025-05-16T08:15:18Z</dcterms:modified>
</cp:coreProperties>
</file>