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8" r:id="rId3"/>
    <p:sldId id="263" r:id="rId4"/>
    <p:sldId id="278" r:id="rId5"/>
    <p:sldId id="289" r:id="rId6"/>
    <p:sldId id="282" r:id="rId7"/>
    <p:sldId id="283" r:id="rId8"/>
    <p:sldId id="279" r:id="rId9"/>
    <p:sldId id="260" r:id="rId10"/>
    <p:sldId id="287" r:id="rId11"/>
    <p:sldId id="284" r:id="rId12"/>
    <p:sldId id="272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B0B1-2E5B-403C-87C3-BD512E15E87C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556B-C39D-40F9-8C9E-1A83D8F8E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516216" y="1412776"/>
            <a:ext cx="2627784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Кий, Щёк и Хорив основывают Киев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2051720" y="404664"/>
            <a:ext cx="5486400" cy="3456384"/>
          </a:xfrm>
        </p:spPr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792288" y="3573016"/>
            <a:ext cx="6236096" cy="2599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Родословная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Родные люди, родственники, род…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них произошел большой народ.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родили, городили города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край любимый полюбили навсегда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Уколова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NS\Desktop\Есенин открытый урок 5 класс\01.03.Есенин\Кий, Щек и Хорив основывают город Ки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52565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4048" y="1412776"/>
            <a:ext cx="3816424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«Вы соль земли. Если же соль потеряет силу, то чем сделаешь ее соленою? Она уже ни к чему негодна, как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разве выбросить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вон на попрание людям»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(Евангелие от Матфея 5:13)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NS\Desktop\Есенин открытый урок 5 класс\01.03.Есенин\Соль зем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4038600" cy="2521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715200" cy="18002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 большинства людей чувство Родины, Отчизны дополняется ещё чувством родины малой, первоначальной, родины в смысле родных мест, отчих краёв … С нею, с этой отдельной и личной родиной, он приходит с годами к той большой Родине, что обнимает все малые и – в великом своём – для всех одна.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А.Т.Твардовский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NS\Desktop\1516054910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5403594" cy="273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96888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32656"/>
            <a:ext cx="8136904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Выберите фразеологизм, характеризующий вашу работу на уроке и степень усвоения учебного материала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Родиться под счастливой звездой -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быть счастливым, удачливым во всех делах, начинаниях.</a:t>
            </a:r>
          </a:p>
          <a:p>
            <a:pPr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	В некотором роде –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в  каком-то отношении, в каком-то смысле.</a:t>
            </a:r>
          </a:p>
          <a:p>
            <a:pPr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	Без роду без племени - 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одинокий, безродный.</a:t>
            </a:r>
          </a:p>
          <a:p>
            <a:pPr>
              <a:buNone/>
            </a:pP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	Бедный родственник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о человеке, к которому относятся свысока, снисходительно, как к неравному по материальному положению, состоянию, достоинствам.</a:t>
            </a:r>
          </a:p>
          <a:p>
            <a:endParaRPr lang="ru-RU" sz="4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267744" y="4581128"/>
            <a:ext cx="5486400" cy="36004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Иллюстрация М. Кулешова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NS\Desktop\род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892" b="5892"/>
          <a:stretch>
            <a:fillRect/>
          </a:stretch>
        </p:blipFill>
        <p:spPr bwMode="auto">
          <a:xfrm>
            <a:off x="2195736" y="548680"/>
            <a:ext cx="5486400" cy="41148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type="body" sz="half" idx="2"/>
          </p:nvPr>
        </p:nvSpPr>
        <p:spPr>
          <a:xfrm>
            <a:off x="971600" y="5013176"/>
            <a:ext cx="7704856" cy="11590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 -  языческий бог-творец, «родитель» Вселенной. Бог неба, грозы, плодородия. Повелитель земли и всего живого, покровитель семьи.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764704"/>
            <a:ext cx="4104456" cy="518457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 большинства людей чувство Родины, Отчизны дополняется ещё чувством родины малой, первоначальной, родины в смысле родных мест, отчих краёв …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А.Т.Твардовский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1" y="530120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А.Т.Твардовский (1910-1971)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DNS\Desktop\Есенин открытый урок 5 класс\01.03.Есенин\А.Т.Твард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63676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278688" cy="86409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Малая и большая родина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стихотворении С.А.Есенина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«Ты запой мне ту песню, что прежде...»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63688" y="5949280"/>
            <a:ext cx="6192688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И.И.Левитан «Вечерний звон»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DNS\Desktop\открытые уроки\есенин открытый урок\Картины\вечерний звон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6497637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75656" y="4800600"/>
            <a:ext cx="6768752" cy="1436712"/>
          </a:xfrm>
        </p:spPr>
        <p:txBody>
          <a:bodyPr>
            <a:normAutofit/>
          </a:bodyPr>
          <a:lstStyle/>
          <a:p>
            <a:pPr algn="ctr"/>
            <a:r>
              <a:rPr lang="ru-RU" sz="2400" smtClean="0"/>
              <a:t>«К стихам расположили песни, которые я слышал кругом себя» </a:t>
            </a:r>
            <a:br>
              <a:rPr lang="ru-RU" sz="2400" smtClean="0"/>
            </a:br>
            <a:r>
              <a:rPr lang="ru-RU" sz="2400" smtClean="0"/>
              <a:t>С.А.Есенин. Автобиография 1924г.</a:t>
            </a:r>
            <a:endParaRPr lang="ru-RU" sz="2400" dirty="0"/>
          </a:p>
        </p:txBody>
      </p:sp>
      <p:pic>
        <p:nvPicPr>
          <p:cNvPr id="1027" name="Picture 3" descr="C:\Users\DNS\Desktop\4174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356" r="7356"/>
          <a:stretch>
            <a:fillRect/>
          </a:stretch>
        </p:blipFill>
        <p:spPr bwMode="auto">
          <a:xfrm>
            <a:off x="2123728" y="620688"/>
            <a:ext cx="5832648" cy="437448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1691680" y="5013176"/>
            <a:ext cx="6192688" cy="11590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92488" cy="47811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А.А.Есенина (Ильина)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(1911-1981)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Автор книги воспоминаний «В семье родной»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DNS\Desktop\img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5433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DNS\Desktop\Есенин открытый урок 5 класс\01.03.Есенин\левит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848872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		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 (лексический повтор)–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однокоренных слов или словосочетаний.	Повтор придает тексту связность, подчеркивает важнейшие мысли и усиливает его эмоциональное воздействие.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8015286" cy="192027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Малая родина – это не только природа, но еще и взаимоотношения, традиции и уклад живущих. Это и язык, и мечты, и определенные склонности, вынесенные из самой земли с ее солью. Это «родимые» пятна каждого человека.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3500438"/>
            <a:ext cx="2632376" cy="241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В.Г.Распутин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(1937-2015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sinergia-lib.ru/data_images/original/img_3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4835691" cy="362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140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Кий, Щёк и Хорив основывают Киев</vt:lpstr>
      <vt:lpstr>Иллюстрация М. Кулешова</vt:lpstr>
      <vt:lpstr>Презентация PowerPoint</vt:lpstr>
      <vt:lpstr>  Малая и большая родина  в стихотворении С.А.Есенина  «Ты запой мне ту песню, что прежде...»</vt:lpstr>
      <vt:lpstr>«К стихам расположили песни, которые я слышал кругом себя»  С.А.Есенин. Автобиография 1924г.</vt:lpstr>
      <vt:lpstr>Презентация PowerPoint</vt:lpstr>
      <vt:lpstr>Презентация PowerPoint</vt:lpstr>
      <vt:lpstr>Презентация PowerPoint</vt:lpstr>
      <vt:lpstr>Малая родина – это не только природа, но еще и взаимоотношения, традиции и уклад живущих. Это и язык, и мечты, и определенные склонности, вынесенные из самой земли с ее солью. Это «родимые» пятна каждого человека. </vt:lpstr>
      <vt:lpstr>Презентация PowerPoint</vt:lpstr>
      <vt:lpstr>   У большинства людей чувство Родины, Отчизны дополняется ещё чувством родины малой, первоначальной, родины в смысле родных мест, отчих краёв … С нею, с этой отдельной и личной родиной, он приходит с годами к той большой Родине, что обнимает все малые и – в великом своём – для всех одна.                                                            А.Т.Твардовский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родного края и образ Руси в дореволюционной лирике С.А.Есенина</dc:title>
  <dc:creator>Ирина</dc:creator>
  <cp:lastModifiedBy>Пользователь</cp:lastModifiedBy>
  <cp:revision>74</cp:revision>
  <dcterms:created xsi:type="dcterms:W3CDTF">2017-01-31T06:51:05Z</dcterms:created>
  <dcterms:modified xsi:type="dcterms:W3CDTF">2025-05-14T06:28:35Z</dcterms:modified>
</cp:coreProperties>
</file>