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9" r:id="rId4"/>
    <p:sldId id="261" r:id="rId5"/>
    <p:sldId id="268" r:id="rId6"/>
    <p:sldId id="265" r:id="rId7"/>
    <p:sldId id="260" r:id="rId8"/>
    <p:sldId id="267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8ACAE-772B-44C3-847D-8A88154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2DCF06-4429-4F98-AB5B-C4513CE26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9D71B-3063-472B-9681-C7E9AE53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6364F-7715-4F33-B572-4C546BEA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A9C76-EA8A-4694-B317-0F5E124E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F53A1-873C-4574-AE64-BA7CBBE5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E0ADC-AE71-439E-AD76-932E4FB6F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A880CD-4F91-45A6-BC2D-699E1F8E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294E2-B8C7-427B-BCDE-AC95B0BB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64750-BFFF-4956-8408-3F684793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3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016C75-C572-474C-BB00-81C2B31BD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5693F7-6E6C-4C93-BB0C-3078FAC02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F946C-4D8D-4A6D-B17F-D9B87FD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A62B8-2D27-47FD-AC24-857C1256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49DE3-2AE7-40A0-BB47-83B6FBC8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5D2BC-3E44-4ADB-8E6D-FAEE13F7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2F323D-C0A8-4DEA-AC4B-7B661087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7C134-CF4B-428D-BAA1-2A165F3D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19434-0174-43D7-AF36-AA685126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3B7D0-C9CE-4466-85CD-7548876B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9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CFB9E-47D3-4677-BCA7-57B038EE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84123-FF76-4893-B7B6-F0FF29A3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E843C-FC80-4E2B-88B7-BDC2A85A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708EC-4316-415F-86C9-FE70F057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B6BC1-A185-4B61-BEB0-1583D264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B4E7-9FC7-4D6E-A33C-E4EB91D7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92BFA-ED38-49B8-B4D7-64A712A7D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5B88E5-A145-4E1B-B283-8773C9ED7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3446E-7EFC-474A-AC9C-497B0F92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3111D-33A7-4443-B343-0C23B89D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26997-8517-43C2-A048-1060EAB9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0FDA6-AC88-45FE-BC89-F312F1F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B75D1-DD61-485E-BE72-47620177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B8E9C-DD79-4522-AF1B-FF0595A6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CBC42-3720-4C0B-9C5D-13E8D2DF1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1E37B9-F03F-4108-973A-555B2F0E9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BDB6EA-D04E-4127-8CD3-53C8D66C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289641-5606-4442-A8C8-54C496E8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98FC72-C7D5-42D0-BAF6-074D93C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BA707-B0E5-465F-BF95-8240CBFE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4D557-8858-4A1B-9714-49629DE6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D3A95A-C11C-4BDE-9113-6197D917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80D00A-E430-41DC-8B69-312F5069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0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B502EA-7D1D-4DC0-8D2D-DFB03C0D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619669-97C4-4E14-85C1-D03A3198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940A2E-8903-4608-AD20-F4053CA4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8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E8BE3-ACB8-4497-997A-B9263DC3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EEE1E-1032-4000-946B-F8CD138F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41026-0370-4154-A9CA-3E45F42D7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4D6A5-180B-416A-8F00-488ED3D0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F2130-C6DB-4573-A818-E1D7AADF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E955BC-4569-441D-A1B4-815965EC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0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748A8-2341-4A41-B515-61EAD8DB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DE7687-B5A3-4C0A-A0FF-7D084B54F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21F2EB-2A5A-4C4C-9A52-2A7B55BF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D6945-DCCB-46CF-B095-41745BFD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D3059-9349-44EF-B89C-34948968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46C4C-2A0C-4AD8-B907-5A186B68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57D97-626A-4A0B-81DE-97C0EEA2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4C3C8D-D86E-443B-83C8-FD542CE5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D8F35-7FF1-4E3D-9E73-4E1613F39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C61C-DDA4-4F66-BD43-98BF39ABBA7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4FB8A-FFCF-4223-AE35-28F535BF0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5ED27-C0A2-4C30-AA92-CAAFFBC9D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8DB5-0F21-4575-9AF4-E7665ACB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0AE5B0-F9AA-44F2-AEEF-2183AE2A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0" y="838596"/>
            <a:ext cx="7790688" cy="5180807"/>
          </a:xfrm>
          <a:prstGeom prst="rect">
            <a:avLst/>
          </a:prstGeom>
        </p:spPr>
      </p:pic>
      <p:sp>
        <p:nvSpPr>
          <p:cNvPr id="11" name="Взрыв: 14 точек 10">
            <a:extLst>
              <a:ext uri="{FF2B5EF4-FFF2-40B4-BE49-F238E27FC236}">
                <a16:creationId xmlns:a16="http://schemas.microsoft.com/office/drawing/2014/main" id="{5E050752-A719-4036-998D-1883B0CA91C8}"/>
              </a:ext>
            </a:extLst>
          </p:cNvPr>
          <p:cNvSpPr/>
          <p:nvPr/>
        </p:nvSpPr>
        <p:spPr>
          <a:xfrm>
            <a:off x="8523392" y="2535936"/>
            <a:ext cx="3225460" cy="332841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42EB1-4761-4B81-B0AD-DBF8B26A6413}"/>
              </a:ext>
            </a:extLst>
          </p:cNvPr>
          <p:cNvSpPr txBox="1"/>
          <p:nvPr/>
        </p:nvSpPr>
        <p:spPr>
          <a:xfrm flipH="1">
            <a:off x="9348213" y="3661535"/>
            <a:ext cx="157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FACT or FICTION?</a:t>
            </a:r>
            <a:endParaRPr lang="ru-RU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F22F1-C326-4104-8339-774F909FCA1D}"/>
              </a:ext>
            </a:extLst>
          </p:cNvPr>
          <p:cNvSpPr txBox="1"/>
          <p:nvPr/>
        </p:nvSpPr>
        <p:spPr>
          <a:xfrm flipH="1">
            <a:off x="8523392" y="772510"/>
            <a:ext cx="322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Russian nature reserves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0AAD2-A811-436A-B51A-76336D4B72E3}"/>
              </a:ext>
            </a:extLst>
          </p:cNvPr>
          <p:cNvSpPr txBox="1"/>
          <p:nvPr/>
        </p:nvSpPr>
        <p:spPr>
          <a:xfrm>
            <a:off x="1987296" y="4414302"/>
            <a:ext cx="8217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Far Eastern Marine Reserve consists of over 50% of the water  area.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E5AF2-AE03-498A-BB35-AEA9BF42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1525"/>
            <a:ext cx="5486400" cy="3632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050C5-E24C-4623-9FF3-7FD37C1974CE}"/>
              </a:ext>
            </a:extLst>
          </p:cNvPr>
          <p:cNvSpPr txBox="1"/>
          <p:nvPr/>
        </p:nvSpPr>
        <p:spPr>
          <a:xfrm flipH="1">
            <a:off x="5370576" y="5921700"/>
            <a:ext cx="145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304F2-9B24-4A25-8F1A-1BAC84B07C99}"/>
              </a:ext>
            </a:extLst>
          </p:cNvPr>
          <p:cNvSpPr txBox="1"/>
          <p:nvPr/>
        </p:nvSpPr>
        <p:spPr>
          <a:xfrm>
            <a:off x="1149603" y="4649180"/>
            <a:ext cx="1008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The museum “Nature of the sea and its protection“ is the only museum in Russia located on an island.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86342F-BDF8-451F-A034-F900B5F9B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4" y="184533"/>
            <a:ext cx="6473951" cy="4318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B5C8A-043F-4A51-BE95-1E69198DE6E6}"/>
              </a:ext>
            </a:extLst>
          </p:cNvPr>
          <p:cNvSpPr txBox="1"/>
          <p:nvPr/>
        </p:nvSpPr>
        <p:spPr>
          <a:xfrm>
            <a:off x="5376670" y="5996031"/>
            <a:ext cx="163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9736FA-F897-4758-87C7-7F063B174673}"/>
              </a:ext>
            </a:extLst>
          </p:cNvPr>
          <p:cNvSpPr txBox="1"/>
          <p:nvPr/>
        </p:nvSpPr>
        <p:spPr>
          <a:xfrm>
            <a:off x="1189663" y="4389120"/>
            <a:ext cx="981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From 1939 to 1951 The </a:t>
            </a:r>
            <a:r>
              <a:rPr lang="en-US" sz="3200" dirty="0" err="1"/>
              <a:t>Sikhote</a:t>
            </a:r>
            <a:r>
              <a:rPr lang="en-US" sz="3200" dirty="0"/>
              <a:t>-Alin Nature Reserve was the largest nature reserve not only in the </a:t>
            </a:r>
          </a:p>
          <a:p>
            <a:pPr algn="ctr"/>
            <a:r>
              <a:rPr lang="en-US" sz="3200" dirty="0"/>
              <a:t>USSR but also in the world.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32E89-5F37-487D-86D1-CBAD2D85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6" y="198193"/>
            <a:ext cx="6388608" cy="4190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B4BE0-45D7-46C9-B344-C8158CAA4542}"/>
              </a:ext>
            </a:extLst>
          </p:cNvPr>
          <p:cNvSpPr txBox="1"/>
          <p:nvPr/>
        </p:nvSpPr>
        <p:spPr>
          <a:xfrm flipH="1">
            <a:off x="5571744" y="5958780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E8B147-7F4D-465E-B783-7B0B614B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350348"/>
            <a:ext cx="6154169" cy="4102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6D84A-B3F9-426B-AD04-51F576151ACF}"/>
              </a:ext>
            </a:extLst>
          </p:cNvPr>
          <p:cNvSpPr txBox="1"/>
          <p:nvPr/>
        </p:nvSpPr>
        <p:spPr>
          <a:xfrm>
            <a:off x="1511808" y="4579374"/>
            <a:ext cx="8570976" cy="1114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Astrakhan Nature Reserve is the only place in the world where you can find lotus flowers.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75FE4-24CE-4D4E-8CE9-1025AF685431}"/>
              </a:ext>
            </a:extLst>
          </p:cNvPr>
          <p:cNvSpPr txBox="1"/>
          <p:nvPr/>
        </p:nvSpPr>
        <p:spPr>
          <a:xfrm>
            <a:off x="4876800" y="5922877"/>
            <a:ext cx="155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False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C4054-9A9F-4B53-A3E2-8E6DAC034EBB}"/>
              </a:ext>
            </a:extLst>
          </p:cNvPr>
          <p:cNvSpPr txBox="1"/>
          <p:nvPr/>
        </p:nvSpPr>
        <p:spPr>
          <a:xfrm>
            <a:off x="1911096" y="4316474"/>
            <a:ext cx="83698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Ussurisky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Nature Reserve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featured in the natural film ”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Snow Tiger”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by the BBC.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C16BC-96AF-4714-8821-2AD03AB20F03}"/>
              </a:ext>
            </a:extLst>
          </p:cNvPr>
          <p:cNvSpPr txBox="1"/>
          <p:nvPr/>
        </p:nvSpPr>
        <p:spPr>
          <a:xfrm>
            <a:off x="5603748" y="5839968"/>
            <a:ext cx="1813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58596-0822-4EAE-A958-8C02E998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59462"/>
            <a:ext cx="585215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BF8A2-15F5-4F6F-AFC8-F64A4703A8EB}"/>
              </a:ext>
            </a:extLst>
          </p:cNvPr>
          <p:cNvSpPr txBox="1"/>
          <p:nvPr/>
        </p:nvSpPr>
        <p:spPr>
          <a:xfrm>
            <a:off x="1097280" y="3913632"/>
            <a:ext cx="9997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2008 the President of Russia V. Putin participated in temporary immobilization of a tigress. </a:t>
            </a:r>
          </a:p>
          <a:p>
            <a:pPr algn="ctr"/>
            <a:r>
              <a:rPr lang="en-US" sz="2800" dirty="0"/>
              <a:t>He measured its height, weight and pressure. He also fitted a satellite collar on it.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2AB39-2A21-4E25-BD4E-76A3EDBF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6" y="457925"/>
            <a:ext cx="4559808" cy="3298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56265-B512-4CDE-91C6-FA59C8DA6D7A}"/>
              </a:ext>
            </a:extLst>
          </p:cNvPr>
          <p:cNvSpPr txBox="1"/>
          <p:nvPr/>
        </p:nvSpPr>
        <p:spPr>
          <a:xfrm flipH="1">
            <a:off x="5465062" y="5815300"/>
            <a:ext cx="12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57F14-7B36-4CD2-A84A-22CE84334744}"/>
              </a:ext>
            </a:extLst>
          </p:cNvPr>
          <p:cNvSpPr txBox="1"/>
          <p:nvPr/>
        </p:nvSpPr>
        <p:spPr>
          <a:xfrm flipH="1" flipV="1">
            <a:off x="4495799" y="5160788"/>
            <a:ext cx="1258825" cy="1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89A8E-FDCE-4C95-8845-20570567D09B}"/>
              </a:ext>
            </a:extLst>
          </p:cNvPr>
          <p:cNvSpPr txBox="1"/>
          <p:nvPr/>
        </p:nvSpPr>
        <p:spPr>
          <a:xfrm>
            <a:off x="1630680" y="4536492"/>
            <a:ext cx="824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err="1"/>
              <a:t>Barguzinsky</a:t>
            </a:r>
            <a:r>
              <a:rPr lang="en-US" sz="3200" dirty="0"/>
              <a:t> Nature Reserve located in Buryatia is the oldest in the world.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5E1FE-AEA9-4B2D-9AA2-1357AB37A3BB}"/>
              </a:ext>
            </a:extLst>
          </p:cNvPr>
          <p:cNvSpPr txBox="1"/>
          <p:nvPr/>
        </p:nvSpPr>
        <p:spPr>
          <a:xfrm flipH="1">
            <a:off x="5190741" y="5843760"/>
            <a:ext cx="112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False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623BE-6514-4B61-9564-DD27E52B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26" y="441697"/>
            <a:ext cx="6142193" cy="40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632E1-8B1C-408C-978A-2F79E03B02E5}"/>
              </a:ext>
            </a:extLst>
          </p:cNvPr>
          <p:cNvSpPr/>
          <p:nvPr/>
        </p:nvSpPr>
        <p:spPr>
          <a:xfrm>
            <a:off x="1112939" y="4697455"/>
            <a:ext cx="9966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Sikhote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-Alin Reserve, the only one in Russia and the second in the world, received a CATS certificate proving the importance of this territory for the preservation of the rarest cat on the planet - the Amur tiger</a:t>
            </a: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E36EC-755A-4EDF-9F08-684D0CCFD3A5}"/>
              </a:ext>
            </a:extLst>
          </p:cNvPr>
          <p:cNvSpPr txBox="1"/>
          <p:nvPr/>
        </p:nvSpPr>
        <p:spPr>
          <a:xfrm>
            <a:off x="5333999" y="605039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FA4E82-0DAB-4B02-8DF5-59C2F88A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55" y="594756"/>
            <a:ext cx="5800436" cy="38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205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 К. Макаренкова</dc:creator>
  <cp:lastModifiedBy>Арина К. Макаренкова</cp:lastModifiedBy>
  <cp:revision>12</cp:revision>
  <dcterms:created xsi:type="dcterms:W3CDTF">2025-03-27T08:52:42Z</dcterms:created>
  <dcterms:modified xsi:type="dcterms:W3CDTF">2025-05-13T06:05:15Z</dcterms:modified>
</cp:coreProperties>
</file>