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2" r:id="rId8"/>
    <p:sldId id="260" r:id="rId9"/>
    <p:sldId id="265" r:id="rId10"/>
    <p:sldId id="267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6" r:id="rId23"/>
    <p:sldId id="279" r:id="rId24"/>
    <p:sldId id="280" r:id="rId25"/>
    <p:sldId id="286" r:id="rId26"/>
    <p:sldId id="285" r:id="rId27"/>
    <p:sldId id="284" r:id="rId28"/>
    <p:sldId id="283" r:id="rId29"/>
    <p:sldId id="282" r:id="rId30"/>
    <p:sldId id="288" r:id="rId31"/>
    <p:sldId id="287" r:id="rId32"/>
    <p:sldId id="281" r:id="rId33"/>
    <p:sldId id="26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2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2E8-64B3-40D5-A971-131D3F11404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9AD7BE-F112-4A58-BC72-60C67ABB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IMG_5816.PNG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34" y="0"/>
            <a:ext cx="5962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330" y="0"/>
            <a:ext cx="4829577" cy="6858000"/>
          </a:xfrm>
        </p:spPr>
      </p:pic>
    </p:spTree>
    <p:extLst>
      <p:ext uri="{BB962C8B-B14F-4D97-AF65-F5344CB8AC3E}">
        <p14:creationId xmlns:p14="http://schemas.microsoft.com/office/powerpoint/2010/main" val="11951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62" y="0"/>
            <a:ext cx="5035639" cy="6858000"/>
          </a:xfrm>
        </p:spPr>
      </p:pic>
    </p:spTree>
    <p:extLst>
      <p:ext uri="{BB962C8B-B14F-4D97-AF65-F5344CB8AC3E}">
        <p14:creationId xmlns:p14="http://schemas.microsoft.com/office/powerpoint/2010/main" val="5948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902" y="0"/>
            <a:ext cx="4842456" cy="6858000"/>
          </a:xfrm>
        </p:spPr>
      </p:pic>
    </p:spTree>
    <p:extLst>
      <p:ext uri="{BB962C8B-B14F-4D97-AF65-F5344CB8AC3E}">
        <p14:creationId xmlns:p14="http://schemas.microsoft.com/office/powerpoint/2010/main" val="21285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12" y="0"/>
            <a:ext cx="4726546" cy="6858000"/>
          </a:xfrm>
        </p:spPr>
      </p:pic>
    </p:spTree>
    <p:extLst>
      <p:ext uri="{BB962C8B-B14F-4D97-AF65-F5344CB8AC3E}">
        <p14:creationId xmlns:p14="http://schemas.microsoft.com/office/powerpoint/2010/main" val="35847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476" y="0"/>
            <a:ext cx="5241701" cy="6858000"/>
          </a:xfrm>
        </p:spPr>
      </p:pic>
    </p:spTree>
    <p:extLst>
      <p:ext uri="{BB962C8B-B14F-4D97-AF65-F5344CB8AC3E}">
        <p14:creationId xmlns:p14="http://schemas.microsoft.com/office/powerpoint/2010/main" val="2401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15" y="0"/>
            <a:ext cx="4795661" cy="6858000"/>
          </a:xfrm>
        </p:spPr>
      </p:pic>
    </p:spTree>
    <p:extLst>
      <p:ext uri="{BB962C8B-B14F-4D97-AF65-F5344CB8AC3E}">
        <p14:creationId xmlns:p14="http://schemas.microsoft.com/office/powerpoint/2010/main" val="2729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18" y="0"/>
            <a:ext cx="4945488" cy="6858000"/>
          </a:xfrm>
        </p:spPr>
      </p:pic>
    </p:spTree>
    <p:extLst>
      <p:ext uri="{BB962C8B-B14F-4D97-AF65-F5344CB8AC3E}">
        <p14:creationId xmlns:p14="http://schemas.microsoft.com/office/powerpoint/2010/main" val="11896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94" y="0"/>
            <a:ext cx="4675458" cy="6858000"/>
          </a:xfrm>
        </p:spPr>
      </p:pic>
    </p:spTree>
    <p:extLst>
      <p:ext uri="{BB962C8B-B14F-4D97-AF65-F5344CB8AC3E}">
        <p14:creationId xmlns:p14="http://schemas.microsoft.com/office/powerpoint/2010/main" val="13821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023" y="0"/>
            <a:ext cx="5048517" cy="6858000"/>
          </a:xfrm>
        </p:spPr>
      </p:pic>
    </p:spTree>
    <p:extLst>
      <p:ext uri="{BB962C8B-B14F-4D97-AF65-F5344CB8AC3E}">
        <p14:creationId xmlns:p14="http://schemas.microsoft.com/office/powerpoint/2010/main" val="27830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42" y="0"/>
            <a:ext cx="4842456" cy="6858000"/>
          </a:xfrm>
        </p:spPr>
      </p:pic>
    </p:spTree>
    <p:extLst>
      <p:ext uri="{BB962C8B-B14F-4D97-AF65-F5344CB8AC3E}">
        <p14:creationId xmlns:p14="http://schemas.microsoft.com/office/powerpoint/2010/main" val="5520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8" y="0"/>
            <a:ext cx="5125790" cy="6858000"/>
          </a:xfrm>
        </p:spPr>
      </p:pic>
    </p:spTree>
    <p:extLst>
      <p:ext uri="{BB962C8B-B14F-4D97-AF65-F5344CB8AC3E}">
        <p14:creationId xmlns:p14="http://schemas.microsoft.com/office/powerpoint/2010/main" val="28005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054" y="0"/>
            <a:ext cx="5112912" cy="6858000"/>
          </a:xfrm>
        </p:spPr>
      </p:pic>
    </p:spTree>
    <p:extLst>
      <p:ext uri="{BB962C8B-B14F-4D97-AF65-F5344CB8AC3E}">
        <p14:creationId xmlns:p14="http://schemas.microsoft.com/office/powerpoint/2010/main" val="38951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22" y="0"/>
            <a:ext cx="4855334" cy="6858000"/>
          </a:xfrm>
        </p:spPr>
      </p:pic>
    </p:spTree>
    <p:extLst>
      <p:ext uri="{BB962C8B-B14F-4D97-AF65-F5344CB8AC3E}">
        <p14:creationId xmlns:p14="http://schemas.microsoft.com/office/powerpoint/2010/main" val="37732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7" y="0"/>
            <a:ext cx="4958365" cy="6858000"/>
          </a:xfrm>
        </p:spPr>
      </p:pic>
    </p:spTree>
    <p:extLst>
      <p:ext uri="{BB962C8B-B14F-4D97-AF65-F5344CB8AC3E}">
        <p14:creationId xmlns:p14="http://schemas.microsoft.com/office/powerpoint/2010/main" val="40440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870" y="0"/>
            <a:ext cx="5267460" cy="6858000"/>
          </a:xfrm>
        </p:spPr>
      </p:pic>
    </p:spTree>
    <p:extLst>
      <p:ext uri="{BB962C8B-B14F-4D97-AF65-F5344CB8AC3E}">
        <p14:creationId xmlns:p14="http://schemas.microsoft.com/office/powerpoint/2010/main" val="3946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569" y="0"/>
            <a:ext cx="5241701" cy="6858000"/>
          </a:xfrm>
        </p:spPr>
      </p:pic>
    </p:spTree>
    <p:extLst>
      <p:ext uri="{BB962C8B-B14F-4D97-AF65-F5344CB8AC3E}">
        <p14:creationId xmlns:p14="http://schemas.microsoft.com/office/powerpoint/2010/main" val="24262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28" y="0"/>
            <a:ext cx="5254579" cy="6858000"/>
          </a:xfrm>
        </p:spPr>
      </p:pic>
    </p:spTree>
    <p:extLst>
      <p:ext uri="{BB962C8B-B14F-4D97-AF65-F5344CB8AC3E}">
        <p14:creationId xmlns:p14="http://schemas.microsoft.com/office/powerpoint/2010/main" val="42479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32" y="0"/>
            <a:ext cx="5383369" cy="6858000"/>
          </a:xfrm>
        </p:spPr>
      </p:pic>
    </p:spTree>
    <p:extLst>
      <p:ext uri="{BB962C8B-B14F-4D97-AF65-F5344CB8AC3E}">
        <p14:creationId xmlns:p14="http://schemas.microsoft.com/office/powerpoint/2010/main" val="22487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479" y="0"/>
            <a:ext cx="4881093" cy="6858000"/>
          </a:xfrm>
        </p:spPr>
      </p:pic>
    </p:spTree>
    <p:extLst>
      <p:ext uri="{BB962C8B-B14F-4D97-AF65-F5344CB8AC3E}">
        <p14:creationId xmlns:p14="http://schemas.microsoft.com/office/powerpoint/2010/main" val="3969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778" y="0"/>
            <a:ext cx="5409127" cy="6858000"/>
          </a:xfrm>
        </p:spPr>
      </p:pic>
    </p:spTree>
    <p:extLst>
      <p:ext uri="{BB962C8B-B14F-4D97-AF65-F5344CB8AC3E}">
        <p14:creationId xmlns:p14="http://schemas.microsoft.com/office/powerpoint/2010/main" val="11882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327" y="0"/>
            <a:ext cx="5422005" cy="6858000"/>
          </a:xfrm>
        </p:spPr>
      </p:pic>
    </p:spTree>
    <p:extLst>
      <p:ext uri="{BB962C8B-B14F-4D97-AF65-F5344CB8AC3E}">
        <p14:creationId xmlns:p14="http://schemas.microsoft.com/office/powerpoint/2010/main" val="10837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299" y="0"/>
            <a:ext cx="5306095" cy="6858000"/>
          </a:xfrm>
        </p:spPr>
      </p:pic>
    </p:spTree>
    <p:extLst>
      <p:ext uri="{BB962C8B-B14F-4D97-AF65-F5344CB8AC3E}">
        <p14:creationId xmlns:p14="http://schemas.microsoft.com/office/powerpoint/2010/main" val="17982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900" y="0"/>
            <a:ext cx="5589430" cy="6858000"/>
          </a:xfrm>
        </p:spPr>
      </p:pic>
    </p:spTree>
    <p:extLst>
      <p:ext uri="{BB962C8B-B14F-4D97-AF65-F5344CB8AC3E}">
        <p14:creationId xmlns:p14="http://schemas.microsoft.com/office/powerpoint/2010/main" val="36364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445" y="0"/>
            <a:ext cx="5331853" cy="6858000"/>
          </a:xfrm>
        </p:spPr>
      </p:pic>
    </p:spTree>
    <p:extLst>
      <p:ext uri="{BB962C8B-B14F-4D97-AF65-F5344CB8AC3E}">
        <p14:creationId xmlns:p14="http://schemas.microsoft.com/office/powerpoint/2010/main" val="17954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476" y="0"/>
            <a:ext cx="5859887" cy="6858000"/>
          </a:xfrm>
        </p:spPr>
      </p:pic>
    </p:spTree>
    <p:extLst>
      <p:ext uri="{BB962C8B-B14F-4D97-AF65-F5344CB8AC3E}">
        <p14:creationId xmlns:p14="http://schemas.microsoft.com/office/powerpoint/2010/main" val="42697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0108842" cy="6858000"/>
          </a:xfrm>
        </p:spPr>
      </p:pic>
    </p:spTree>
    <p:extLst>
      <p:ext uri="{BB962C8B-B14F-4D97-AF65-F5344CB8AC3E}">
        <p14:creationId xmlns:p14="http://schemas.microsoft.com/office/powerpoint/2010/main" val="4169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479" y="0"/>
            <a:ext cx="4855335" cy="6858000"/>
          </a:xfrm>
        </p:spPr>
      </p:pic>
    </p:spTree>
    <p:extLst>
      <p:ext uri="{BB962C8B-B14F-4D97-AF65-F5344CB8AC3E}">
        <p14:creationId xmlns:p14="http://schemas.microsoft.com/office/powerpoint/2010/main" val="19564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10" y="0"/>
            <a:ext cx="5241701" cy="6858000"/>
          </a:xfrm>
        </p:spPr>
      </p:pic>
    </p:spTree>
    <p:extLst>
      <p:ext uri="{BB962C8B-B14F-4D97-AF65-F5344CB8AC3E}">
        <p14:creationId xmlns:p14="http://schemas.microsoft.com/office/powerpoint/2010/main" val="32643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690" y="0"/>
            <a:ext cx="5602310" cy="6858000"/>
          </a:xfrm>
        </p:spPr>
      </p:pic>
    </p:spTree>
    <p:extLst>
      <p:ext uri="{BB962C8B-B14F-4D97-AF65-F5344CB8AC3E}">
        <p14:creationId xmlns:p14="http://schemas.microsoft.com/office/powerpoint/2010/main" val="4315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7448" y="0"/>
            <a:ext cx="4958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085" y="0"/>
            <a:ext cx="5087153" cy="6858000"/>
          </a:xfrm>
        </p:spPr>
      </p:pic>
    </p:spTree>
    <p:extLst>
      <p:ext uri="{BB962C8B-B14F-4D97-AF65-F5344CB8AC3E}">
        <p14:creationId xmlns:p14="http://schemas.microsoft.com/office/powerpoint/2010/main" val="23449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52" y="0"/>
            <a:ext cx="5061397" cy="6858000"/>
          </a:xfrm>
        </p:spPr>
      </p:pic>
    </p:spTree>
    <p:extLst>
      <p:ext uri="{BB962C8B-B14F-4D97-AF65-F5344CB8AC3E}">
        <p14:creationId xmlns:p14="http://schemas.microsoft.com/office/powerpoint/2010/main" val="42475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0</Words>
  <Application>Microsoft Office PowerPoint</Application>
  <PresentationFormat>Произвольный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Пронская</cp:lastModifiedBy>
  <cp:revision>10</cp:revision>
  <dcterms:created xsi:type="dcterms:W3CDTF">2025-05-11T17:12:35Z</dcterms:created>
  <dcterms:modified xsi:type="dcterms:W3CDTF">2025-05-14T10:50:09Z</dcterms:modified>
</cp:coreProperties>
</file>