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70" r:id="rId16"/>
    <p:sldId id="271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75870-BEE4-4E0B-7229-38E637495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30F693-51FA-1739-5CB0-66D099847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8D17EC-9587-F560-E0FE-2CA8156F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32455-8AC0-CC84-E333-CF648D10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180267-B84B-8C00-5522-9200C582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14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4AC0E-A37D-BD1E-F8B3-6A2F8E49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C5623-A68B-EC55-8C1D-065B2CEA8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4DBFDC-C688-F74C-20FD-5CB53D14C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FABE0C-AECC-7CCE-64EA-E4FFBBDE5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271B2C-F4CD-A18A-5EFF-A8BBA256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39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71FD65-3717-C959-AE5C-D1A7F1479C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21C8253-E76B-717E-40C1-F896DD2A36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EA743C-C530-5334-1BEB-15FD057F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0CD2C0-19C5-02FF-E732-EEBDDE07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D5A0C3-BBD2-28EC-2D91-2600B6AF7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61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74F9C-2D58-EA35-EC2A-88538413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74FE28-D515-DFE1-FD95-293017D3C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4435C-1819-9558-8B1D-C62C42A6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746ACB-20BB-6E8A-A0BF-1BB36E5FF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E64108-702D-FFEF-FB27-6A06F9DF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9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6227C7-A0BB-660C-3F24-003A9F123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578722-5B87-2F8D-4D80-771E0C7F0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892ED-73D9-AC7C-3F8D-E20AB30B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91DCB7-A6AE-D0C7-0637-69D317F8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EE4332-A684-281E-4941-AD5B9860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7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B86B2D-230C-A597-855B-135170787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0D690-7138-197B-5695-87727F1BEC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138A3C-C114-3E68-3439-3738C5F72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142731-AF34-B024-C7A8-343A85142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C48D98-CB46-62FF-5E63-5A2207B6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89AE53-D90F-F15A-43C8-7EB3E9DAC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02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68D78-D6ED-CE72-91D2-6B8E05915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3C587F-3800-C180-8A7C-54388D262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749E98-40F5-8931-8B43-0696F12AA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78AF10-FA17-B686-97F5-32F7D96D7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0ECA7B5-50EA-347F-A89F-2E81A145B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CE88072-8F1F-59A2-5E8D-14BBACF7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64A424-8B26-8F66-DC67-C757E0512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72F3BF-D8A3-8BF0-BE00-871A53F9D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73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EAEFA-5BFF-4EA3-A59F-75036BB3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BC5A1A-E93E-5D99-71C3-9B51AAC86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BD3BD4-5F2B-E3C2-9BAD-2FC7AE032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FB40BC-9C24-B259-AF08-6A64C6BA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8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BB7A46-D55B-99DB-4154-5F5FA3C3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1D168A-88BF-7AF7-99F0-5F8F4456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C25CED-14C7-7E2A-7D3D-2DAB439C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44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5747B-9C6F-350F-8118-BF322E125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479210-0AC7-FABC-C292-68BBBA3D3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EBF117-264B-2454-C025-E0F3279EC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18D77C-D9BB-7BED-8130-C19FAD6E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DA6E17-99C5-F72D-F9FC-023BC98C1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015E78-0E46-7E11-FD8F-289C6E3B9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214733-8057-A1DD-B540-DA20B0C9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64C376-E927-8D0A-15DF-29D901251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3BB4F-934A-FF5B-C178-1FDD627D7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DCB4CA-A761-4662-2FE6-BCE0F7E1C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6AD254-9655-F9AE-DD05-17B45BD28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6184D4-20EB-A93D-105B-D939E1A8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9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C7BAB4-329E-9D19-A33A-247A517AA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051F08-C00C-7C2E-44AD-47E2F72DB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448E20-5CCA-A5C6-4B52-0BB52927E5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DFDBE-22C5-41A1-A9AC-256EE3D52F7D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78423-A818-1863-EE92-9999A2EB8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926983-A168-80C8-5FEF-584913DF2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3DB9F-DB18-497B-9DDD-D884F15906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38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5B0030-8CC8-BB25-09EE-20EF04785D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12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8CAC49-64B5-5005-1317-BBB89095E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5315" y="696097"/>
            <a:ext cx="4335908" cy="546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061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21CF3A-C086-D721-B447-BA6DF764A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703" y="240431"/>
            <a:ext cx="4882496" cy="63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66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ADBEA3-85EF-6BEE-F269-3C866587F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9" y="297570"/>
            <a:ext cx="9601013" cy="637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7945D8-2093-4CE7-678D-1F6EFBA22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78" y="915428"/>
            <a:ext cx="7590266" cy="2299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09B303-B120-DE98-4BC9-0E926AB26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16" y="3644181"/>
            <a:ext cx="7590178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01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2B1949-6BCE-34A5-EB80-6188761EC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40" y="124185"/>
            <a:ext cx="9860519" cy="66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20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0CA10-DC62-5F01-88F5-F420E529C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E948D6-BE26-6DC8-C43F-91B13F9A2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578" y="915428"/>
            <a:ext cx="7590266" cy="22996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5A178F-B09B-CA47-F470-76B867FAF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516" y="3644181"/>
            <a:ext cx="7590178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8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F46252-F5C9-C155-8DB9-57DDBF5F6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57" y="164690"/>
            <a:ext cx="8281086" cy="652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7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850B49A-001D-F1F6-A940-CB18F3568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95" y="4705527"/>
            <a:ext cx="1717589" cy="171758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CE969D-4318-2E4E-07CE-FC1D2AD0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85" y="2187146"/>
            <a:ext cx="2286772" cy="228677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D56D96-C011-793A-6913-94A121D83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30" y="469557"/>
            <a:ext cx="1619121" cy="16191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3FE4B2-C97C-96CF-8BE2-93534CCF6E4C}"/>
              </a:ext>
            </a:extLst>
          </p:cNvPr>
          <p:cNvSpPr txBox="1"/>
          <p:nvPr/>
        </p:nvSpPr>
        <p:spPr>
          <a:xfrm>
            <a:off x="2154451" y="906162"/>
            <a:ext cx="989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мне было интересно, у меня всё получилось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E9056A-4BE9-8151-81E4-89A16E46D4F2}"/>
              </a:ext>
            </a:extLst>
          </p:cNvPr>
          <p:cNvSpPr txBox="1"/>
          <p:nvPr/>
        </p:nvSpPr>
        <p:spPr>
          <a:xfrm>
            <a:off x="2283940" y="2940908"/>
            <a:ext cx="9908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мне было интересно, но я иногда ошибался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84089-FC82-6544-5336-B4CFADDC54CF}"/>
              </a:ext>
            </a:extLst>
          </p:cNvPr>
          <p:cNvSpPr txBox="1"/>
          <p:nvPr/>
        </p:nvSpPr>
        <p:spPr>
          <a:xfrm>
            <a:off x="2283940" y="4975654"/>
            <a:ext cx="9210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мне было не интересно или </a:t>
            </a:r>
          </a:p>
          <a:p>
            <a:r>
              <a:rPr lang="ru-RU" sz="3600" dirty="0"/>
              <a:t>я ничего не смог сделать</a:t>
            </a:r>
          </a:p>
        </p:txBody>
      </p:sp>
    </p:spTree>
    <p:extLst>
      <p:ext uri="{BB962C8B-B14F-4D97-AF65-F5344CB8AC3E}">
        <p14:creationId xmlns:p14="http://schemas.microsoft.com/office/powerpoint/2010/main" val="87009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539421-8A02-B816-F50C-65587F1597A0}"/>
              </a:ext>
            </a:extLst>
          </p:cNvPr>
          <p:cNvSpPr txBox="1"/>
          <p:nvPr/>
        </p:nvSpPr>
        <p:spPr>
          <a:xfrm>
            <a:off x="3113902" y="889686"/>
            <a:ext cx="7043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/>
              <a:t>13   6   4   16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15F7379-44E5-AB98-4B45-B71909CD1F07}"/>
              </a:ext>
            </a:extLst>
          </p:cNvPr>
          <p:cNvSpPr/>
          <p:nvPr/>
        </p:nvSpPr>
        <p:spPr>
          <a:xfrm>
            <a:off x="3105665" y="930876"/>
            <a:ext cx="5511113" cy="131805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FC895DA-7852-E1B0-04D3-DAD19C3DD0AF}"/>
              </a:ext>
            </a:extLst>
          </p:cNvPr>
          <p:cNvSpPr/>
          <p:nvPr/>
        </p:nvSpPr>
        <p:spPr>
          <a:xfrm>
            <a:off x="3113902" y="2943607"/>
            <a:ext cx="5511113" cy="1318054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88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F66AD-2E9D-999F-9C23-6D31CB6BC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62" y="395416"/>
            <a:ext cx="11489038" cy="646258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FDC0824-23C5-99DF-2A97-FCC209C01A14}"/>
              </a:ext>
            </a:extLst>
          </p:cNvPr>
          <p:cNvSpPr/>
          <p:nvPr/>
        </p:nvSpPr>
        <p:spPr>
          <a:xfrm>
            <a:off x="329514" y="1087395"/>
            <a:ext cx="2364259" cy="6013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EA52AE-1D05-3E7B-CE3E-DF5D484358E7}"/>
              </a:ext>
            </a:extLst>
          </p:cNvPr>
          <p:cNvSpPr txBox="1"/>
          <p:nvPr/>
        </p:nvSpPr>
        <p:spPr>
          <a:xfrm>
            <a:off x="329515" y="395416"/>
            <a:ext cx="2364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13   6   4   16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26CB0D5-BE14-8C29-AF3B-32E5CA95CFC9}"/>
              </a:ext>
            </a:extLst>
          </p:cNvPr>
          <p:cNvSpPr/>
          <p:nvPr/>
        </p:nvSpPr>
        <p:spPr>
          <a:xfrm>
            <a:off x="329514" y="362465"/>
            <a:ext cx="2364259" cy="601362"/>
          </a:xfrm>
          <a:prstGeom prst="roundRect">
            <a:avLst/>
          </a:prstGeom>
          <a:solidFill>
            <a:schemeClr val="accent1">
              <a:alpha val="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23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43C1B1-BE8B-31CA-8236-2D85DD1FF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754" y="0"/>
            <a:ext cx="93884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6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7425A-A324-890A-78A5-EA8B08497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6" y="1828435"/>
            <a:ext cx="11534228" cy="320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9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5A68042-E63C-C97C-4217-1F089BD89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336" y="475217"/>
            <a:ext cx="8933935" cy="59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31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BEE49-7241-7570-259D-87258E04D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61" y="156329"/>
            <a:ext cx="9862237" cy="6545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0592486-8B95-6240-0ABD-CAC390C58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12" y="214184"/>
            <a:ext cx="9457553" cy="63050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21DF8D-7E2B-8018-1BE1-FA9FB04B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9244" y="359581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29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89CD432-A20F-ECF5-EFC5-0D4DF8E64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79" y="0"/>
            <a:ext cx="9387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313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34</Words>
  <Application>Microsoft Office PowerPoint</Application>
  <PresentationFormat>Широкоэкранный</PresentationFormat>
  <Paragraphs>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Мария Фефилова</dc:creator>
  <cp:lastModifiedBy>Мария Фефилова</cp:lastModifiedBy>
  <cp:revision>6</cp:revision>
  <dcterms:created xsi:type="dcterms:W3CDTF">2025-03-12T17:12:04Z</dcterms:created>
  <dcterms:modified xsi:type="dcterms:W3CDTF">2025-03-15T15:32:11Z</dcterms:modified>
</cp:coreProperties>
</file>