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ov" ContentType="video/quicktime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7" r:id="rId3"/>
    <p:sldId id="29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8"/>
    <p:sldId id="271" r:id="rId19"/>
    <p:sldId id="272" r:id="rId20"/>
    <p:sldId id="276" r:id="rId21"/>
    <p:sldId id="273" r:id="rId22"/>
    <p:sldId id="274" r:id="rId23"/>
    <p:sldId id="275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84" autoAdjust="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D3F0A-C1B5-4D77-9814-6ECC9154B440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B8DED-B62E-40D0-8EB7-7D17FDDEFF0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B8DED-B62E-40D0-8EB7-7D17FDDEFF06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A1505-C755-4673-91E8-294B5414FA7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879ED-F162-4E81-889B-03B9C40DC4A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microsoft.com/office/2007/relationships/media" Target="../media/media1.mov"/><Relationship Id="rId1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emf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3.emf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225" y="-120048"/>
            <a:ext cx="11364685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like today? Choose your mood!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99477" y="1154666"/>
            <a:ext cx="1952428" cy="1952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448" y="3098870"/>
            <a:ext cx="1800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loving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85" y="1069896"/>
            <a:ext cx="2048861" cy="20488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5263" y="3107094"/>
            <a:ext cx="119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calm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406" y="1081560"/>
            <a:ext cx="2025534" cy="20255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8494" y="3098870"/>
            <a:ext cx="1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happy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360" y="1081560"/>
            <a:ext cx="1982790" cy="19827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34096" y="3064350"/>
            <a:ext cx="2127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urprised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77" y="3864144"/>
            <a:ext cx="2088498" cy="20884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1986" y="5952642"/>
            <a:ext cx="1580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angry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323" y="3879558"/>
            <a:ext cx="2154101" cy="21541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15263" y="6033659"/>
            <a:ext cx="164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proud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893" y="3879558"/>
            <a:ext cx="2170389" cy="21703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70371" y="6022191"/>
            <a:ext cx="13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tired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2751" y="3831928"/>
            <a:ext cx="2152930" cy="21529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42089" y="6022191"/>
            <a:ext cx="1243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sad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4189" y="1799211"/>
            <a:ext cx="4085430" cy="321882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54216" y="1051922"/>
            <a:ext cx="4845377" cy="471340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297105" y="1023641"/>
            <a:ext cx="4760536" cy="4741683"/>
            <a:chOff x="6297105" y="1023641"/>
            <a:chExt cx="4760536" cy="4741683"/>
          </a:xfrm>
        </p:grpSpPr>
        <p:sp>
          <p:nvSpPr>
            <p:cNvPr id="7" name="TextBox 6"/>
            <p:cNvSpPr txBox="1"/>
            <p:nvPr/>
          </p:nvSpPr>
          <p:spPr>
            <a:xfrm>
              <a:off x="6419654" y="2439127"/>
              <a:ext cx="451543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Going to the library</a:t>
              </a:r>
              <a:endPara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Скругленный прямоугольник 1"/>
            <p:cNvSpPr/>
            <p:nvPr/>
          </p:nvSpPr>
          <p:spPr>
            <a:xfrm>
              <a:off x="6297105" y="1023641"/>
              <a:ext cx="4760536" cy="4741683"/>
            </a:xfrm>
            <a:prstGeom prst="roundRect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4242" y="741792"/>
            <a:ext cx="3733366" cy="52660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041486" y="377072"/>
            <a:ext cx="4458878" cy="599544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183984" y="377072"/>
            <a:ext cx="5175315" cy="5844619"/>
            <a:chOff x="6183984" y="377072"/>
            <a:chExt cx="5175315" cy="5844619"/>
          </a:xfrm>
        </p:grpSpPr>
        <p:sp>
          <p:nvSpPr>
            <p:cNvPr id="6" name="TextBox 5"/>
            <p:cNvSpPr txBox="1"/>
            <p:nvPr/>
          </p:nvSpPr>
          <p:spPr>
            <a:xfrm>
              <a:off x="6570482" y="2405300"/>
              <a:ext cx="440231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Listening to music</a:t>
              </a:r>
              <a:endPara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Скругленный прямоугольник 1"/>
            <p:cNvSpPr/>
            <p:nvPr/>
          </p:nvSpPr>
          <p:spPr>
            <a:xfrm>
              <a:off x="6183984" y="377072"/>
              <a:ext cx="5175315" cy="5844619"/>
            </a:xfrm>
            <a:prstGeom prst="roundRect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5096" y="378707"/>
            <a:ext cx="3552266" cy="59638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50071" y="235670"/>
            <a:ext cx="4402317" cy="6249971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231117" y="378707"/>
            <a:ext cx="5410986" cy="5967167"/>
            <a:chOff x="6052008" y="235670"/>
            <a:chExt cx="5410986" cy="5967167"/>
          </a:xfrm>
        </p:grpSpPr>
        <p:sp>
          <p:nvSpPr>
            <p:cNvPr id="4" name="TextBox 3"/>
            <p:cNvSpPr txBox="1"/>
            <p:nvPr/>
          </p:nvSpPr>
          <p:spPr>
            <a:xfrm>
              <a:off x="6405513" y="2582945"/>
              <a:ext cx="47039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Rollerblading</a:t>
              </a:r>
              <a:endPara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6052008" y="235670"/>
              <a:ext cx="5410986" cy="5967167"/>
            </a:xfrm>
            <a:prstGeom prst="roundRect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797" y="835591"/>
            <a:ext cx="4596266" cy="502184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38986" y="377072"/>
            <a:ext cx="5165888" cy="5938887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6589336" y="377072"/>
            <a:ext cx="5062194" cy="5750351"/>
            <a:chOff x="6589336" y="377072"/>
            <a:chExt cx="5062194" cy="5750351"/>
          </a:xfrm>
        </p:grpSpPr>
        <p:sp>
          <p:nvSpPr>
            <p:cNvPr id="4" name="TextBox 3"/>
            <p:cNvSpPr txBox="1"/>
            <p:nvPr/>
          </p:nvSpPr>
          <p:spPr>
            <a:xfrm>
              <a:off x="6938129" y="2422689"/>
              <a:ext cx="43551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Surfing the Net</a:t>
              </a:r>
              <a:endPara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6589336" y="377072"/>
              <a:ext cx="5062194" cy="5750351"/>
            </a:xfrm>
            <a:prstGeom prst="roundRect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0223" y="1654477"/>
            <a:ext cx="4800741" cy="336522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74656" y="725864"/>
            <a:ext cx="5231877" cy="5222450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6872140" y="725864"/>
            <a:ext cx="4685122" cy="5156462"/>
            <a:chOff x="6872140" y="725864"/>
            <a:chExt cx="4685122" cy="5156462"/>
          </a:xfrm>
        </p:grpSpPr>
        <p:sp>
          <p:nvSpPr>
            <p:cNvPr id="5" name="TextBox 4"/>
            <p:cNvSpPr txBox="1"/>
            <p:nvPr/>
          </p:nvSpPr>
          <p:spPr>
            <a:xfrm>
              <a:off x="7390614" y="2262433"/>
              <a:ext cx="35350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Going to the pool</a:t>
              </a:r>
              <a:endPara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Скругленный прямоугольник 2"/>
            <p:cNvSpPr/>
            <p:nvPr/>
          </p:nvSpPr>
          <p:spPr>
            <a:xfrm>
              <a:off x="6872140" y="725864"/>
              <a:ext cx="4685122" cy="5156462"/>
            </a:xfrm>
            <a:prstGeom prst="roundRect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372" y="1568390"/>
            <a:ext cx="4595172" cy="388973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361874" y="575035"/>
            <a:ext cx="4807670" cy="5825765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6664751" y="575035"/>
            <a:ext cx="4958498" cy="5825765"/>
            <a:chOff x="6664751" y="575035"/>
            <a:chExt cx="4958498" cy="5825765"/>
          </a:xfrm>
        </p:grpSpPr>
        <p:sp>
          <p:nvSpPr>
            <p:cNvPr id="4" name="TextBox 3"/>
            <p:cNvSpPr txBox="1"/>
            <p:nvPr/>
          </p:nvSpPr>
          <p:spPr>
            <a:xfrm>
              <a:off x="7635711" y="2056756"/>
              <a:ext cx="301657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Hanging out with friends</a:t>
              </a:r>
              <a:endPara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6664751" y="575035"/>
              <a:ext cx="4958498" cy="5825765"/>
            </a:xfrm>
            <a:prstGeom prst="roundRect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1835" y="1199924"/>
            <a:ext cx="4488691" cy="442316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32074" y="412105"/>
            <a:ext cx="4948215" cy="599880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6598763" y="412106"/>
            <a:ext cx="5005633" cy="5998802"/>
            <a:chOff x="6598763" y="412106"/>
            <a:chExt cx="5005633" cy="5998802"/>
          </a:xfrm>
        </p:grpSpPr>
        <p:sp>
          <p:nvSpPr>
            <p:cNvPr id="4" name="TextBox 3"/>
            <p:cNvSpPr txBox="1"/>
            <p:nvPr/>
          </p:nvSpPr>
          <p:spPr>
            <a:xfrm>
              <a:off x="7371761" y="2442010"/>
              <a:ext cx="360103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Reading books</a:t>
              </a:r>
              <a:endPara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6598763" y="412106"/>
              <a:ext cx="5005633" cy="5998802"/>
            </a:xfrm>
            <a:prstGeom prst="roundRect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7170" y="2945629"/>
            <a:ext cx="3855061" cy="3912371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 rot="430788">
            <a:off x="6447504" y="178422"/>
            <a:ext cx="4954957" cy="2642566"/>
          </a:xfrm>
          <a:prstGeom prst="cloudCallou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 r="20195"/>
          <a:stretch>
            <a:fillRect/>
          </a:stretch>
        </p:blipFill>
        <p:spPr>
          <a:xfrm>
            <a:off x="1040142" y="2193185"/>
            <a:ext cx="2536097" cy="4471565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 rot="273004">
            <a:off x="1853054" y="247961"/>
            <a:ext cx="4118231" cy="2328845"/>
          </a:xfrm>
          <a:prstGeom prst="cloudCallou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308190" y="808190"/>
            <a:ext cx="3318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like to do in your free time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2327" y="1150774"/>
            <a:ext cx="417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my free time, I like…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llSizeRend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10707" y="443060"/>
            <a:ext cx="10661714" cy="6031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4083" y="2673352"/>
            <a:ext cx="9964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What`s missing</a:t>
            </a: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/>
          <a:srcRect l="21111" r="31504"/>
          <a:stretch>
            <a:fillRect/>
          </a:stretch>
        </p:blipFill>
        <p:spPr>
          <a:xfrm>
            <a:off x="7094422" y="103695"/>
            <a:ext cx="5097578" cy="6667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1465"/>
            <a:ext cx="10515600" cy="1325563"/>
          </a:xfrm>
        </p:spPr>
        <p:txBody>
          <a:bodyPr/>
          <a:p>
            <a:pPr algn="ctr"/>
            <a:r>
              <a:rPr lang="en-GB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Tongue-twister!</a:t>
            </a:r>
            <a:endParaRPr lang="en-GB" altLang="ru-RU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908050" y="1508760"/>
            <a:ext cx="104457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GB" alt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Double bubble gum bubbles double bubbles.</a:t>
            </a:r>
            <a:endParaRPr lang="en-GB" alt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Изображение 7"/>
          <p:cNvPicPr/>
          <p:nvPr/>
        </p:nvPicPr>
        <p:blipFill>
          <a:blip r:embed="rId1"/>
          <a:srcRect l="9044" t="7446" r="9129" b="8115"/>
          <a:stretch>
            <a:fillRect/>
          </a:stretch>
        </p:blipFill>
        <p:spPr>
          <a:xfrm>
            <a:off x="3091815" y="2526665"/>
            <a:ext cx="6078855" cy="36868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a_iphon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93406" y="5954589"/>
            <a:ext cx="487363" cy="487363"/>
          </a:xfrm>
          <a:prstGeom prst="rect">
            <a:avLst/>
          </a:prstGeom>
        </p:spPr>
      </p:pic>
      <p:pic>
        <p:nvPicPr>
          <p:cNvPr id="5" name="Hello🤗 My name is Anastasia Dmitrivna!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159" y="457347"/>
            <a:ext cx="10206087" cy="574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7" r="51840" b="16657"/>
          <a:stretch>
            <a:fillRect/>
          </a:stretch>
        </p:blipFill>
        <p:spPr>
          <a:xfrm rot="19986780">
            <a:off x="2374501" y="2566541"/>
            <a:ext cx="3708736" cy="3650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942" t="18801" b="15753"/>
          <a:stretch>
            <a:fillRect/>
          </a:stretch>
        </p:blipFill>
        <p:spPr>
          <a:xfrm rot="2103904">
            <a:off x="6488680" y="1806455"/>
            <a:ext cx="3398368" cy="2963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4727" y="285742"/>
            <a:ext cx="820522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like our lesson?</a:t>
            </a:r>
            <a:endParaRPr lang="en-GB" alt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7329" y="5875259"/>
            <a:ext cx="357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0315" y="4371482"/>
            <a:ext cx="2313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547" y="296789"/>
            <a:ext cx="11465093" cy="6449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291" y="83975"/>
            <a:ext cx="1194318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Let's solve the puzzle and find out the topic of the lesson!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720" y="1056205"/>
            <a:ext cx="10763832" cy="53819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96" y="1132469"/>
            <a:ext cx="10458774" cy="5229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1796" y="599116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9337" y="6023982"/>
            <a:ext cx="161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Lime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93683" y="2017337"/>
            <a:ext cx="9144000" cy="1068420"/>
          </a:xfrm>
        </p:spPr>
        <p:txBody>
          <a:bodyPr>
            <a:normAutofit fontScale="90000"/>
          </a:bodyPr>
          <a:lstStyle/>
          <a:p>
            <a:r>
              <a:rPr lang="en-GB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free time activities!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"/>
          <a:srcRect l="3404" t="15140" r="77416" b="5434"/>
          <a:stretch>
            <a:fillRect/>
          </a:stretch>
        </p:blipFill>
        <p:spPr>
          <a:xfrm>
            <a:off x="341874" y="3186260"/>
            <a:ext cx="1646428" cy="35821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"/>
          <a:srcRect l="22004" r="54510"/>
          <a:stretch>
            <a:fillRect/>
          </a:stretch>
        </p:blipFill>
        <p:spPr>
          <a:xfrm>
            <a:off x="10341205" y="3188848"/>
            <a:ext cx="1640172" cy="3669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"/>
          <a:srcRect l="45683" t="12197" r="24743"/>
          <a:stretch>
            <a:fillRect/>
          </a:stretch>
        </p:blipFill>
        <p:spPr>
          <a:xfrm>
            <a:off x="3495715" y="3615180"/>
            <a:ext cx="2021577" cy="31532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"/>
          <a:srcRect l="74774" t="14542" b="6724"/>
          <a:stretch>
            <a:fillRect/>
          </a:stretch>
        </p:blipFill>
        <p:spPr>
          <a:xfrm>
            <a:off x="7083331" y="3663112"/>
            <a:ext cx="1864444" cy="3057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07" y="0"/>
            <a:ext cx="2252343" cy="1880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135" y="0"/>
            <a:ext cx="3922385" cy="2101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105" y="0"/>
            <a:ext cx="2172377" cy="21723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061" y="127764"/>
            <a:ext cx="2409079" cy="2327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80" y="2208271"/>
            <a:ext cx="2410858" cy="1899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3098" r="13709"/>
          <a:stretch>
            <a:fillRect/>
          </a:stretch>
        </p:blipFill>
        <p:spPr>
          <a:xfrm>
            <a:off x="3140584" y="1988009"/>
            <a:ext cx="1733535" cy="2452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2903" t="5810" r="7689"/>
          <a:stretch>
            <a:fillRect/>
          </a:stretch>
        </p:blipFill>
        <p:spPr>
          <a:xfrm>
            <a:off x="5162924" y="2208271"/>
            <a:ext cx="1328181" cy="2231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018" y="2208271"/>
            <a:ext cx="1980032" cy="2155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2054" y="2364879"/>
            <a:ext cx="2487205" cy="17425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9945" y="4386900"/>
            <a:ext cx="2854811" cy="24227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1751" t="347" r="5763" b="8790"/>
          <a:stretch>
            <a:fillRect/>
          </a:stretch>
        </p:blipFill>
        <p:spPr>
          <a:xfrm>
            <a:off x="6985260" y="4363367"/>
            <a:ext cx="2507531" cy="2469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31" y="1236369"/>
            <a:ext cx="4860966" cy="405739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801278" y="377073"/>
            <a:ext cx="5175315" cy="595774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429079" y="377073"/>
            <a:ext cx="5448693" cy="6052009"/>
            <a:chOff x="6429079" y="377073"/>
            <a:chExt cx="5448693" cy="6052009"/>
          </a:xfrm>
        </p:grpSpPr>
        <p:sp>
          <p:nvSpPr>
            <p:cNvPr id="6" name="TextBox 5"/>
            <p:cNvSpPr txBox="1"/>
            <p:nvPr/>
          </p:nvSpPr>
          <p:spPr>
            <a:xfrm>
              <a:off x="6834432" y="2386447"/>
              <a:ext cx="463798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Playing board games</a:t>
              </a:r>
              <a:endPara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Скругленный прямоугольник 1"/>
            <p:cNvSpPr/>
            <p:nvPr/>
          </p:nvSpPr>
          <p:spPr>
            <a:xfrm>
              <a:off x="6429079" y="377073"/>
              <a:ext cx="5448693" cy="6052009"/>
            </a:xfrm>
            <a:prstGeom prst="roundRect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753" y="1837808"/>
            <a:ext cx="5922436" cy="317766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36491" y="650448"/>
            <a:ext cx="5542961" cy="555238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617616" y="650448"/>
            <a:ext cx="5099902" cy="5363853"/>
            <a:chOff x="6617616" y="650448"/>
            <a:chExt cx="5099902" cy="5363853"/>
          </a:xfrm>
        </p:grpSpPr>
        <p:sp>
          <p:nvSpPr>
            <p:cNvPr id="6" name="TextBox 5"/>
            <p:cNvSpPr txBox="1"/>
            <p:nvPr/>
          </p:nvSpPr>
          <p:spPr>
            <a:xfrm>
              <a:off x="7074816" y="2362878"/>
              <a:ext cx="418550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Watching DVDs</a:t>
              </a:r>
              <a:endPara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Скругленный прямоугольник 1"/>
            <p:cNvSpPr/>
            <p:nvPr/>
          </p:nvSpPr>
          <p:spPr>
            <a:xfrm>
              <a:off x="6617616" y="650448"/>
              <a:ext cx="5099902" cy="5363853"/>
            </a:xfrm>
            <a:prstGeom prst="roundRect">
              <a:avLst/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4575" y="1374585"/>
            <a:ext cx="4207812" cy="420781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140642" y="744718"/>
            <a:ext cx="4411745" cy="5335571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023728" y="754145"/>
            <a:ext cx="5147035" cy="5448692"/>
            <a:chOff x="6023728" y="754145"/>
            <a:chExt cx="5147035" cy="5448692"/>
          </a:xfrm>
        </p:grpSpPr>
        <p:sp>
          <p:nvSpPr>
            <p:cNvPr id="7" name="TextBox 6"/>
            <p:cNvSpPr txBox="1"/>
            <p:nvPr/>
          </p:nvSpPr>
          <p:spPr>
            <a:xfrm>
              <a:off x="6674177" y="1904214"/>
              <a:ext cx="384613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Sending text messages</a:t>
              </a:r>
              <a:endPara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Скругленный прямоугольник 1"/>
            <p:cNvSpPr/>
            <p:nvPr/>
          </p:nvSpPr>
          <p:spPr>
            <a:xfrm>
              <a:off x="6023728" y="754145"/>
              <a:ext cx="5147035" cy="5448692"/>
            </a:xfrm>
            <a:prstGeom prst="roundRect">
              <a:avLst/>
            </a:prstGeom>
            <a:noFill/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483" y="1565914"/>
            <a:ext cx="3965076" cy="383458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142448" y="763571"/>
            <a:ext cx="4553147" cy="5439266"/>
          </a:xfrm>
          <a:prstGeom prst="round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099142" y="763571"/>
            <a:ext cx="5599522" cy="5439266"/>
            <a:chOff x="6099142" y="763571"/>
            <a:chExt cx="5599522" cy="5439266"/>
          </a:xfrm>
        </p:grpSpPr>
        <p:sp>
          <p:nvSpPr>
            <p:cNvPr id="7" name="TextBox 6"/>
            <p:cNvSpPr txBox="1"/>
            <p:nvPr/>
          </p:nvSpPr>
          <p:spPr>
            <a:xfrm>
              <a:off x="6358379" y="2705493"/>
              <a:ext cx="50810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Snowboarding</a:t>
              </a:r>
              <a:endPara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Скругленный прямоугольник 1"/>
            <p:cNvSpPr/>
            <p:nvPr/>
          </p:nvSpPr>
          <p:spPr>
            <a:xfrm>
              <a:off x="6099142" y="763571"/>
              <a:ext cx="5599522" cy="5439266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WPS Presentation</Application>
  <PresentationFormat>Широкоэкранный</PresentationFormat>
  <Paragraphs>64</Paragraphs>
  <Slides>22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Times New Roman</vt:lpstr>
      <vt:lpstr>Calibri</vt:lpstr>
      <vt:lpstr>Arial Black</vt:lpstr>
      <vt:lpstr>Тема Office</vt:lpstr>
      <vt:lpstr>What are you like today? Choose your mood!</vt:lpstr>
      <vt:lpstr>PowerPoint 演示文稿</vt:lpstr>
      <vt:lpstr>Let's solve the puzzle and find out the topic of the lesson!</vt:lpstr>
      <vt:lpstr>My free time activities!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you like today? Choose your mood!</dc:title>
  <dc:creator>Анастасия Мардашова</dc:creator>
  <cp:lastModifiedBy>Nastya Mardashova</cp:lastModifiedBy>
  <cp:revision>18</cp:revision>
  <dcterms:created xsi:type="dcterms:W3CDTF">2023-12-11T20:47:00Z</dcterms:created>
  <dcterms:modified xsi:type="dcterms:W3CDTF">2024-11-16T21:23:03Z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949ED33216D64534A89E44065CDAB5CF_12</vt:lpwstr>
  </property>
  <property fmtid="{D5CDD505-2E9C-101B-9397-08002B2CF9AE}" pid="3" name="KSOProductBuildVer">
    <vt:lpwstr>1049-12.2.0.18607</vt:lpwstr>
  </property>
</Properties>
</file>