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62" r:id="rId6"/>
    <p:sldId id="263" r:id="rId7"/>
    <p:sldId id="266" r:id="rId8"/>
    <p:sldId id="267" r:id="rId9"/>
    <p:sldId id="268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86DDA-24F3-4EC6-B84C-6CFB22D3D1F5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8A914-0FAE-4AEF-8422-272AB3AB7B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84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8A914-0FAE-4AEF-8422-272AB3AB7B5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29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404664"/>
            <a:ext cx="3048000" cy="18288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3501008"/>
            <a:ext cx="3810000" cy="29813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1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1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33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4653136"/>
            <a:ext cx="2466975" cy="18478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1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4221088"/>
            <a:ext cx="2143125" cy="21431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82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68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5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8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76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919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69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8040732" y="6611779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Ekaterina050466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C0DDB-BB4F-4892-A2E0-D760CB244601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8D608-ECCD-4E22-B9F7-3C1C0F4841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44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340768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Конкурсное испытание: мастер-класс.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Тема</a:t>
            </a:r>
            <a:r>
              <a:rPr lang="ru-RU" sz="4000" b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: Воспитательный потенциал уроков математики.</a:t>
            </a:r>
            <a:endParaRPr lang="ru-RU" sz="4000" b="1" dirty="0">
              <a:solidFill>
                <a:srgbClr val="002060"/>
              </a:solidFill>
              <a:latin typeface="Arial Black" panose="020B0A04020102020204" pitchFamily="34" charset="0"/>
              <a:ea typeface="Batang" pitchFamily="18" charset="-127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1920" y="4005064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i="1" dirty="0">
                <a:ln/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Заднепровская</a:t>
            </a:r>
          </a:p>
          <a:p>
            <a:pPr algn="ctr"/>
            <a:r>
              <a:rPr lang="ru-RU" sz="2800" b="1" i="1" dirty="0">
                <a:ln/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Ирина</a:t>
            </a:r>
          </a:p>
          <a:p>
            <a:pPr algn="ctr"/>
            <a:r>
              <a:rPr lang="ru-RU" sz="2800" b="1" i="1" dirty="0">
                <a:ln/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Валерьевна</a:t>
            </a:r>
            <a:r>
              <a:rPr lang="ru-RU" sz="2800" b="1" dirty="0">
                <a:ln/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,</a:t>
            </a:r>
          </a:p>
          <a:p>
            <a:pPr algn="ctr"/>
            <a:endParaRPr lang="ru-RU" sz="2800" b="1" i="1" dirty="0">
              <a:ln/>
              <a:solidFill>
                <a:srgbClr val="FFC000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n/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МБОУ СОШ п. Усть-Уда</a:t>
            </a:r>
            <a:endParaRPr lang="ru-RU" sz="2800" b="1" dirty="0">
              <a:ln/>
              <a:solidFill>
                <a:srgbClr val="FFC000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6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229600" cy="1143000"/>
          </a:xfrm>
        </p:spPr>
        <p:txBody>
          <a:bodyPr>
            <a:noAutofit/>
          </a:bodyPr>
          <a:lstStyle/>
          <a:p>
            <a:pPr fontAlgn="base"/>
            <a:r>
              <a:rPr lang="ru-RU" dirty="0"/>
              <a:t>– задумайте любое </a:t>
            </a:r>
            <a:r>
              <a:rPr lang="ru-RU" dirty="0" smtClean="0"/>
              <a:t>число,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– прибавьте к нему следующее по </a:t>
            </a:r>
            <a:r>
              <a:rPr lang="ru-RU" dirty="0" smtClean="0"/>
              <a:t>порядку,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– добавьте к результату </a:t>
            </a:r>
            <a:r>
              <a:rPr lang="ru-RU" dirty="0" smtClean="0"/>
              <a:t>9,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– полученный результат разделите на </a:t>
            </a:r>
            <a:r>
              <a:rPr lang="ru-RU" dirty="0" smtClean="0"/>
              <a:t>2,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– отнимите задуманное </a:t>
            </a:r>
            <a:r>
              <a:rPr lang="ru-RU" dirty="0" smtClean="0"/>
              <a:t>число,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242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573016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rgbClr val="C00000"/>
                </a:solidFill>
              </a:rPr>
              <a:t>– </a:t>
            </a:r>
            <a:r>
              <a:rPr lang="ru-RU" sz="6000" dirty="0" smtClean="0">
                <a:solidFill>
                  <a:srgbClr val="C00000"/>
                </a:solidFill>
              </a:rPr>
              <a:t>у вас </a:t>
            </a:r>
            <a:r>
              <a:rPr lang="ru-RU" sz="6000" dirty="0">
                <a:solidFill>
                  <a:srgbClr val="C00000"/>
                </a:solidFill>
              </a:rPr>
              <a:t>получилось – </a:t>
            </a:r>
            <a:r>
              <a:rPr lang="ru-RU" sz="6000" dirty="0" smtClean="0">
                <a:solidFill>
                  <a:srgbClr val="C00000"/>
                </a:solidFill>
              </a:rPr>
              <a:t>5!</a:t>
            </a:r>
            <a:r>
              <a:rPr lang="ru-RU" sz="6000" dirty="0">
                <a:solidFill>
                  <a:srgbClr val="C00000"/>
                </a:solidFill>
              </a:rPr>
              <a:t/>
            </a:r>
            <a:br>
              <a:rPr lang="ru-RU" sz="6000" dirty="0">
                <a:solidFill>
                  <a:srgbClr val="C00000"/>
                </a:solidFill>
              </a:rPr>
            </a:br>
            <a:r>
              <a:rPr lang="ru-RU" sz="6000" dirty="0">
                <a:solidFill>
                  <a:srgbClr val="C00000"/>
                </a:solidFill>
              </a:rPr>
              <a:t>У кого получилось такое же число, вы смело можете себе поставить «5» за мастер – класс!</a:t>
            </a: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/>
              <a:t> </a:t>
            </a:r>
            <a:br>
              <a:rPr lang="ru-RU" sz="6000" dirty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97969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Эстетическое воспитание: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/>
              <a:t>«</a:t>
            </a:r>
            <a:r>
              <a:rPr lang="ru-RU" dirty="0"/>
              <a:t>В школьном оркестре 7 девочек, а мальчиков в 4 раза больше, чем девочек. Сколько всего детей в школьном оркестре?»</a:t>
            </a:r>
            <a:br>
              <a:rPr lang="ru-RU" dirty="0"/>
            </a:b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20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2060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508689"/>
            <a:ext cx="72362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Духовно-нравственное воспитание:</a:t>
            </a:r>
          </a:p>
          <a:p>
            <a:pPr algn="ctr">
              <a:spcAft>
                <a:spcPts val="0"/>
              </a:spcAft>
            </a:pPr>
            <a:r>
              <a:rPr lang="ru-RU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Внучка ехала на метро навестить бабушку. До пересадки она проехала 8 станций, после пересадки ещё 7. Сколько всего станций проехала внучка?».</a:t>
            </a:r>
          </a:p>
          <a:p>
            <a:pPr algn="ctr">
              <a:spcAft>
                <a:spcPts val="675"/>
              </a:spcAf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00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347864" y="23488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548680"/>
            <a:ext cx="6462464" cy="4614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Физическое воспитание: </a:t>
            </a:r>
            <a:endPara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675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Соревновались в плавании 12 учеников, в беге на 6 учеников больше, чем в плавании, а в гимнастике в 2 раза меньше учеников, чем в беге. Сколько учеников соревновались в гимнастике?»,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115616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63688" y="512669"/>
            <a:ext cx="61561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75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Экологическое воспитание: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«Девочка принесла для кроликов 27 морковок, а мальчик - 18 морковок. Все морковки они разложили кроликам в клетки, по 9 морковок в каждую. Сколько морковок получит каждый кролик?» 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29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Патриотическое воспитание: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dirty="0"/>
              <a:t>«Известно, что Александр </a:t>
            </a:r>
            <a:br>
              <a:rPr lang="ru-RU" dirty="0"/>
            </a:br>
            <a:r>
              <a:rPr lang="ru-RU" dirty="0"/>
              <a:t>Невский разбил немецких </a:t>
            </a:r>
            <a:br>
              <a:rPr lang="ru-RU" dirty="0"/>
            </a:br>
            <a:r>
              <a:rPr lang="ru-RU" dirty="0"/>
              <a:t>рыцарей Ливонского Ордена </a:t>
            </a:r>
            <a:br>
              <a:rPr lang="ru-RU" dirty="0"/>
            </a:br>
            <a:r>
              <a:rPr lang="ru-RU" dirty="0"/>
              <a:t>на льду Чудского озера и </a:t>
            </a:r>
            <a:br>
              <a:rPr lang="ru-RU" dirty="0"/>
            </a:br>
            <a:r>
              <a:rPr lang="ru-RU" dirty="0"/>
              <a:t>остановил их движение на </a:t>
            </a:r>
            <a:br>
              <a:rPr lang="ru-RU" dirty="0"/>
            </a:br>
            <a:r>
              <a:rPr lang="ru-RU" dirty="0"/>
              <a:t>восток. Выполните </a:t>
            </a:r>
            <a:br>
              <a:rPr lang="ru-RU" dirty="0"/>
            </a:br>
            <a:r>
              <a:rPr lang="ru-RU" dirty="0"/>
              <a:t>вычисления, и вы узнаете, в </a:t>
            </a:r>
            <a:br>
              <a:rPr lang="ru-RU" dirty="0"/>
            </a:br>
            <a:r>
              <a:rPr lang="ru-RU" dirty="0"/>
              <a:t>каком году произошла битва </a:t>
            </a:r>
            <a:br>
              <a:rPr lang="ru-RU" dirty="0"/>
            </a:br>
            <a:r>
              <a:rPr lang="ru-RU" dirty="0"/>
              <a:t>на льду Чудского озера.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78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Составление </a:t>
            </a:r>
            <a:r>
              <a:rPr lang="ru-RU" b="1" dirty="0">
                <a:solidFill>
                  <a:srgbClr val="C00000"/>
                </a:solidFill>
              </a:rPr>
              <a:t>задач к тематической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 календарной дате: 8 Марта.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   Опорные слова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dirty="0" smtClean="0"/>
              <a:t> </a:t>
            </a:r>
            <a:r>
              <a:rPr lang="ru-RU" dirty="0"/>
              <a:t>3 подарка, 6000 рублей, праздник 8 марта, первый день, 5 подарков, заплатили, второй день, подарки, одинаковая цена, за все подарки, купили, сколько рублей.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23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«Составление задач к тематической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календарной дате: День космонавтики».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>Опорные слова: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>Валентина </a:t>
            </a:r>
            <a:r>
              <a:rPr lang="ru-RU" dirty="0"/>
              <a:t>Терешкова, корабль «Восток 6», вокруг Земли, За сколько времени, за 70,7 ч., она совершала 1 оборот, вокруг Земли? июнь 1963 года, совершила 48 </a:t>
            </a:r>
            <a:r>
              <a:rPr lang="ru-RU" dirty="0" smtClean="0"/>
              <a:t>оборотов.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30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«Составление задач к тематической</a:t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календарной дате: «День Защитников Отечества».</a:t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Опорные слова: </a:t>
            </a: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dirty="0"/>
              <a:t>Через какое время, должен повернуть назад, разведывательный корабль, </a:t>
            </a:r>
            <a:r>
              <a:rPr lang="ru-RU" sz="3600" dirty="0"/>
              <a:t>получил </a:t>
            </a:r>
            <a:r>
              <a:rPr lang="ru-RU" sz="3600" dirty="0" smtClean="0"/>
              <a:t>приказ, если </a:t>
            </a:r>
            <a:r>
              <a:rPr lang="ru-RU" sz="3600" dirty="0"/>
              <a:t>его скорость 60 </a:t>
            </a:r>
            <a:r>
              <a:rPr lang="ru-RU" sz="3600" dirty="0" smtClean="0"/>
              <a:t>узлов, </a:t>
            </a:r>
            <a:r>
              <a:rPr lang="ru-RU" sz="3600" dirty="0"/>
              <a:t>и через 3 часа вернуться, а скорость эскадры 40 узлов? Разведчик, </a:t>
            </a:r>
            <a:r>
              <a:rPr lang="ru-RU" sz="3600"/>
              <a:t>произвести </a:t>
            </a:r>
            <a:r>
              <a:rPr lang="ru-RU" sz="3600" smtClean="0"/>
              <a:t>разведку.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092887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155</Words>
  <Application>Microsoft Office PowerPoint</Application>
  <PresentationFormat>Экран (4:3)</PresentationFormat>
  <Paragraphs>20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Batang</vt:lpstr>
      <vt:lpstr>Calibri</vt:lpstr>
      <vt:lpstr>Times New Roman</vt:lpstr>
      <vt:lpstr>Тема Office</vt:lpstr>
      <vt:lpstr> Конкурсное испытание: мастер-класс. Тема: Воспитательный потенциал уроков математики.</vt:lpstr>
      <vt:lpstr>Эстетическое воспитание:  «В школьном оркестре 7 девочек, а мальчиков в 4 раза больше, чем девочек. Сколько всего детей в школьном оркестре?» </vt:lpstr>
      <vt:lpstr>Презентация PowerPoint</vt:lpstr>
      <vt:lpstr>Презентация PowerPoint</vt:lpstr>
      <vt:lpstr>Презентация PowerPoint</vt:lpstr>
      <vt:lpstr>Патриотическое воспитание: «Известно, что Александр  Невский разбил немецких  рыцарей Ливонского Ордена  на льду Чудского озера и  остановил их движение на  восток. Выполните  вычисления, и вы узнаете, в  каком году произошла битва  на льду Чудского озера.   </vt:lpstr>
      <vt:lpstr>Составление задач к тематической  календарной дате: 8 Марта.    Опорные слова:  3 подарка, 6000 рублей, праздник 8 марта, первый день, 5 подарков, заплатили, второй день, подарки, одинаковая цена, за все подарки, купили, сколько рублей. </vt:lpstr>
      <vt:lpstr>«Составление задач к тематической календарной дате: День космонавтики». Опорные слова:  Валентина Терешкова, корабль «Восток 6», вокруг Земли, За сколько времени, за 70,7 ч., она совершала 1 оборот, вокруг Земли? июнь 1963 года, совершила 48 оборотов. </vt:lpstr>
      <vt:lpstr>«Составление задач к тематической календарной дате: «День Защитников Отечества». Опорные слова:  Через какое время, должен повернуть назад, разведывательный корабль, получил приказ, если его скорость 60 узлов, и через 3 часа вернуться, а скорость эскадры 40 узлов? Разведчик, произвести разведку. </vt:lpstr>
      <vt:lpstr>– задумайте любое число, – прибавьте к нему следующее по порядку,  – добавьте к результату 9, – полученный результат разделите на 2, – отнимите задуманное число, </vt:lpstr>
      <vt:lpstr>– у вас получилось – 5! У кого получилось такое же число, вы смело можете себе поставить «5» за мастер – класс!  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User</cp:lastModifiedBy>
  <cp:revision>17</cp:revision>
  <dcterms:created xsi:type="dcterms:W3CDTF">2015-08-19T01:25:17Z</dcterms:created>
  <dcterms:modified xsi:type="dcterms:W3CDTF">2025-02-25T08:33:04Z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538504</vt:lpwstr>
  </property>
  <property fmtid="{D5CDD505-2E9C-101B-9397-08002B2CF9AE}" pid="3" name="NXPowerLiteSettings">
    <vt:lpwstr>E6000400038000</vt:lpwstr>
  </property>
  <property fmtid="{D5CDD505-2E9C-101B-9397-08002B2CF9AE}" pid="4" name="NXPowerLiteVersion">
    <vt:lpwstr>D4.3.1</vt:lpwstr>
  </property>
</Properties>
</file>