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4" r:id="rId3"/>
    <p:sldId id="277" r:id="rId4"/>
    <p:sldId id="263" r:id="rId5"/>
    <p:sldId id="279" r:id="rId6"/>
    <p:sldId id="260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87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1AAA"/>
    <a:srgbClr val="FFCE33"/>
    <a:srgbClr val="F87818"/>
    <a:srgbClr val="B31FCD"/>
    <a:srgbClr val="AE3B2F"/>
    <a:srgbClr val="2F5597"/>
    <a:srgbClr val="1D927D"/>
    <a:srgbClr val="6C137B"/>
    <a:srgbClr val="D01DA9"/>
    <a:srgbClr val="FC3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2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7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1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9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90B00-AF3D-4ACD-ACDE-630330470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CFE79D-95E7-45EB-A00E-A13C20653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697993-D460-435C-9C74-7AAFDC03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5B198E-7C7E-4A35-A289-C7D7DCCB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55F63B-D0AE-4916-943E-71629096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955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882B2-034B-4145-B484-AAA1AE8C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D8F6E3-9820-406F-9F7D-BCD3D286F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B31CFE-D3EB-4BCC-8C1F-B5DDF7BE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389A23-67AB-42B8-B4A6-CD29D8C4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C6045-8D36-40A1-9C6D-DE87FB64A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462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A733B-B67F-4D0F-8770-03412A88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DDA85B-AADA-46ED-A5AA-D35A66798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605E36-6CBE-4FA4-96E5-C97C6419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D25396-54DE-492D-9359-B5E63574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D3534F-0A7F-483E-8DA7-21E0E224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872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A8576-22B7-495B-9176-BD790D974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0357B8-EB67-4372-88B4-88FCFF7EF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C497D8-0B03-4691-A215-F5362C364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62F708-3C4F-42A3-B17E-652DA52C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57200E-933C-4827-8F9D-FB5E96AEF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7BC222-F9DF-4207-B43E-B479B5367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235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33213-AAC6-4A1B-8698-2A85AC7A1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417D5D-6E03-4713-8925-FDCABA499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C9B58B-7B36-4EED-BF73-CE412A409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84CA64-D965-410A-A22A-95F39E31D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169F5F-0DFF-4F48-8341-6A2030A84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18E87D-5DB1-4212-99CF-FEC09BE8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583665-14A3-443C-A678-21B4B04CE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DED1F4-5815-43E8-8292-D644388C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212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13576-431C-4B09-BE4C-4EEF3B49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EDF2B8-07FE-4363-894B-DDC16E10C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28BB28-F4BD-4C23-9A0A-C8721DED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742E95-FD50-4CB1-8087-8075551AF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042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A5E687E-9290-434A-B9E3-66F44D50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57BE17-C727-41FA-9CE8-470F7937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FFE86D-1A1C-46FE-ABEC-8D0D881A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762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76A1A-2738-4B63-8FB7-6FADAE40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AE921-524E-4189-B3A7-56763160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627E12-8D6F-4DCA-A420-023E353B4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86BE03-035D-46A4-8C21-2563A2536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4DFDB8-B752-4066-9AA7-E4428B91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BBE450-BDAC-4239-BF11-4AD912A2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9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98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1647D-B164-4F72-A5EE-B230808B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8A3904-E15C-44A8-A376-F79C68BDA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2AC89-146D-484D-BCEE-4426EC570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3BA88C-C8EB-41F4-9412-0F32B393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8D5E48-2C13-4EE4-ADCD-A1D573E1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8E3DBC-1A08-44C9-84DA-15A2D7CE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623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2B172-000B-4AE9-AB6C-5B3A15EC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97A070-81F1-4920-B6E3-7A700384A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AD9D9-7CA8-4507-93AB-D51F261F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BBF06-5175-4DA7-8E90-D0468C3D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1FA7CD-CEF3-4053-9580-9D24A080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548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2463A7-BB92-4317-B3BC-98D90E4C4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5BDB53-8C9E-4BE4-81F4-E3B6D0001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03253-5F3A-4E78-A48F-32CB6177C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384F7-722C-4DAE-B4AD-A52518B0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C5AAC-521E-416A-8686-FA305A820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747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1DB2C0F-AAB6-40B8-8680-1871B79DD3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1675" y="0"/>
            <a:ext cx="6410325" cy="685799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709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B0B5ED3D-57DE-42ED-BE5C-F21A7B8CA5C6}"/>
              </a:ext>
            </a:extLst>
          </p:cNvPr>
          <p:cNvSpPr/>
          <p:nvPr userDrawn="1"/>
        </p:nvSpPr>
        <p:spPr>
          <a:xfrm>
            <a:off x="8211000" y="1809000"/>
            <a:ext cx="405000" cy="34989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B809083B-4451-4809-A466-A78693F9AD34}"/>
              </a:ext>
            </a:extLst>
          </p:cNvPr>
          <p:cNvSpPr/>
          <p:nvPr userDrawn="1"/>
        </p:nvSpPr>
        <p:spPr>
          <a:xfrm>
            <a:off x="6874669" y="4686300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1DB2C0F-AAB6-40B8-8680-1871B79DD3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1675" y="0"/>
            <a:ext cx="6410325" cy="6857999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30BF555C-A518-4231-9DB5-B17F7DC97C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1238" y="2573338"/>
            <a:ext cx="6442075" cy="1646237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A69C7849-E468-4B41-9E10-71060F43909A}"/>
              </a:ext>
            </a:extLst>
          </p:cNvPr>
          <p:cNvSpPr/>
          <p:nvPr userDrawn="1"/>
        </p:nvSpPr>
        <p:spPr>
          <a:xfrm>
            <a:off x="0" y="-10104"/>
            <a:ext cx="9246000" cy="6868103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E258292F-5689-4D79-9096-85D06BA49B7B}"/>
              </a:ext>
            </a:extLst>
          </p:cNvPr>
          <p:cNvSpPr/>
          <p:nvPr userDrawn="1"/>
        </p:nvSpPr>
        <p:spPr>
          <a:xfrm>
            <a:off x="835155" y="2158894"/>
            <a:ext cx="7780845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855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7" y="370235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3429000"/>
            <a:ext cx="12192000" cy="3431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000" y="365125"/>
            <a:ext cx="5220737" cy="612775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6266" y="1309573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84848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4149000"/>
            <a:ext cx="8976000" cy="2711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5631" y="375112"/>
            <a:ext cx="5220737" cy="612775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73797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DFAA08-4FC2-45F2-AA2E-AE1BA6DBE2C1}"/>
              </a:ext>
            </a:extLst>
          </p:cNvPr>
          <p:cNvSpPr/>
          <p:nvPr userDrawn="1"/>
        </p:nvSpPr>
        <p:spPr>
          <a:xfrm>
            <a:off x="6861000" y="0"/>
            <a:ext cx="532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5184000"/>
            <a:ext cx="3531000" cy="1676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3699451"/>
            <a:ext cx="5758414" cy="257886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87979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800" y="3524662"/>
            <a:ext cx="5625000" cy="6688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0"/>
            <a:ext cx="5625000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504000"/>
            <a:ext cx="5758414" cy="577431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3800" y="4374000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D6452CA5-8E82-4F87-9A80-16C5626D64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5125" y="145449"/>
            <a:ext cx="3640875" cy="292172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A946F59B-B261-4BD0-B083-6D6BBD9636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125" y="145450"/>
            <a:ext cx="3640875" cy="292172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09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DFAA08-4FC2-45F2-AA2E-AE1BA6DBE2C1}"/>
              </a:ext>
            </a:extLst>
          </p:cNvPr>
          <p:cNvSpPr/>
          <p:nvPr userDrawn="1"/>
        </p:nvSpPr>
        <p:spPr>
          <a:xfrm>
            <a:off x="0" y="-2032"/>
            <a:ext cx="532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296" y="3429000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549000"/>
            <a:ext cx="5445000" cy="572931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775" y="4368338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7CD30468-55AD-4246-A300-DB7B0F0017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30600" y="234001"/>
            <a:ext cx="8325400" cy="279018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45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571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6861000" y="0"/>
            <a:ext cx="532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4681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4681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6000" y="375112"/>
            <a:ext cx="6299999" cy="612775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469414" y="4149000"/>
            <a:ext cx="8506586" cy="18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78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DFAA08-4FC2-45F2-AA2E-AE1BA6DBE2C1}"/>
              </a:ext>
            </a:extLst>
          </p:cNvPr>
          <p:cNvSpPr/>
          <p:nvPr userDrawn="1"/>
        </p:nvSpPr>
        <p:spPr>
          <a:xfrm>
            <a:off x="0" y="-2032"/>
            <a:ext cx="6096000" cy="6860032"/>
          </a:xfrm>
          <a:prstGeom prst="rect">
            <a:avLst/>
          </a:prstGeom>
          <a:solidFill>
            <a:srgbClr val="1B3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00" y="323493"/>
            <a:ext cx="5625000" cy="668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479" y="1262831"/>
            <a:ext cx="5625000" cy="527167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E8A562-A25C-4DC8-BAC6-CCC0577579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2063" y="323850"/>
            <a:ext cx="5603875" cy="63896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8600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9606000" y="0"/>
            <a:ext cx="280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6706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6706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9958" y="365125"/>
            <a:ext cx="3961042" cy="61277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9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0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9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11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3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BEBE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D5889-0F51-4A11-BD22-7C3FFB0F038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2666" y="5699566"/>
            <a:ext cx="2046194" cy="27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3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3EB23-0574-4CE6-BFEA-CC4DC7FD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1F8A9A-C586-4CD8-962C-D78C7D7C8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D3A135-84B4-404B-AEE2-C6066B294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3BA84-997D-4080-B10C-1A0B4B33C577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329958-3F0E-49D3-AB72-A2802AAD7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087078-49A2-4F1A-832C-0E14981C4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8C966-9F72-494A-85D6-6E61460B2F4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3"/>
            <a:extLst>
              <a:ext uri="{FF2B5EF4-FFF2-40B4-BE49-F238E27FC236}">
                <a16:creationId xmlns:a16="http://schemas.microsoft.com/office/drawing/2014/main" id="{FDBE6CBF-8F53-497F-9017-32C565AD5EA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7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7.wdp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8.wdp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40640B-5A01-411A-B5F9-209750EFC1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/>
          <a:stretch/>
        </p:blipFill>
        <p:spPr>
          <a:xfrm>
            <a:off x="0" y="-228601"/>
            <a:ext cx="12192000" cy="708660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585A0AB-1B25-42E4-9BAD-E2A8161F91B3}"/>
              </a:ext>
            </a:extLst>
          </p:cNvPr>
          <p:cNvGrpSpPr/>
          <p:nvPr/>
        </p:nvGrpSpPr>
        <p:grpSpPr>
          <a:xfrm>
            <a:off x="5314456" y="1233320"/>
            <a:ext cx="5816601" cy="5441951"/>
            <a:chOff x="2540000" y="130629"/>
            <a:chExt cx="7022011" cy="6583680"/>
          </a:xfrm>
        </p:grpSpPr>
        <p:grpSp>
          <p:nvGrpSpPr>
            <p:cNvPr id="4" name="组合 55"/>
            <p:cNvGrpSpPr/>
            <p:nvPr/>
          </p:nvGrpSpPr>
          <p:grpSpPr>
            <a:xfrm>
              <a:off x="2540000" y="130629"/>
              <a:ext cx="7022011" cy="6583680"/>
              <a:chOff x="2798115" y="797625"/>
              <a:chExt cx="3549358" cy="3549838"/>
            </a:xfrm>
          </p:grpSpPr>
          <p:sp>
            <p:nvSpPr>
              <p:cNvPr id="5" name="任意多边形 1"/>
              <p:cNvSpPr/>
              <p:nvPr/>
            </p:nvSpPr>
            <p:spPr>
              <a:xfrm>
                <a:off x="2798115" y="797625"/>
                <a:ext cx="3549358" cy="3549838"/>
              </a:xfrm>
              <a:custGeom>
                <a:avLst/>
                <a:gdLst>
                  <a:gd name="connsiteX0" fmla="*/ 1036180 w 4731656"/>
                  <a:gd name="connsiteY0" fmla="*/ 393700 h 4731656"/>
                  <a:gd name="connsiteX1" fmla="*/ 393700 w 4731656"/>
                  <a:gd name="connsiteY1" fmla="*/ 1036180 h 4731656"/>
                  <a:gd name="connsiteX2" fmla="*/ 393700 w 4731656"/>
                  <a:gd name="connsiteY2" fmla="*/ 3695476 h 4731656"/>
                  <a:gd name="connsiteX3" fmla="*/ 1036180 w 4731656"/>
                  <a:gd name="connsiteY3" fmla="*/ 4337956 h 4731656"/>
                  <a:gd name="connsiteX4" fmla="*/ 3695476 w 4731656"/>
                  <a:gd name="connsiteY4" fmla="*/ 4337956 h 4731656"/>
                  <a:gd name="connsiteX5" fmla="*/ 4337956 w 4731656"/>
                  <a:gd name="connsiteY5" fmla="*/ 3695476 h 4731656"/>
                  <a:gd name="connsiteX6" fmla="*/ 4337956 w 4731656"/>
                  <a:gd name="connsiteY6" fmla="*/ 1036180 h 4731656"/>
                  <a:gd name="connsiteX7" fmla="*/ 3695476 w 4731656"/>
                  <a:gd name="connsiteY7" fmla="*/ 393700 h 4731656"/>
                  <a:gd name="connsiteX8" fmla="*/ 919266 w 4731656"/>
                  <a:gd name="connsiteY8" fmla="*/ 0 h 4731656"/>
                  <a:gd name="connsiteX9" fmla="*/ 3812390 w 4731656"/>
                  <a:gd name="connsiteY9" fmla="*/ 0 h 4731656"/>
                  <a:gd name="connsiteX10" fmla="*/ 4731656 w 4731656"/>
                  <a:gd name="connsiteY10" fmla="*/ 919266 h 4731656"/>
                  <a:gd name="connsiteX11" fmla="*/ 4731656 w 4731656"/>
                  <a:gd name="connsiteY11" fmla="*/ 3812390 h 4731656"/>
                  <a:gd name="connsiteX12" fmla="*/ 3812390 w 4731656"/>
                  <a:gd name="connsiteY12" fmla="*/ 4731656 h 4731656"/>
                  <a:gd name="connsiteX13" fmla="*/ 919266 w 4731656"/>
                  <a:gd name="connsiteY13" fmla="*/ 4731656 h 4731656"/>
                  <a:gd name="connsiteX14" fmla="*/ 0 w 4731656"/>
                  <a:gd name="connsiteY14" fmla="*/ 3812390 h 4731656"/>
                  <a:gd name="connsiteX15" fmla="*/ 0 w 4731656"/>
                  <a:gd name="connsiteY15" fmla="*/ 919266 h 4731656"/>
                  <a:gd name="connsiteX16" fmla="*/ 919266 w 4731656"/>
                  <a:gd name="connsiteY16" fmla="*/ 0 h 473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31656" h="4731656">
                    <a:moveTo>
                      <a:pt x="1036180" y="393700"/>
                    </a:moveTo>
                    <a:cubicBezTo>
                      <a:pt x="681348" y="393700"/>
                      <a:pt x="393700" y="681348"/>
                      <a:pt x="393700" y="1036180"/>
                    </a:cubicBezTo>
                    <a:lnTo>
                      <a:pt x="393700" y="3695476"/>
                    </a:lnTo>
                    <a:cubicBezTo>
                      <a:pt x="393700" y="4050308"/>
                      <a:pt x="681348" y="4337956"/>
                      <a:pt x="1036180" y="4337956"/>
                    </a:cubicBezTo>
                    <a:lnTo>
                      <a:pt x="3695476" y="4337956"/>
                    </a:lnTo>
                    <a:cubicBezTo>
                      <a:pt x="4050308" y="4337956"/>
                      <a:pt x="4337956" y="4050308"/>
                      <a:pt x="4337956" y="3695476"/>
                    </a:cubicBezTo>
                    <a:lnTo>
                      <a:pt x="4337956" y="1036180"/>
                    </a:lnTo>
                    <a:cubicBezTo>
                      <a:pt x="4337956" y="681348"/>
                      <a:pt x="4050308" y="393700"/>
                      <a:pt x="3695476" y="393700"/>
                    </a:cubicBezTo>
                    <a:close/>
                    <a:moveTo>
                      <a:pt x="919266" y="0"/>
                    </a:moveTo>
                    <a:lnTo>
                      <a:pt x="3812390" y="0"/>
                    </a:lnTo>
                    <a:cubicBezTo>
                      <a:pt x="4320087" y="0"/>
                      <a:pt x="4731656" y="411569"/>
                      <a:pt x="4731656" y="919266"/>
                    </a:cubicBezTo>
                    <a:lnTo>
                      <a:pt x="4731656" y="3812390"/>
                    </a:lnTo>
                    <a:cubicBezTo>
                      <a:pt x="4731656" y="4320087"/>
                      <a:pt x="4320087" y="4731656"/>
                      <a:pt x="3812390" y="4731656"/>
                    </a:cubicBezTo>
                    <a:lnTo>
                      <a:pt x="919266" y="4731656"/>
                    </a:lnTo>
                    <a:cubicBezTo>
                      <a:pt x="411569" y="4731656"/>
                      <a:pt x="0" y="4320087"/>
                      <a:pt x="0" y="3812390"/>
                    </a:cubicBezTo>
                    <a:lnTo>
                      <a:pt x="0" y="919266"/>
                    </a:lnTo>
                    <a:cubicBezTo>
                      <a:pt x="0" y="411569"/>
                      <a:pt x="411569" y="0"/>
                      <a:pt x="919266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DEDEDE"/>
                  </a:gs>
                  <a:gs pos="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431800" dist="215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圆角矩形 2"/>
              <p:cNvSpPr/>
              <p:nvPr/>
            </p:nvSpPr>
            <p:spPr>
              <a:xfrm>
                <a:off x="3093441" y="1092992"/>
                <a:ext cx="2958706" cy="2959105"/>
              </a:xfrm>
              <a:prstGeom prst="roundRect">
                <a:avLst>
                  <a:gd name="adj" fmla="val 16289"/>
                </a:avLst>
              </a:prstGeom>
              <a:noFill/>
              <a:ln w="8890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9" tIns="34295" rIns="68589" bIns="34295"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3"/>
            <p:cNvGrpSpPr/>
            <p:nvPr/>
          </p:nvGrpSpPr>
          <p:grpSpPr>
            <a:xfrm>
              <a:off x="3321319" y="796770"/>
              <a:ext cx="1721308" cy="1611720"/>
              <a:chOff x="3871174" y="1138973"/>
              <a:chExt cx="1512338" cy="1416053"/>
            </a:xfrm>
            <a:solidFill>
              <a:srgbClr val="C00000"/>
            </a:solidFill>
          </p:grpSpPr>
          <p:sp>
            <p:nvSpPr>
              <p:cNvPr id="8" name="任意多边形 4"/>
              <p:cNvSpPr/>
              <p:nvPr/>
            </p:nvSpPr>
            <p:spPr>
              <a:xfrm>
                <a:off x="3871174" y="1204174"/>
                <a:ext cx="1350852" cy="1350852"/>
              </a:xfrm>
              <a:custGeom>
                <a:avLst/>
                <a:gdLst>
                  <a:gd name="connsiteX0" fmla="*/ 828281 w 1350852"/>
                  <a:gd name="connsiteY0" fmla="*/ 0 h 1350852"/>
                  <a:gd name="connsiteX1" fmla="*/ 1350852 w 1350852"/>
                  <a:gd name="connsiteY1" fmla="*/ 0 h 1350852"/>
                  <a:gd name="connsiteX2" fmla="*/ 1350852 w 1350852"/>
                  <a:gd name="connsiteY2" fmla="*/ 65546 h 1350852"/>
                  <a:gd name="connsiteX3" fmla="*/ 869467 w 1350852"/>
                  <a:gd name="connsiteY3" fmla="*/ 65546 h 1350852"/>
                  <a:gd name="connsiteX4" fmla="*/ 65546 w 1350852"/>
                  <a:gd name="connsiteY4" fmla="*/ 869467 h 1350852"/>
                  <a:gd name="connsiteX5" fmla="*/ 65546 w 1350852"/>
                  <a:gd name="connsiteY5" fmla="*/ 1350852 h 1350852"/>
                  <a:gd name="connsiteX6" fmla="*/ 0 w 1350852"/>
                  <a:gd name="connsiteY6" fmla="*/ 1350852 h 1350852"/>
                  <a:gd name="connsiteX7" fmla="*/ 0 w 1350852"/>
                  <a:gd name="connsiteY7" fmla="*/ 828281 h 1350852"/>
                  <a:gd name="connsiteX8" fmla="*/ 828281 w 1350852"/>
                  <a:gd name="connsiteY8" fmla="*/ 0 h 135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0852" h="1350852">
                    <a:moveTo>
                      <a:pt x="828281" y="0"/>
                    </a:moveTo>
                    <a:lnTo>
                      <a:pt x="1350852" y="0"/>
                    </a:lnTo>
                    <a:lnTo>
                      <a:pt x="1350852" y="65546"/>
                    </a:lnTo>
                    <a:lnTo>
                      <a:pt x="869467" y="65546"/>
                    </a:lnTo>
                    <a:cubicBezTo>
                      <a:pt x="425474" y="65546"/>
                      <a:pt x="65546" y="425474"/>
                      <a:pt x="65546" y="869467"/>
                    </a:cubicBezTo>
                    <a:lnTo>
                      <a:pt x="65546" y="1350852"/>
                    </a:lnTo>
                    <a:lnTo>
                      <a:pt x="0" y="1350852"/>
                    </a:lnTo>
                    <a:lnTo>
                      <a:pt x="0" y="828281"/>
                    </a:lnTo>
                    <a:cubicBezTo>
                      <a:pt x="0" y="370834"/>
                      <a:pt x="370834" y="0"/>
                      <a:pt x="8282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等腰三角形 5"/>
              <p:cNvSpPr/>
              <p:nvPr/>
            </p:nvSpPr>
            <p:spPr>
              <a:xfrm rot="5400000">
                <a:off x="5195889" y="1152872"/>
                <a:ext cx="201521" cy="17372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6"/>
            <p:cNvGrpSpPr/>
            <p:nvPr/>
          </p:nvGrpSpPr>
          <p:grpSpPr>
            <a:xfrm>
              <a:off x="7263286" y="890654"/>
              <a:ext cx="1617752" cy="1723843"/>
              <a:chOff x="6969974" y="1204174"/>
              <a:chExt cx="1421353" cy="1514565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1" name="任意多边形 7"/>
              <p:cNvSpPr/>
              <p:nvPr/>
            </p:nvSpPr>
            <p:spPr>
              <a:xfrm flipH="1">
                <a:off x="6969974" y="1204174"/>
                <a:ext cx="1350852" cy="1350852"/>
              </a:xfrm>
              <a:custGeom>
                <a:avLst/>
                <a:gdLst>
                  <a:gd name="connsiteX0" fmla="*/ 828281 w 1350852"/>
                  <a:gd name="connsiteY0" fmla="*/ 0 h 1350852"/>
                  <a:gd name="connsiteX1" fmla="*/ 1350852 w 1350852"/>
                  <a:gd name="connsiteY1" fmla="*/ 0 h 1350852"/>
                  <a:gd name="connsiteX2" fmla="*/ 1350852 w 1350852"/>
                  <a:gd name="connsiteY2" fmla="*/ 65546 h 1350852"/>
                  <a:gd name="connsiteX3" fmla="*/ 869467 w 1350852"/>
                  <a:gd name="connsiteY3" fmla="*/ 65546 h 1350852"/>
                  <a:gd name="connsiteX4" fmla="*/ 65546 w 1350852"/>
                  <a:gd name="connsiteY4" fmla="*/ 869467 h 1350852"/>
                  <a:gd name="connsiteX5" fmla="*/ 65546 w 1350852"/>
                  <a:gd name="connsiteY5" fmla="*/ 1350852 h 1350852"/>
                  <a:gd name="connsiteX6" fmla="*/ 0 w 1350852"/>
                  <a:gd name="connsiteY6" fmla="*/ 1350852 h 1350852"/>
                  <a:gd name="connsiteX7" fmla="*/ 0 w 1350852"/>
                  <a:gd name="connsiteY7" fmla="*/ 828281 h 1350852"/>
                  <a:gd name="connsiteX8" fmla="*/ 828281 w 1350852"/>
                  <a:gd name="connsiteY8" fmla="*/ 0 h 135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0852" h="1350852">
                    <a:moveTo>
                      <a:pt x="828281" y="0"/>
                    </a:moveTo>
                    <a:lnTo>
                      <a:pt x="1350852" y="0"/>
                    </a:lnTo>
                    <a:lnTo>
                      <a:pt x="1350852" y="65546"/>
                    </a:lnTo>
                    <a:lnTo>
                      <a:pt x="869467" y="65546"/>
                    </a:lnTo>
                    <a:cubicBezTo>
                      <a:pt x="425474" y="65546"/>
                      <a:pt x="65546" y="425474"/>
                      <a:pt x="65546" y="869467"/>
                    </a:cubicBezTo>
                    <a:lnTo>
                      <a:pt x="65546" y="1350852"/>
                    </a:lnTo>
                    <a:lnTo>
                      <a:pt x="0" y="1350852"/>
                    </a:lnTo>
                    <a:lnTo>
                      <a:pt x="0" y="828281"/>
                    </a:lnTo>
                    <a:cubicBezTo>
                      <a:pt x="0" y="370834"/>
                      <a:pt x="370834" y="0"/>
                      <a:pt x="8282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等腰三角形 8"/>
              <p:cNvSpPr/>
              <p:nvPr/>
            </p:nvSpPr>
            <p:spPr>
              <a:xfrm rot="10800000">
                <a:off x="8189806" y="2545015"/>
                <a:ext cx="201521" cy="17372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9"/>
            <p:cNvGrpSpPr/>
            <p:nvPr/>
          </p:nvGrpSpPr>
          <p:grpSpPr>
            <a:xfrm>
              <a:off x="7086579" y="4414696"/>
              <a:ext cx="1725025" cy="1616054"/>
              <a:chOff x="6805224" y="4290274"/>
              <a:chExt cx="1515602" cy="1419862"/>
            </a:xfrm>
            <a:solidFill>
              <a:srgbClr val="C00000"/>
            </a:solidFill>
          </p:grpSpPr>
          <p:sp>
            <p:nvSpPr>
              <p:cNvPr id="14" name="任意多边形 10"/>
              <p:cNvSpPr/>
              <p:nvPr/>
            </p:nvSpPr>
            <p:spPr>
              <a:xfrm flipH="1" flipV="1">
                <a:off x="6969974" y="4290274"/>
                <a:ext cx="1350852" cy="1350852"/>
              </a:xfrm>
              <a:custGeom>
                <a:avLst/>
                <a:gdLst>
                  <a:gd name="connsiteX0" fmla="*/ 828281 w 1350852"/>
                  <a:gd name="connsiteY0" fmla="*/ 0 h 1350852"/>
                  <a:gd name="connsiteX1" fmla="*/ 1350852 w 1350852"/>
                  <a:gd name="connsiteY1" fmla="*/ 0 h 1350852"/>
                  <a:gd name="connsiteX2" fmla="*/ 1350852 w 1350852"/>
                  <a:gd name="connsiteY2" fmla="*/ 65546 h 1350852"/>
                  <a:gd name="connsiteX3" fmla="*/ 869467 w 1350852"/>
                  <a:gd name="connsiteY3" fmla="*/ 65546 h 1350852"/>
                  <a:gd name="connsiteX4" fmla="*/ 65546 w 1350852"/>
                  <a:gd name="connsiteY4" fmla="*/ 869467 h 1350852"/>
                  <a:gd name="connsiteX5" fmla="*/ 65546 w 1350852"/>
                  <a:gd name="connsiteY5" fmla="*/ 1350852 h 1350852"/>
                  <a:gd name="connsiteX6" fmla="*/ 0 w 1350852"/>
                  <a:gd name="connsiteY6" fmla="*/ 1350852 h 1350852"/>
                  <a:gd name="connsiteX7" fmla="*/ 0 w 1350852"/>
                  <a:gd name="connsiteY7" fmla="*/ 828281 h 1350852"/>
                  <a:gd name="connsiteX8" fmla="*/ 828281 w 1350852"/>
                  <a:gd name="connsiteY8" fmla="*/ 0 h 135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0852" h="1350852">
                    <a:moveTo>
                      <a:pt x="828281" y="0"/>
                    </a:moveTo>
                    <a:lnTo>
                      <a:pt x="1350852" y="0"/>
                    </a:lnTo>
                    <a:lnTo>
                      <a:pt x="1350852" y="65546"/>
                    </a:lnTo>
                    <a:lnTo>
                      <a:pt x="869467" y="65546"/>
                    </a:lnTo>
                    <a:cubicBezTo>
                      <a:pt x="425474" y="65546"/>
                      <a:pt x="65546" y="425474"/>
                      <a:pt x="65546" y="869467"/>
                    </a:cubicBezTo>
                    <a:lnTo>
                      <a:pt x="65546" y="1350852"/>
                    </a:lnTo>
                    <a:lnTo>
                      <a:pt x="0" y="1350852"/>
                    </a:lnTo>
                    <a:lnTo>
                      <a:pt x="0" y="828281"/>
                    </a:lnTo>
                    <a:cubicBezTo>
                      <a:pt x="0" y="370834"/>
                      <a:pt x="370834" y="0"/>
                      <a:pt x="8282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11"/>
              <p:cNvSpPr/>
              <p:nvPr/>
            </p:nvSpPr>
            <p:spPr>
              <a:xfrm rot="16200000">
                <a:off x="6791325" y="5522514"/>
                <a:ext cx="201521" cy="17372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2"/>
            <p:cNvGrpSpPr/>
            <p:nvPr/>
          </p:nvGrpSpPr>
          <p:grpSpPr>
            <a:xfrm>
              <a:off x="3304193" y="4225119"/>
              <a:ext cx="1619290" cy="1724586"/>
              <a:chOff x="3799323" y="4125909"/>
              <a:chExt cx="1422703" cy="1515217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7" name="任意多边形 13"/>
              <p:cNvSpPr/>
              <p:nvPr/>
            </p:nvSpPr>
            <p:spPr>
              <a:xfrm flipV="1">
                <a:off x="3871174" y="4290274"/>
                <a:ext cx="1350852" cy="1350852"/>
              </a:xfrm>
              <a:custGeom>
                <a:avLst/>
                <a:gdLst>
                  <a:gd name="connsiteX0" fmla="*/ 828281 w 1350852"/>
                  <a:gd name="connsiteY0" fmla="*/ 0 h 1350852"/>
                  <a:gd name="connsiteX1" fmla="*/ 1350852 w 1350852"/>
                  <a:gd name="connsiteY1" fmla="*/ 0 h 1350852"/>
                  <a:gd name="connsiteX2" fmla="*/ 1350852 w 1350852"/>
                  <a:gd name="connsiteY2" fmla="*/ 65546 h 1350852"/>
                  <a:gd name="connsiteX3" fmla="*/ 869467 w 1350852"/>
                  <a:gd name="connsiteY3" fmla="*/ 65546 h 1350852"/>
                  <a:gd name="connsiteX4" fmla="*/ 65546 w 1350852"/>
                  <a:gd name="connsiteY4" fmla="*/ 869467 h 1350852"/>
                  <a:gd name="connsiteX5" fmla="*/ 65546 w 1350852"/>
                  <a:gd name="connsiteY5" fmla="*/ 1350852 h 1350852"/>
                  <a:gd name="connsiteX6" fmla="*/ 0 w 1350852"/>
                  <a:gd name="connsiteY6" fmla="*/ 1350852 h 1350852"/>
                  <a:gd name="connsiteX7" fmla="*/ 0 w 1350852"/>
                  <a:gd name="connsiteY7" fmla="*/ 828281 h 1350852"/>
                  <a:gd name="connsiteX8" fmla="*/ 828281 w 1350852"/>
                  <a:gd name="connsiteY8" fmla="*/ 0 h 135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0852" h="1350852">
                    <a:moveTo>
                      <a:pt x="828281" y="0"/>
                    </a:moveTo>
                    <a:lnTo>
                      <a:pt x="1350852" y="0"/>
                    </a:lnTo>
                    <a:lnTo>
                      <a:pt x="1350852" y="65546"/>
                    </a:lnTo>
                    <a:lnTo>
                      <a:pt x="869467" y="65546"/>
                    </a:lnTo>
                    <a:cubicBezTo>
                      <a:pt x="425474" y="65546"/>
                      <a:pt x="65546" y="425474"/>
                      <a:pt x="65546" y="869467"/>
                    </a:cubicBezTo>
                    <a:lnTo>
                      <a:pt x="65546" y="1350852"/>
                    </a:lnTo>
                    <a:lnTo>
                      <a:pt x="0" y="1350852"/>
                    </a:lnTo>
                    <a:lnTo>
                      <a:pt x="0" y="828281"/>
                    </a:lnTo>
                    <a:cubicBezTo>
                      <a:pt x="0" y="370834"/>
                      <a:pt x="370834" y="0"/>
                      <a:pt x="8282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等腰三角形 14"/>
              <p:cNvSpPr/>
              <p:nvPr/>
            </p:nvSpPr>
            <p:spPr>
              <a:xfrm>
                <a:off x="3799323" y="4125909"/>
                <a:ext cx="201521" cy="17372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泪滴形 20"/>
            <p:cNvSpPr/>
            <p:nvPr/>
          </p:nvSpPr>
          <p:spPr>
            <a:xfrm rot="2567218" flipV="1">
              <a:off x="5320045" y="794302"/>
              <a:ext cx="1500767" cy="1483238"/>
            </a:xfrm>
            <a:prstGeom prst="teardrop">
              <a:avLst/>
            </a:prstGeom>
            <a:solidFill>
              <a:schemeClr val="bg2">
                <a:lumMod val="75000"/>
              </a:schemeClr>
            </a:solidFill>
            <a:ln w="31750">
              <a:solidFill>
                <a:srgbClr val="F9F9F9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泪滴形 21"/>
            <p:cNvSpPr/>
            <p:nvPr/>
          </p:nvSpPr>
          <p:spPr>
            <a:xfrm rot="20110854" flipH="1">
              <a:off x="7149713" y="2914998"/>
              <a:ext cx="1472730" cy="1511475"/>
            </a:xfrm>
            <a:prstGeom prst="teardrop">
              <a:avLst/>
            </a:prstGeom>
            <a:solidFill>
              <a:schemeClr val="accent5">
                <a:lumMod val="75000"/>
              </a:schemeClr>
            </a:solidFill>
            <a:ln w="31750">
              <a:solidFill>
                <a:srgbClr val="F9F9F9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泪滴形 22"/>
            <p:cNvSpPr/>
            <p:nvPr/>
          </p:nvSpPr>
          <p:spPr>
            <a:xfrm rot="732653" flipH="1" flipV="1">
              <a:off x="6814125" y="1392272"/>
              <a:ext cx="1500767" cy="1483238"/>
            </a:xfrm>
            <a:prstGeom prst="teardrop">
              <a:avLst/>
            </a:prstGeom>
            <a:solidFill>
              <a:srgbClr val="FFCE33"/>
            </a:solidFill>
            <a:ln w="31750">
              <a:solidFill>
                <a:srgbClr val="F9F9F9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泪滴形 23"/>
            <p:cNvSpPr/>
            <p:nvPr/>
          </p:nvSpPr>
          <p:spPr>
            <a:xfrm rot="4711675">
              <a:off x="3867291" y="1403906"/>
              <a:ext cx="1500766" cy="1483238"/>
            </a:xfrm>
            <a:prstGeom prst="teardrop">
              <a:avLst/>
            </a:prstGeom>
            <a:solidFill>
              <a:srgbClr val="F87818"/>
            </a:solidFill>
            <a:ln w="31750">
              <a:solidFill>
                <a:srgbClr val="F9F9F9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任意多边形 33">
              <a:extLst>
                <a:ext uri="{FF2B5EF4-FFF2-40B4-BE49-F238E27FC236}">
                  <a16:creationId xmlns:a16="http://schemas.microsoft.com/office/drawing/2014/main" id="{7026A8EA-0E3A-4E3D-B4CC-C648BA6B91A2}"/>
                </a:ext>
              </a:extLst>
            </p:cNvPr>
            <p:cNvSpPr/>
            <p:nvPr/>
          </p:nvSpPr>
          <p:spPr>
            <a:xfrm>
              <a:off x="7188419" y="3059693"/>
              <a:ext cx="1377813" cy="1263558"/>
            </a:xfrm>
            <a:custGeom>
              <a:avLst/>
              <a:gdLst>
                <a:gd name="connsiteX0" fmla="*/ 734066 w 1656097"/>
                <a:gd name="connsiteY0" fmla="*/ 0 h 1656098"/>
                <a:gd name="connsiteX1" fmla="*/ 922032 w 1656097"/>
                <a:gd name="connsiteY1" fmla="*/ 0 h 1656098"/>
                <a:gd name="connsiteX2" fmla="*/ 958682 w 1656097"/>
                <a:gd name="connsiteY2" fmla="*/ 170987 h 1656098"/>
                <a:gd name="connsiteX3" fmla="*/ 967537 w 1656097"/>
                <a:gd name="connsiteY3" fmla="*/ 172338 h 1656098"/>
                <a:gd name="connsiteX4" fmla="*/ 1042604 w 1656097"/>
                <a:gd name="connsiteY4" fmla="*/ 194634 h 1656098"/>
                <a:gd name="connsiteX5" fmla="*/ 1160682 w 1656097"/>
                <a:gd name="connsiteY5" fmla="*/ 63947 h 1656098"/>
                <a:gd name="connsiteX6" fmla="*/ 1323465 w 1656097"/>
                <a:gd name="connsiteY6" fmla="*/ 157929 h 1656098"/>
                <a:gd name="connsiteX7" fmla="*/ 1271151 w 1656097"/>
                <a:gd name="connsiteY7" fmla="*/ 319877 h 1656098"/>
                <a:gd name="connsiteX8" fmla="*/ 1280994 w 1656097"/>
                <a:gd name="connsiteY8" fmla="*/ 327054 h 1656098"/>
                <a:gd name="connsiteX9" fmla="*/ 1333335 w 1656097"/>
                <a:gd name="connsiteY9" fmla="*/ 377405 h 1656098"/>
                <a:gd name="connsiteX10" fmla="*/ 1338950 w 1656097"/>
                <a:gd name="connsiteY10" fmla="*/ 384065 h 1656098"/>
                <a:gd name="connsiteX11" fmla="*/ 1498169 w 1656097"/>
                <a:gd name="connsiteY11" fmla="*/ 332634 h 1656098"/>
                <a:gd name="connsiteX12" fmla="*/ 1592152 w 1656097"/>
                <a:gd name="connsiteY12" fmla="*/ 495417 h 1656098"/>
                <a:gd name="connsiteX13" fmla="*/ 1473528 w 1656097"/>
                <a:gd name="connsiteY13" fmla="*/ 602595 h 1656098"/>
                <a:gd name="connsiteX14" fmla="*/ 1483127 w 1656097"/>
                <a:gd name="connsiteY14" fmla="*/ 626411 h 1656098"/>
                <a:gd name="connsiteX15" fmla="*/ 1501984 w 1656097"/>
                <a:gd name="connsiteY15" fmla="*/ 701032 h 1656098"/>
                <a:gd name="connsiteX16" fmla="*/ 1656097 w 1656097"/>
                <a:gd name="connsiteY16" fmla="*/ 734067 h 1656098"/>
                <a:gd name="connsiteX17" fmla="*/ 1656097 w 1656097"/>
                <a:gd name="connsiteY17" fmla="*/ 922032 h 1656098"/>
                <a:gd name="connsiteX18" fmla="*/ 1511749 w 1656097"/>
                <a:gd name="connsiteY18" fmla="*/ 952973 h 1656098"/>
                <a:gd name="connsiteX19" fmla="*/ 1506114 w 1656097"/>
                <a:gd name="connsiteY19" fmla="*/ 989892 h 1656098"/>
                <a:gd name="connsiteX20" fmla="*/ 1491538 w 1656097"/>
                <a:gd name="connsiteY20" fmla="*/ 1048074 h 1656098"/>
                <a:gd name="connsiteX21" fmla="*/ 1485827 w 1656097"/>
                <a:gd name="connsiteY21" fmla="*/ 1064617 h 1656098"/>
                <a:gd name="connsiteX22" fmla="*/ 1592152 w 1656097"/>
                <a:gd name="connsiteY22" fmla="*/ 1160683 h 1656098"/>
                <a:gd name="connsiteX23" fmla="*/ 1498169 w 1656097"/>
                <a:gd name="connsiteY23" fmla="*/ 1323465 h 1656098"/>
                <a:gd name="connsiteX24" fmla="*/ 1367507 w 1656097"/>
                <a:gd name="connsiteY24" fmla="*/ 1281258 h 1656098"/>
                <a:gd name="connsiteX25" fmla="*/ 1351398 w 1656097"/>
                <a:gd name="connsiteY25" fmla="*/ 1303350 h 1656098"/>
                <a:gd name="connsiteX26" fmla="*/ 1301049 w 1656097"/>
                <a:gd name="connsiteY26" fmla="*/ 1355691 h 1656098"/>
                <a:gd name="connsiteX27" fmla="*/ 1282493 w 1656097"/>
                <a:gd name="connsiteY27" fmla="*/ 1371332 h 1656098"/>
                <a:gd name="connsiteX28" fmla="*/ 1323465 w 1656097"/>
                <a:gd name="connsiteY28" fmla="*/ 1498169 h 1656098"/>
                <a:gd name="connsiteX29" fmla="*/ 1160682 w 1656097"/>
                <a:gd name="connsiteY29" fmla="*/ 1592152 h 1656098"/>
                <a:gd name="connsiteX30" fmla="*/ 1074277 w 1656097"/>
                <a:gd name="connsiteY30" fmla="*/ 1496521 h 1656098"/>
                <a:gd name="connsiteX31" fmla="*/ 1052042 w 1656097"/>
                <a:gd name="connsiteY31" fmla="*/ 1505484 h 1656098"/>
                <a:gd name="connsiteX32" fmla="*/ 948719 w 1656097"/>
                <a:gd name="connsiteY32" fmla="*/ 1531593 h 1656098"/>
                <a:gd name="connsiteX33" fmla="*/ 922032 w 1656097"/>
                <a:gd name="connsiteY33" fmla="*/ 1656098 h 1656098"/>
                <a:gd name="connsiteX34" fmla="*/ 734066 w 1656097"/>
                <a:gd name="connsiteY34" fmla="*/ 1656098 h 1656098"/>
                <a:gd name="connsiteX35" fmla="*/ 707323 w 1656097"/>
                <a:gd name="connsiteY35" fmla="*/ 1531333 h 1656098"/>
                <a:gd name="connsiteX36" fmla="*/ 688561 w 1656097"/>
                <a:gd name="connsiteY36" fmla="*/ 1528470 h 1656098"/>
                <a:gd name="connsiteX37" fmla="*/ 581645 w 1656097"/>
                <a:gd name="connsiteY37" fmla="*/ 1496716 h 1656098"/>
                <a:gd name="connsiteX38" fmla="*/ 495416 w 1656097"/>
                <a:gd name="connsiteY38" fmla="*/ 1592152 h 1656098"/>
                <a:gd name="connsiteX39" fmla="*/ 332634 w 1656097"/>
                <a:gd name="connsiteY39" fmla="*/ 1498169 h 1656098"/>
                <a:gd name="connsiteX40" fmla="*/ 373389 w 1656097"/>
                <a:gd name="connsiteY40" fmla="*/ 1372000 h 1656098"/>
                <a:gd name="connsiteX41" fmla="*/ 293970 w 1656097"/>
                <a:gd name="connsiteY41" fmla="*/ 1290661 h 1656098"/>
                <a:gd name="connsiteX42" fmla="*/ 287662 w 1656097"/>
                <a:gd name="connsiteY42" fmla="*/ 1281558 h 1656098"/>
                <a:gd name="connsiteX43" fmla="*/ 157930 w 1656097"/>
                <a:gd name="connsiteY43" fmla="*/ 1323465 h 1656098"/>
                <a:gd name="connsiteX44" fmla="*/ 63947 w 1656097"/>
                <a:gd name="connsiteY44" fmla="*/ 1160683 h 1656098"/>
                <a:gd name="connsiteX45" fmla="*/ 170348 w 1656097"/>
                <a:gd name="connsiteY45" fmla="*/ 1064548 h 1656098"/>
                <a:gd name="connsiteX46" fmla="*/ 159896 w 1656097"/>
                <a:gd name="connsiteY46" fmla="*/ 1031651 h 1656098"/>
                <a:gd name="connsiteX47" fmla="*/ 144063 w 1656097"/>
                <a:gd name="connsiteY47" fmla="*/ 952912 h 1656098"/>
                <a:gd name="connsiteX48" fmla="*/ 0 w 1656097"/>
                <a:gd name="connsiteY48" fmla="*/ 922032 h 1656098"/>
                <a:gd name="connsiteX49" fmla="*/ 0 w 1656097"/>
                <a:gd name="connsiteY49" fmla="*/ 734067 h 1656098"/>
                <a:gd name="connsiteX50" fmla="*/ 152682 w 1656097"/>
                <a:gd name="connsiteY50" fmla="*/ 701339 h 1656098"/>
                <a:gd name="connsiteX51" fmla="*/ 159896 w 1656097"/>
                <a:gd name="connsiteY51" fmla="*/ 669158 h 1656098"/>
                <a:gd name="connsiteX52" fmla="*/ 182923 w 1656097"/>
                <a:gd name="connsiteY52" fmla="*/ 602913 h 1656098"/>
                <a:gd name="connsiteX53" fmla="*/ 63947 w 1656097"/>
                <a:gd name="connsiteY53" fmla="*/ 495417 h 1656098"/>
                <a:gd name="connsiteX54" fmla="*/ 157930 w 1656097"/>
                <a:gd name="connsiteY54" fmla="*/ 332634 h 1656098"/>
                <a:gd name="connsiteX55" fmla="*/ 318389 w 1656097"/>
                <a:gd name="connsiteY55" fmla="*/ 384465 h 1656098"/>
                <a:gd name="connsiteX56" fmla="*/ 353537 w 1656097"/>
                <a:gd name="connsiteY56" fmla="*/ 346539 h 1656098"/>
                <a:gd name="connsiteX57" fmla="*/ 385166 w 1656097"/>
                <a:gd name="connsiteY57" fmla="*/ 320558 h 1656098"/>
                <a:gd name="connsiteX58" fmla="*/ 332634 w 1656097"/>
                <a:gd name="connsiteY58" fmla="*/ 157929 h 1656098"/>
                <a:gd name="connsiteX59" fmla="*/ 495416 w 1656097"/>
                <a:gd name="connsiteY59" fmla="*/ 63947 h 1656098"/>
                <a:gd name="connsiteX60" fmla="*/ 612546 w 1656097"/>
                <a:gd name="connsiteY60" fmla="*/ 193585 h 1656098"/>
                <a:gd name="connsiteX61" fmla="*/ 688561 w 1656097"/>
                <a:gd name="connsiteY61" fmla="*/ 172338 h 1656098"/>
                <a:gd name="connsiteX62" fmla="*/ 697415 w 1656097"/>
                <a:gd name="connsiteY62" fmla="*/ 170987 h 165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656097" h="1656098">
                  <a:moveTo>
                    <a:pt x="734066" y="0"/>
                  </a:moveTo>
                  <a:lnTo>
                    <a:pt x="922032" y="0"/>
                  </a:lnTo>
                  <a:lnTo>
                    <a:pt x="958682" y="170987"/>
                  </a:lnTo>
                  <a:lnTo>
                    <a:pt x="967537" y="172338"/>
                  </a:lnTo>
                  <a:lnTo>
                    <a:pt x="1042604" y="194634"/>
                  </a:lnTo>
                  <a:lnTo>
                    <a:pt x="1160682" y="63947"/>
                  </a:lnTo>
                  <a:lnTo>
                    <a:pt x="1323465" y="157929"/>
                  </a:lnTo>
                  <a:lnTo>
                    <a:pt x="1271151" y="319877"/>
                  </a:lnTo>
                  <a:lnTo>
                    <a:pt x="1280994" y="327054"/>
                  </a:lnTo>
                  <a:cubicBezTo>
                    <a:pt x="1299308" y="342918"/>
                    <a:pt x="1316780" y="359726"/>
                    <a:pt x="1333335" y="377405"/>
                  </a:cubicBezTo>
                  <a:lnTo>
                    <a:pt x="1338950" y="384065"/>
                  </a:lnTo>
                  <a:lnTo>
                    <a:pt x="1498169" y="332634"/>
                  </a:lnTo>
                  <a:lnTo>
                    <a:pt x="1592152" y="495417"/>
                  </a:lnTo>
                  <a:lnTo>
                    <a:pt x="1473528" y="602595"/>
                  </a:lnTo>
                  <a:lnTo>
                    <a:pt x="1483127" y="626411"/>
                  </a:lnTo>
                  <a:lnTo>
                    <a:pt x="1501984" y="701032"/>
                  </a:lnTo>
                  <a:lnTo>
                    <a:pt x="1656097" y="734067"/>
                  </a:lnTo>
                  <a:lnTo>
                    <a:pt x="1656097" y="922032"/>
                  </a:lnTo>
                  <a:lnTo>
                    <a:pt x="1511749" y="952973"/>
                  </a:lnTo>
                  <a:lnTo>
                    <a:pt x="1506114" y="989892"/>
                  </a:lnTo>
                  <a:cubicBezTo>
                    <a:pt x="1502081" y="1009604"/>
                    <a:pt x="1497209" y="1029011"/>
                    <a:pt x="1491538" y="1048074"/>
                  </a:cubicBezTo>
                  <a:lnTo>
                    <a:pt x="1485827" y="1064617"/>
                  </a:lnTo>
                  <a:lnTo>
                    <a:pt x="1592152" y="1160683"/>
                  </a:lnTo>
                  <a:lnTo>
                    <a:pt x="1498169" y="1323465"/>
                  </a:lnTo>
                  <a:lnTo>
                    <a:pt x="1367507" y="1281258"/>
                  </a:lnTo>
                  <a:lnTo>
                    <a:pt x="1351398" y="1303350"/>
                  </a:lnTo>
                  <a:cubicBezTo>
                    <a:pt x="1335535" y="1321664"/>
                    <a:pt x="1318727" y="1339136"/>
                    <a:pt x="1301049" y="1355691"/>
                  </a:cubicBezTo>
                  <a:lnTo>
                    <a:pt x="1282493" y="1371332"/>
                  </a:lnTo>
                  <a:lnTo>
                    <a:pt x="1323465" y="1498169"/>
                  </a:lnTo>
                  <a:lnTo>
                    <a:pt x="1160682" y="1592152"/>
                  </a:lnTo>
                  <a:lnTo>
                    <a:pt x="1074277" y="1496521"/>
                  </a:lnTo>
                  <a:lnTo>
                    <a:pt x="1052042" y="1505484"/>
                  </a:lnTo>
                  <a:lnTo>
                    <a:pt x="948719" y="1531593"/>
                  </a:lnTo>
                  <a:lnTo>
                    <a:pt x="922032" y="1656098"/>
                  </a:lnTo>
                  <a:lnTo>
                    <a:pt x="734066" y="1656098"/>
                  </a:lnTo>
                  <a:lnTo>
                    <a:pt x="707323" y="1531333"/>
                  </a:lnTo>
                  <a:lnTo>
                    <a:pt x="688561" y="1528470"/>
                  </a:lnTo>
                  <a:lnTo>
                    <a:pt x="581645" y="1496716"/>
                  </a:lnTo>
                  <a:lnTo>
                    <a:pt x="495416" y="1592152"/>
                  </a:lnTo>
                  <a:lnTo>
                    <a:pt x="332634" y="1498169"/>
                  </a:lnTo>
                  <a:lnTo>
                    <a:pt x="373389" y="1372000"/>
                  </a:lnTo>
                  <a:lnTo>
                    <a:pt x="293970" y="1290661"/>
                  </a:lnTo>
                  <a:lnTo>
                    <a:pt x="287662" y="1281558"/>
                  </a:lnTo>
                  <a:lnTo>
                    <a:pt x="157930" y="1323465"/>
                  </a:lnTo>
                  <a:lnTo>
                    <a:pt x="63947" y="1160683"/>
                  </a:lnTo>
                  <a:lnTo>
                    <a:pt x="170348" y="1064548"/>
                  </a:lnTo>
                  <a:lnTo>
                    <a:pt x="159896" y="1031651"/>
                  </a:lnTo>
                  <a:lnTo>
                    <a:pt x="144063" y="952912"/>
                  </a:lnTo>
                  <a:lnTo>
                    <a:pt x="0" y="922032"/>
                  </a:lnTo>
                  <a:lnTo>
                    <a:pt x="0" y="734067"/>
                  </a:lnTo>
                  <a:lnTo>
                    <a:pt x="152682" y="701339"/>
                  </a:lnTo>
                  <a:lnTo>
                    <a:pt x="159896" y="669158"/>
                  </a:lnTo>
                  <a:lnTo>
                    <a:pt x="182923" y="602913"/>
                  </a:lnTo>
                  <a:lnTo>
                    <a:pt x="63947" y="495417"/>
                  </a:lnTo>
                  <a:lnTo>
                    <a:pt x="157930" y="332634"/>
                  </a:lnTo>
                  <a:lnTo>
                    <a:pt x="318389" y="384465"/>
                  </a:lnTo>
                  <a:lnTo>
                    <a:pt x="353537" y="346539"/>
                  </a:lnTo>
                  <a:lnTo>
                    <a:pt x="385166" y="320558"/>
                  </a:lnTo>
                  <a:lnTo>
                    <a:pt x="332634" y="157929"/>
                  </a:lnTo>
                  <a:lnTo>
                    <a:pt x="495416" y="63947"/>
                  </a:lnTo>
                  <a:lnTo>
                    <a:pt x="612546" y="193585"/>
                  </a:lnTo>
                  <a:lnTo>
                    <a:pt x="688561" y="172338"/>
                  </a:lnTo>
                  <a:lnTo>
                    <a:pt x="697415" y="170987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1" name="任意多边形 33">
              <a:extLst>
                <a:ext uri="{FF2B5EF4-FFF2-40B4-BE49-F238E27FC236}">
                  <a16:creationId xmlns:a16="http://schemas.microsoft.com/office/drawing/2014/main" id="{F351C34E-103D-4446-852B-2BC0C7048CF2}"/>
                </a:ext>
              </a:extLst>
            </p:cNvPr>
            <p:cNvSpPr/>
            <p:nvPr/>
          </p:nvSpPr>
          <p:spPr>
            <a:xfrm>
              <a:off x="6884206" y="1531674"/>
              <a:ext cx="1377813" cy="1263558"/>
            </a:xfrm>
            <a:custGeom>
              <a:avLst/>
              <a:gdLst>
                <a:gd name="connsiteX0" fmla="*/ 734066 w 1656097"/>
                <a:gd name="connsiteY0" fmla="*/ 0 h 1656098"/>
                <a:gd name="connsiteX1" fmla="*/ 922032 w 1656097"/>
                <a:gd name="connsiteY1" fmla="*/ 0 h 1656098"/>
                <a:gd name="connsiteX2" fmla="*/ 958682 w 1656097"/>
                <a:gd name="connsiteY2" fmla="*/ 170987 h 1656098"/>
                <a:gd name="connsiteX3" fmla="*/ 967537 w 1656097"/>
                <a:gd name="connsiteY3" fmla="*/ 172338 h 1656098"/>
                <a:gd name="connsiteX4" fmla="*/ 1042604 w 1656097"/>
                <a:gd name="connsiteY4" fmla="*/ 194634 h 1656098"/>
                <a:gd name="connsiteX5" fmla="*/ 1160682 w 1656097"/>
                <a:gd name="connsiteY5" fmla="*/ 63947 h 1656098"/>
                <a:gd name="connsiteX6" fmla="*/ 1323465 w 1656097"/>
                <a:gd name="connsiteY6" fmla="*/ 157929 h 1656098"/>
                <a:gd name="connsiteX7" fmla="*/ 1271151 w 1656097"/>
                <a:gd name="connsiteY7" fmla="*/ 319877 h 1656098"/>
                <a:gd name="connsiteX8" fmla="*/ 1280994 w 1656097"/>
                <a:gd name="connsiteY8" fmla="*/ 327054 h 1656098"/>
                <a:gd name="connsiteX9" fmla="*/ 1333335 w 1656097"/>
                <a:gd name="connsiteY9" fmla="*/ 377405 h 1656098"/>
                <a:gd name="connsiteX10" fmla="*/ 1338950 w 1656097"/>
                <a:gd name="connsiteY10" fmla="*/ 384065 h 1656098"/>
                <a:gd name="connsiteX11" fmla="*/ 1498169 w 1656097"/>
                <a:gd name="connsiteY11" fmla="*/ 332634 h 1656098"/>
                <a:gd name="connsiteX12" fmla="*/ 1592152 w 1656097"/>
                <a:gd name="connsiteY12" fmla="*/ 495417 h 1656098"/>
                <a:gd name="connsiteX13" fmla="*/ 1473528 w 1656097"/>
                <a:gd name="connsiteY13" fmla="*/ 602595 h 1656098"/>
                <a:gd name="connsiteX14" fmla="*/ 1483127 w 1656097"/>
                <a:gd name="connsiteY14" fmla="*/ 626411 h 1656098"/>
                <a:gd name="connsiteX15" fmla="*/ 1501984 w 1656097"/>
                <a:gd name="connsiteY15" fmla="*/ 701032 h 1656098"/>
                <a:gd name="connsiteX16" fmla="*/ 1656097 w 1656097"/>
                <a:gd name="connsiteY16" fmla="*/ 734067 h 1656098"/>
                <a:gd name="connsiteX17" fmla="*/ 1656097 w 1656097"/>
                <a:gd name="connsiteY17" fmla="*/ 922032 h 1656098"/>
                <a:gd name="connsiteX18" fmla="*/ 1511749 w 1656097"/>
                <a:gd name="connsiteY18" fmla="*/ 952973 h 1656098"/>
                <a:gd name="connsiteX19" fmla="*/ 1506114 w 1656097"/>
                <a:gd name="connsiteY19" fmla="*/ 989892 h 1656098"/>
                <a:gd name="connsiteX20" fmla="*/ 1491538 w 1656097"/>
                <a:gd name="connsiteY20" fmla="*/ 1048074 h 1656098"/>
                <a:gd name="connsiteX21" fmla="*/ 1485827 w 1656097"/>
                <a:gd name="connsiteY21" fmla="*/ 1064617 h 1656098"/>
                <a:gd name="connsiteX22" fmla="*/ 1592152 w 1656097"/>
                <a:gd name="connsiteY22" fmla="*/ 1160683 h 1656098"/>
                <a:gd name="connsiteX23" fmla="*/ 1498169 w 1656097"/>
                <a:gd name="connsiteY23" fmla="*/ 1323465 h 1656098"/>
                <a:gd name="connsiteX24" fmla="*/ 1367507 w 1656097"/>
                <a:gd name="connsiteY24" fmla="*/ 1281258 h 1656098"/>
                <a:gd name="connsiteX25" fmla="*/ 1351398 w 1656097"/>
                <a:gd name="connsiteY25" fmla="*/ 1303350 h 1656098"/>
                <a:gd name="connsiteX26" fmla="*/ 1301049 w 1656097"/>
                <a:gd name="connsiteY26" fmla="*/ 1355691 h 1656098"/>
                <a:gd name="connsiteX27" fmla="*/ 1282493 w 1656097"/>
                <a:gd name="connsiteY27" fmla="*/ 1371332 h 1656098"/>
                <a:gd name="connsiteX28" fmla="*/ 1323465 w 1656097"/>
                <a:gd name="connsiteY28" fmla="*/ 1498169 h 1656098"/>
                <a:gd name="connsiteX29" fmla="*/ 1160682 w 1656097"/>
                <a:gd name="connsiteY29" fmla="*/ 1592152 h 1656098"/>
                <a:gd name="connsiteX30" fmla="*/ 1074277 w 1656097"/>
                <a:gd name="connsiteY30" fmla="*/ 1496521 h 1656098"/>
                <a:gd name="connsiteX31" fmla="*/ 1052042 w 1656097"/>
                <a:gd name="connsiteY31" fmla="*/ 1505484 h 1656098"/>
                <a:gd name="connsiteX32" fmla="*/ 948719 w 1656097"/>
                <a:gd name="connsiteY32" fmla="*/ 1531593 h 1656098"/>
                <a:gd name="connsiteX33" fmla="*/ 922032 w 1656097"/>
                <a:gd name="connsiteY33" fmla="*/ 1656098 h 1656098"/>
                <a:gd name="connsiteX34" fmla="*/ 734066 w 1656097"/>
                <a:gd name="connsiteY34" fmla="*/ 1656098 h 1656098"/>
                <a:gd name="connsiteX35" fmla="*/ 707323 w 1656097"/>
                <a:gd name="connsiteY35" fmla="*/ 1531333 h 1656098"/>
                <a:gd name="connsiteX36" fmla="*/ 688561 w 1656097"/>
                <a:gd name="connsiteY36" fmla="*/ 1528470 h 1656098"/>
                <a:gd name="connsiteX37" fmla="*/ 581645 w 1656097"/>
                <a:gd name="connsiteY37" fmla="*/ 1496716 h 1656098"/>
                <a:gd name="connsiteX38" fmla="*/ 495416 w 1656097"/>
                <a:gd name="connsiteY38" fmla="*/ 1592152 h 1656098"/>
                <a:gd name="connsiteX39" fmla="*/ 332634 w 1656097"/>
                <a:gd name="connsiteY39" fmla="*/ 1498169 h 1656098"/>
                <a:gd name="connsiteX40" fmla="*/ 373389 w 1656097"/>
                <a:gd name="connsiteY40" fmla="*/ 1372000 h 1656098"/>
                <a:gd name="connsiteX41" fmla="*/ 293970 w 1656097"/>
                <a:gd name="connsiteY41" fmla="*/ 1290661 h 1656098"/>
                <a:gd name="connsiteX42" fmla="*/ 287662 w 1656097"/>
                <a:gd name="connsiteY42" fmla="*/ 1281558 h 1656098"/>
                <a:gd name="connsiteX43" fmla="*/ 157930 w 1656097"/>
                <a:gd name="connsiteY43" fmla="*/ 1323465 h 1656098"/>
                <a:gd name="connsiteX44" fmla="*/ 63947 w 1656097"/>
                <a:gd name="connsiteY44" fmla="*/ 1160683 h 1656098"/>
                <a:gd name="connsiteX45" fmla="*/ 170348 w 1656097"/>
                <a:gd name="connsiteY45" fmla="*/ 1064548 h 1656098"/>
                <a:gd name="connsiteX46" fmla="*/ 159896 w 1656097"/>
                <a:gd name="connsiteY46" fmla="*/ 1031651 h 1656098"/>
                <a:gd name="connsiteX47" fmla="*/ 144063 w 1656097"/>
                <a:gd name="connsiteY47" fmla="*/ 952912 h 1656098"/>
                <a:gd name="connsiteX48" fmla="*/ 0 w 1656097"/>
                <a:gd name="connsiteY48" fmla="*/ 922032 h 1656098"/>
                <a:gd name="connsiteX49" fmla="*/ 0 w 1656097"/>
                <a:gd name="connsiteY49" fmla="*/ 734067 h 1656098"/>
                <a:gd name="connsiteX50" fmla="*/ 152682 w 1656097"/>
                <a:gd name="connsiteY50" fmla="*/ 701339 h 1656098"/>
                <a:gd name="connsiteX51" fmla="*/ 159896 w 1656097"/>
                <a:gd name="connsiteY51" fmla="*/ 669158 h 1656098"/>
                <a:gd name="connsiteX52" fmla="*/ 182923 w 1656097"/>
                <a:gd name="connsiteY52" fmla="*/ 602913 h 1656098"/>
                <a:gd name="connsiteX53" fmla="*/ 63947 w 1656097"/>
                <a:gd name="connsiteY53" fmla="*/ 495417 h 1656098"/>
                <a:gd name="connsiteX54" fmla="*/ 157930 w 1656097"/>
                <a:gd name="connsiteY54" fmla="*/ 332634 h 1656098"/>
                <a:gd name="connsiteX55" fmla="*/ 318389 w 1656097"/>
                <a:gd name="connsiteY55" fmla="*/ 384465 h 1656098"/>
                <a:gd name="connsiteX56" fmla="*/ 353537 w 1656097"/>
                <a:gd name="connsiteY56" fmla="*/ 346539 h 1656098"/>
                <a:gd name="connsiteX57" fmla="*/ 385166 w 1656097"/>
                <a:gd name="connsiteY57" fmla="*/ 320558 h 1656098"/>
                <a:gd name="connsiteX58" fmla="*/ 332634 w 1656097"/>
                <a:gd name="connsiteY58" fmla="*/ 157929 h 1656098"/>
                <a:gd name="connsiteX59" fmla="*/ 495416 w 1656097"/>
                <a:gd name="connsiteY59" fmla="*/ 63947 h 1656098"/>
                <a:gd name="connsiteX60" fmla="*/ 612546 w 1656097"/>
                <a:gd name="connsiteY60" fmla="*/ 193585 h 1656098"/>
                <a:gd name="connsiteX61" fmla="*/ 688561 w 1656097"/>
                <a:gd name="connsiteY61" fmla="*/ 172338 h 1656098"/>
                <a:gd name="connsiteX62" fmla="*/ 697415 w 1656097"/>
                <a:gd name="connsiteY62" fmla="*/ 170987 h 165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656097" h="1656098">
                  <a:moveTo>
                    <a:pt x="734066" y="0"/>
                  </a:moveTo>
                  <a:lnTo>
                    <a:pt x="922032" y="0"/>
                  </a:lnTo>
                  <a:lnTo>
                    <a:pt x="958682" y="170987"/>
                  </a:lnTo>
                  <a:lnTo>
                    <a:pt x="967537" y="172338"/>
                  </a:lnTo>
                  <a:lnTo>
                    <a:pt x="1042604" y="194634"/>
                  </a:lnTo>
                  <a:lnTo>
                    <a:pt x="1160682" y="63947"/>
                  </a:lnTo>
                  <a:lnTo>
                    <a:pt x="1323465" y="157929"/>
                  </a:lnTo>
                  <a:lnTo>
                    <a:pt x="1271151" y="319877"/>
                  </a:lnTo>
                  <a:lnTo>
                    <a:pt x="1280994" y="327054"/>
                  </a:lnTo>
                  <a:cubicBezTo>
                    <a:pt x="1299308" y="342918"/>
                    <a:pt x="1316780" y="359726"/>
                    <a:pt x="1333335" y="377405"/>
                  </a:cubicBezTo>
                  <a:lnTo>
                    <a:pt x="1338950" y="384065"/>
                  </a:lnTo>
                  <a:lnTo>
                    <a:pt x="1498169" y="332634"/>
                  </a:lnTo>
                  <a:lnTo>
                    <a:pt x="1592152" y="495417"/>
                  </a:lnTo>
                  <a:lnTo>
                    <a:pt x="1473528" y="602595"/>
                  </a:lnTo>
                  <a:lnTo>
                    <a:pt x="1483127" y="626411"/>
                  </a:lnTo>
                  <a:lnTo>
                    <a:pt x="1501984" y="701032"/>
                  </a:lnTo>
                  <a:lnTo>
                    <a:pt x="1656097" y="734067"/>
                  </a:lnTo>
                  <a:lnTo>
                    <a:pt x="1656097" y="922032"/>
                  </a:lnTo>
                  <a:lnTo>
                    <a:pt x="1511749" y="952973"/>
                  </a:lnTo>
                  <a:lnTo>
                    <a:pt x="1506114" y="989892"/>
                  </a:lnTo>
                  <a:cubicBezTo>
                    <a:pt x="1502081" y="1009604"/>
                    <a:pt x="1497209" y="1029011"/>
                    <a:pt x="1491538" y="1048074"/>
                  </a:cubicBezTo>
                  <a:lnTo>
                    <a:pt x="1485827" y="1064617"/>
                  </a:lnTo>
                  <a:lnTo>
                    <a:pt x="1592152" y="1160683"/>
                  </a:lnTo>
                  <a:lnTo>
                    <a:pt x="1498169" y="1323465"/>
                  </a:lnTo>
                  <a:lnTo>
                    <a:pt x="1367507" y="1281258"/>
                  </a:lnTo>
                  <a:lnTo>
                    <a:pt x="1351398" y="1303350"/>
                  </a:lnTo>
                  <a:cubicBezTo>
                    <a:pt x="1335535" y="1321664"/>
                    <a:pt x="1318727" y="1339136"/>
                    <a:pt x="1301049" y="1355691"/>
                  </a:cubicBezTo>
                  <a:lnTo>
                    <a:pt x="1282493" y="1371332"/>
                  </a:lnTo>
                  <a:lnTo>
                    <a:pt x="1323465" y="1498169"/>
                  </a:lnTo>
                  <a:lnTo>
                    <a:pt x="1160682" y="1592152"/>
                  </a:lnTo>
                  <a:lnTo>
                    <a:pt x="1074277" y="1496521"/>
                  </a:lnTo>
                  <a:lnTo>
                    <a:pt x="1052042" y="1505484"/>
                  </a:lnTo>
                  <a:lnTo>
                    <a:pt x="948719" y="1531593"/>
                  </a:lnTo>
                  <a:lnTo>
                    <a:pt x="922032" y="1656098"/>
                  </a:lnTo>
                  <a:lnTo>
                    <a:pt x="734066" y="1656098"/>
                  </a:lnTo>
                  <a:lnTo>
                    <a:pt x="707323" y="1531333"/>
                  </a:lnTo>
                  <a:lnTo>
                    <a:pt x="688561" y="1528470"/>
                  </a:lnTo>
                  <a:lnTo>
                    <a:pt x="581645" y="1496716"/>
                  </a:lnTo>
                  <a:lnTo>
                    <a:pt x="495416" y="1592152"/>
                  </a:lnTo>
                  <a:lnTo>
                    <a:pt x="332634" y="1498169"/>
                  </a:lnTo>
                  <a:lnTo>
                    <a:pt x="373389" y="1372000"/>
                  </a:lnTo>
                  <a:lnTo>
                    <a:pt x="293970" y="1290661"/>
                  </a:lnTo>
                  <a:lnTo>
                    <a:pt x="287662" y="1281558"/>
                  </a:lnTo>
                  <a:lnTo>
                    <a:pt x="157930" y="1323465"/>
                  </a:lnTo>
                  <a:lnTo>
                    <a:pt x="63947" y="1160683"/>
                  </a:lnTo>
                  <a:lnTo>
                    <a:pt x="170348" y="1064548"/>
                  </a:lnTo>
                  <a:lnTo>
                    <a:pt x="159896" y="1031651"/>
                  </a:lnTo>
                  <a:lnTo>
                    <a:pt x="144063" y="952912"/>
                  </a:lnTo>
                  <a:lnTo>
                    <a:pt x="0" y="922032"/>
                  </a:lnTo>
                  <a:lnTo>
                    <a:pt x="0" y="734067"/>
                  </a:lnTo>
                  <a:lnTo>
                    <a:pt x="152682" y="701339"/>
                  </a:lnTo>
                  <a:lnTo>
                    <a:pt x="159896" y="669158"/>
                  </a:lnTo>
                  <a:lnTo>
                    <a:pt x="182923" y="602913"/>
                  </a:lnTo>
                  <a:lnTo>
                    <a:pt x="63947" y="495417"/>
                  </a:lnTo>
                  <a:lnTo>
                    <a:pt x="157930" y="332634"/>
                  </a:lnTo>
                  <a:lnTo>
                    <a:pt x="318389" y="384465"/>
                  </a:lnTo>
                  <a:lnTo>
                    <a:pt x="353537" y="346539"/>
                  </a:lnTo>
                  <a:lnTo>
                    <a:pt x="385166" y="320558"/>
                  </a:lnTo>
                  <a:lnTo>
                    <a:pt x="332634" y="157929"/>
                  </a:lnTo>
                  <a:lnTo>
                    <a:pt x="495416" y="63947"/>
                  </a:lnTo>
                  <a:lnTo>
                    <a:pt x="612546" y="193585"/>
                  </a:lnTo>
                  <a:lnTo>
                    <a:pt x="688561" y="172338"/>
                  </a:lnTo>
                  <a:lnTo>
                    <a:pt x="697415" y="170987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9" name="任意多边形 33">
              <a:extLst>
                <a:ext uri="{FF2B5EF4-FFF2-40B4-BE49-F238E27FC236}">
                  <a16:creationId xmlns:a16="http://schemas.microsoft.com/office/drawing/2014/main" id="{3B0EAAC3-793E-4CEB-AE6E-ECD02D307FBC}"/>
                </a:ext>
              </a:extLst>
            </p:cNvPr>
            <p:cNvSpPr/>
            <p:nvPr/>
          </p:nvSpPr>
          <p:spPr>
            <a:xfrm>
              <a:off x="5395075" y="927503"/>
              <a:ext cx="1377813" cy="1263558"/>
            </a:xfrm>
            <a:custGeom>
              <a:avLst/>
              <a:gdLst>
                <a:gd name="connsiteX0" fmla="*/ 734066 w 1656097"/>
                <a:gd name="connsiteY0" fmla="*/ 0 h 1656098"/>
                <a:gd name="connsiteX1" fmla="*/ 922032 w 1656097"/>
                <a:gd name="connsiteY1" fmla="*/ 0 h 1656098"/>
                <a:gd name="connsiteX2" fmla="*/ 958682 w 1656097"/>
                <a:gd name="connsiteY2" fmla="*/ 170987 h 1656098"/>
                <a:gd name="connsiteX3" fmla="*/ 967537 w 1656097"/>
                <a:gd name="connsiteY3" fmla="*/ 172338 h 1656098"/>
                <a:gd name="connsiteX4" fmla="*/ 1042604 w 1656097"/>
                <a:gd name="connsiteY4" fmla="*/ 194634 h 1656098"/>
                <a:gd name="connsiteX5" fmla="*/ 1160682 w 1656097"/>
                <a:gd name="connsiteY5" fmla="*/ 63947 h 1656098"/>
                <a:gd name="connsiteX6" fmla="*/ 1323465 w 1656097"/>
                <a:gd name="connsiteY6" fmla="*/ 157929 h 1656098"/>
                <a:gd name="connsiteX7" fmla="*/ 1271151 w 1656097"/>
                <a:gd name="connsiteY7" fmla="*/ 319877 h 1656098"/>
                <a:gd name="connsiteX8" fmla="*/ 1280994 w 1656097"/>
                <a:gd name="connsiteY8" fmla="*/ 327054 h 1656098"/>
                <a:gd name="connsiteX9" fmla="*/ 1333335 w 1656097"/>
                <a:gd name="connsiteY9" fmla="*/ 377405 h 1656098"/>
                <a:gd name="connsiteX10" fmla="*/ 1338950 w 1656097"/>
                <a:gd name="connsiteY10" fmla="*/ 384065 h 1656098"/>
                <a:gd name="connsiteX11" fmla="*/ 1498169 w 1656097"/>
                <a:gd name="connsiteY11" fmla="*/ 332634 h 1656098"/>
                <a:gd name="connsiteX12" fmla="*/ 1592152 w 1656097"/>
                <a:gd name="connsiteY12" fmla="*/ 495417 h 1656098"/>
                <a:gd name="connsiteX13" fmla="*/ 1473528 w 1656097"/>
                <a:gd name="connsiteY13" fmla="*/ 602595 h 1656098"/>
                <a:gd name="connsiteX14" fmla="*/ 1483127 w 1656097"/>
                <a:gd name="connsiteY14" fmla="*/ 626411 h 1656098"/>
                <a:gd name="connsiteX15" fmla="*/ 1501984 w 1656097"/>
                <a:gd name="connsiteY15" fmla="*/ 701032 h 1656098"/>
                <a:gd name="connsiteX16" fmla="*/ 1656097 w 1656097"/>
                <a:gd name="connsiteY16" fmla="*/ 734067 h 1656098"/>
                <a:gd name="connsiteX17" fmla="*/ 1656097 w 1656097"/>
                <a:gd name="connsiteY17" fmla="*/ 922032 h 1656098"/>
                <a:gd name="connsiteX18" fmla="*/ 1511749 w 1656097"/>
                <a:gd name="connsiteY18" fmla="*/ 952973 h 1656098"/>
                <a:gd name="connsiteX19" fmla="*/ 1506114 w 1656097"/>
                <a:gd name="connsiteY19" fmla="*/ 989892 h 1656098"/>
                <a:gd name="connsiteX20" fmla="*/ 1491538 w 1656097"/>
                <a:gd name="connsiteY20" fmla="*/ 1048074 h 1656098"/>
                <a:gd name="connsiteX21" fmla="*/ 1485827 w 1656097"/>
                <a:gd name="connsiteY21" fmla="*/ 1064617 h 1656098"/>
                <a:gd name="connsiteX22" fmla="*/ 1592152 w 1656097"/>
                <a:gd name="connsiteY22" fmla="*/ 1160683 h 1656098"/>
                <a:gd name="connsiteX23" fmla="*/ 1498169 w 1656097"/>
                <a:gd name="connsiteY23" fmla="*/ 1323465 h 1656098"/>
                <a:gd name="connsiteX24" fmla="*/ 1367507 w 1656097"/>
                <a:gd name="connsiteY24" fmla="*/ 1281258 h 1656098"/>
                <a:gd name="connsiteX25" fmla="*/ 1351398 w 1656097"/>
                <a:gd name="connsiteY25" fmla="*/ 1303350 h 1656098"/>
                <a:gd name="connsiteX26" fmla="*/ 1301049 w 1656097"/>
                <a:gd name="connsiteY26" fmla="*/ 1355691 h 1656098"/>
                <a:gd name="connsiteX27" fmla="*/ 1282493 w 1656097"/>
                <a:gd name="connsiteY27" fmla="*/ 1371332 h 1656098"/>
                <a:gd name="connsiteX28" fmla="*/ 1323465 w 1656097"/>
                <a:gd name="connsiteY28" fmla="*/ 1498169 h 1656098"/>
                <a:gd name="connsiteX29" fmla="*/ 1160682 w 1656097"/>
                <a:gd name="connsiteY29" fmla="*/ 1592152 h 1656098"/>
                <a:gd name="connsiteX30" fmla="*/ 1074277 w 1656097"/>
                <a:gd name="connsiteY30" fmla="*/ 1496521 h 1656098"/>
                <a:gd name="connsiteX31" fmla="*/ 1052042 w 1656097"/>
                <a:gd name="connsiteY31" fmla="*/ 1505484 h 1656098"/>
                <a:gd name="connsiteX32" fmla="*/ 948719 w 1656097"/>
                <a:gd name="connsiteY32" fmla="*/ 1531593 h 1656098"/>
                <a:gd name="connsiteX33" fmla="*/ 922032 w 1656097"/>
                <a:gd name="connsiteY33" fmla="*/ 1656098 h 1656098"/>
                <a:gd name="connsiteX34" fmla="*/ 734066 w 1656097"/>
                <a:gd name="connsiteY34" fmla="*/ 1656098 h 1656098"/>
                <a:gd name="connsiteX35" fmla="*/ 707323 w 1656097"/>
                <a:gd name="connsiteY35" fmla="*/ 1531333 h 1656098"/>
                <a:gd name="connsiteX36" fmla="*/ 688561 w 1656097"/>
                <a:gd name="connsiteY36" fmla="*/ 1528470 h 1656098"/>
                <a:gd name="connsiteX37" fmla="*/ 581645 w 1656097"/>
                <a:gd name="connsiteY37" fmla="*/ 1496716 h 1656098"/>
                <a:gd name="connsiteX38" fmla="*/ 495416 w 1656097"/>
                <a:gd name="connsiteY38" fmla="*/ 1592152 h 1656098"/>
                <a:gd name="connsiteX39" fmla="*/ 332634 w 1656097"/>
                <a:gd name="connsiteY39" fmla="*/ 1498169 h 1656098"/>
                <a:gd name="connsiteX40" fmla="*/ 373389 w 1656097"/>
                <a:gd name="connsiteY40" fmla="*/ 1372000 h 1656098"/>
                <a:gd name="connsiteX41" fmla="*/ 293970 w 1656097"/>
                <a:gd name="connsiteY41" fmla="*/ 1290661 h 1656098"/>
                <a:gd name="connsiteX42" fmla="*/ 287662 w 1656097"/>
                <a:gd name="connsiteY42" fmla="*/ 1281558 h 1656098"/>
                <a:gd name="connsiteX43" fmla="*/ 157930 w 1656097"/>
                <a:gd name="connsiteY43" fmla="*/ 1323465 h 1656098"/>
                <a:gd name="connsiteX44" fmla="*/ 63947 w 1656097"/>
                <a:gd name="connsiteY44" fmla="*/ 1160683 h 1656098"/>
                <a:gd name="connsiteX45" fmla="*/ 170348 w 1656097"/>
                <a:gd name="connsiteY45" fmla="*/ 1064548 h 1656098"/>
                <a:gd name="connsiteX46" fmla="*/ 159896 w 1656097"/>
                <a:gd name="connsiteY46" fmla="*/ 1031651 h 1656098"/>
                <a:gd name="connsiteX47" fmla="*/ 144063 w 1656097"/>
                <a:gd name="connsiteY47" fmla="*/ 952912 h 1656098"/>
                <a:gd name="connsiteX48" fmla="*/ 0 w 1656097"/>
                <a:gd name="connsiteY48" fmla="*/ 922032 h 1656098"/>
                <a:gd name="connsiteX49" fmla="*/ 0 w 1656097"/>
                <a:gd name="connsiteY49" fmla="*/ 734067 h 1656098"/>
                <a:gd name="connsiteX50" fmla="*/ 152682 w 1656097"/>
                <a:gd name="connsiteY50" fmla="*/ 701339 h 1656098"/>
                <a:gd name="connsiteX51" fmla="*/ 159896 w 1656097"/>
                <a:gd name="connsiteY51" fmla="*/ 669158 h 1656098"/>
                <a:gd name="connsiteX52" fmla="*/ 182923 w 1656097"/>
                <a:gd name="connsiteY52" fmla="*/ 602913 h 1656098"/>
                <a:gd name="connsiteX53" fmla="*/ 63947 w 1656097"/>
                <a:gd name="connsiteY53" fmla="*/ 495417 h 1656098"/>
                <a:gd name="connsiteX54" fmla="*/ 157930 w 1656097"/>
                <a:gd name="connsiteY54" fmla="*/ 332634 h 1656098"/>
                <a:gd name="connsiteX55" fmla="*/ 318389 w 1656097"/>
                <a:gd name="connsiteY55" fmla="*/ 384465 h 1656098"/>
                <a:gd name="connsiteX56" fmla="*/ 353537 w 1656097"/>
                <a:gd name="connsiteY56" fmla="*/ 346539 h 1656098"/>
                <a:gd name="connsiteX57" fmla="*/ 385166 w 1656097"/>
                <a:gd name="connsiteY57" fmla="*/ 320558 h 1656098"/>
                <a:gd name="connsiteX58" fmla="*/ 332634 w 1656097"/>
                <a:gd name="connsiteY58" fmla="*/ 157929 h 1656098"/>
                <a:gd name="connsiteX59" fmla="*/ 495416 w 1656097"/>
                <a:gd name="connsiteY59" fmla="*/ 63947 h 1656098"/>
                <a:gd name="connsiteX60" fmla="*/ 612546 w 1656097"/>
                <a:gd name="connsiteY60" fmla="*/ 193585 h 1656098"/>
                <a:gd name="connsiteX61" fmla="*/ 688561 w 1656097"/>
                <a:gd name="connsiteY61" fmla="*/ 172338 h 1656098"/>
                <a:gd name="connsiteX62" fmla="*/ 697415 w 1656097"/>
                <a:gd name="connsiteY62" fmla="*/ 170987 h 165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656097" h="1656098">
                  <a:moveTo>
                    <a:pt x="734066" y="0"/>
                  </a:moveTo>
                  <a:lnTo>
                    <a:pt x="922032" y="0"/>
                  </a:lnTo>
                  <a:lnTo>
                    <a:pt x="958682" y="170987"/>
                  </a:lnTo>
                  <a:lnTo>
                    <a:pt x="967537" y="172338"/>
                  </a:lnTo>
                  <a:lnTo>
                    <a:pt x="1042604" y="194634"/>
                  </a:lnTo>
                  <a:lnTo>
                    <a:pt x="1160682" y="63947"/>
                  </a:lnTo>
                  <a:lnTo>
                    <a:pt x="1323465" y="157929"/>
                  </a:lnTo>
                  <a:lnTo>
                    <a:pt x="1271151" y="319877"/>
                  </a:lnTo>
                  <a:lnTo>
                    <a:pt x="1280994" y="327054"/>
                  </a:lnTo>
                  <a:cubicBezTo>
                    <a:pt x="1299308" y="342918"/>
                    <a:pt x="1316780" y="359726"/>
                    <a:pt x="1333335" y="377405"/>
                  </a:cubicBezTo>
                  <a:lnTo>
                    <a:pt x="1338950" y="384065"/>
                  </a:lnTo>
                  <a:lnTo>
                    <a:pt x="1498169" y="332634"/>
                  </a:lnTo>
                  <a:lnTo>
                    <a:pt x="1592152" y="495417"/>
                  </a:lnTo>
                  <a:lnTo>
                    <a:pt x="1473528" y="602595"/>
                  </a:lnTo>
                  <a:lnTo>
                    <a:pt x="1483127" y="626411"/>
                  </a:lnTo>
                  <a:lnTo>
                    <a:pt x="1501984" y="701032"/>
                  </a:lnTo>
                  <a:lnTo>
                    <a:pt x="1656097" y="734067"/>
                  </a:lnTo>
                  <a:lnTo>
                    <a:pt x="1656097" y="922032"/>
                  </a:lnTo>
                  <a:lnTo>
                    <a:pt x="1511749" y="952973"/>
                  </a:lnTo>
                  <a:lnTo>
                    <a:pt x="1506114" y="989892"/>
                  </a:lnTo>
                  <a:cubicBezTo>
                    <a:pt x="1502081" y="1009604"/>
                    <a:pt x="1497209" y="1029011"/>
                    <a:pt x="1491538" y="1048074"/>
                  </a:cubicBezTo>
                  <a:lnTo>
                    <a:pt x="1485827" y="1064617"/>
                  </a:lnTo>
                  <a:lnTo>
                    <a:pt x="1592152" y="1160683"/>
                  </a:lnTo>
                  <a:lnTo>
                    <a:pt x="1498169" y="1323465"/>
                  </a:lnTo>
                  <a:lnTo>
                    <a:pt x="1367507" y="1281258"/>
                  </a:lnTo>
                  <a:lnTo>
                    <a:pt x="1351398" y="1303350"/>
                  </a:lnTo>
                  <a:cubicBezTo>
                    <a:pt x="1335535" y="1321664"/>
                    <a:pt x="1318727" y="1339136"/>
                    <a:pt x="1301049" y="1355691"/>
                  </a:cubicBezTo>
                  <a:lnTo>
                    <a:pt x="1282493" y="1371332"/>
                  </a:lnTo>
                  <a:lnTo>
                    <a:pt x="1323465" y="1498169"/>
                  </a:lnTo>
                  <a:lnTo>
                    <a:pt x="1160682" y="1592152"/>
                  </a:lnTo>
                  <a:lnTo>
                    <a:pt x="1074277" y="1496521"/>
                  </a:lnTo>
                  <a:lnTo>
                    <a:pt x="1052042" y="1505484"/>
                  </a:lnTo>
                  <a:lnTo>
                    <a:pt x="948719" y="1531593"/>
                  </a:lnTo>
                  <a:lnTo>
                    <a:pt x="922032" y="1656098"/>
                  </a:lnTo>
                  <a:lnTo>
                    <a:pt x="734066" y="1656098"/>
                  </a:lnTo>
                  <a:lnTo>
                    <a:pt x="707323" y="1531333"/>
                  </a:lnTo>
                  <a:lnTo>
                    <a:pt x="688561" y="1528470"/>
                  </a:lnTo>
                  <a:lnTo>
                    <a:pt x="581645" y="1496716"/>
                  </a:lnTo>
                  <a:lnTo>
                    <a:pt x="495416" y="1592152"/>
                  </a:lnTo>
                  <a:lnTo>
                    <a:pt x="332634" y="1498169"/>
                  </a:lnTo>
                  <a:lnTo>
                    <a:pt x="373389" y="1372000"/>
                  </a:lnTo>
                  <a:lnTo>
                    <a:pt x="293970" y="1290661"/>
                  </a:lnTo>
                  <a:lnTo>
                    <a:pt x="287662" y="1281558"/>
                  </a:lnTo>
                  <a:lnTo>
                    <a:pt x="157930" y="1323465"/>
                  </a:lnTo>
                  <a:lnTo>
                    <a:pt x="63947" y="1160683"/>
                  </a:lnTo>
                  <a:lnTo>
                    <a:pt x="170348" y="1064548"/>
                  </a:lnTo>
                  <a:lnTo>
                    <a:pt x="159896" y="1031651"/>
                  </a:lnTo>
                  <a:lnTo>
                    <a:pt x="144063" y="952912"/>
                  </a:lnTo>
                  <a:lnTo>
                    <a:pt x="0" y="922032"/>
                  </a:lnTo>
                  <a:lnTo>
                    <a:pt x="0" y="734067"/>
                  </a:lnTo>
                  <a:lnTo>
                    <a:pt x="152682" y="701339"/>
                  </a:lnTo>
                  <a:lnTo>
                    <a:pt x="159896" y="669158"/>
                  </a:lnTo>
                  <a:lnTo>
                    <a:pt x="182923" y="602913"/>
                  </a:lnTo>
                  <a:lnTo>
                    <a:pt x="63947" y="495417"/>
                  </a:lnTo>
                  <a:lnTo>
                    <a:pt x="157930" y="332634"/>
                  </a:lnTo>
                  <a:lnTo>
                    <a:pt x="318389" y="384465"/>
                  </a:lnTo>
                  <a:lnTo>
                    <a:pt x="353537" y="346539"/>
                  </a:lnTo>
                  <a:lnTo>
                    <a:pt x="385166" y="320558"/>
                  </a:lnTo>
                  <a:lnTo>
                    <a:pt x="332634" y="157929"/>
                  </a:lnTo>
                  <a:lnTo>
                    <a:pt x="495416" y="63947"/>
                  </a:lnTo>
                  <a:lnTo>
                    <a:pt x="612546" y="193585"/>
                  </a:lnTo>
                  <a:lnTo>
                    <a:pt x="688561" y="172338"/>
                  </a:lnTo>
                  <a:lnTo>
                    <a:pt x="697415" y="170987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45" name="组合 32"/>
            <p:cNvGrpSpPr/>
            <p:nvPr/>
          </p:nvGrpSpPr>
          <p:grpSpPr>
            <a:xfrm>
              <a:off x="3984171" y="1191881"/>
              <a:ext cx="4356492" cy="2940376"/>
              <a:chOff x="4926840" y="1247452"/>
              <a:chExt cx="5236396" cy="3853841"/>
            </a:xfrm>
          </p:grpSpPr>
          <p:sp>
            <p:nvSpPr>
              <p:cNvPr id="50" name="任意多边形 33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34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F87818"/>
              </a:solidFill>
              <a:ln w="22225">
                <a:gradFill flip="none" rotWithShape="1">
                  <a:gsLst>
                    <a:gs pos="0">
                      <a:srgbClr val="CDCDCD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35"/>
              <p:cNvSpPr/>
              <p:nvPr/>
            </p:nvSpPr>
            <p:spPr>
              <a:xfrm>
                <a:off x="5269986" y="2070518"/>
                <a:ext cx="976133" cy="97613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rgbClr val="CDCDCD"/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4">
                <a:extLst>
                  <a:ext uri="{FF2B5EF4-FFF2-40B4-BE49-F238E27FC236}">
                    <a16:creationId xmlns:a16="http://schemas.microsoft.com/office/drawing/2014/main" id="{B8F01106-F0CE-4DE8-A819-7BE37DC66995}"/>
                  </a:ext>
                </a:extLst>
              </p:cNvPr>
              <p:cNvSpPr/>
              <p:nvPr/>
            </p:nvSpPr>
            <p:spPr>
              <a:xfrm>
                <a:off x="6928559" y="1247452"/>
                <a:ext cx="1129900" cy="112990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22225">
                <a:gradFill flip="none" rotWithShape="1">
                  <a:gsLst>
                    <a:gs pos="0">
                      <a:srgbClr val="CDCDCD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5">
                <a:extLst>
                  <a:ext uri="{FF2B5EF4-FFF2-40B4-BE49-F238E27FC236}">
                    <a16:creationId xmlns:a16="http://schemas.microsoft.com/office/drawing/2014/main" id="{2F44F2EE-CAAD-41E5-90F2-9F4E8940767B}"/>
                  </a:ext>
                </a:extLst>
              </p:cNvPr>
              <p:cNvSpPr/>
              <p:nvPr/>
            </p:nvSpPr>
            <p:spPr>
              <a:xfrm>
                <a:off x="7017753" y="1330096"/>
                <a:ext cx="976133" cy="97613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rgbClr val="CDCDCD"/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4">
                <a:extLst>
                  <a:ext uri="{FF2B5EF4-FFF2-40B4-BE49-F238E27FC236}">
                    <a16:creationId xmlns:a16="http://schemas.microsoft.com/office/drawing/2014/main" id="{9121FD48-C8B3-4828-BD99-2394EF62BBF1}"/>
                  </a:ext>
                </a:extLst>
              </p:cNvPr>
              <p:cNvSpPr/>
              <p:nvPr/>
            </p:nvSpPr>
            <p:spPr>
              <a:xfrm>
                <a:off x="8653717" y="1878609"/>
                <a:ext cx="1129900" cy="1129900"/>
              </a:xfrm>
              <a:prstGeom prst="ellipse">
                <a:avLst/>
              </a:prstGeom>
              <a:solidFill>
                <a:srgbClr val="FFCE33"/>
              </a:solidFill>
              <a:ln w="22225">
                <a:gradFill flip="none" rotWithShape="1">
                  <a:gsLst>
                    <a:gs pos="0">
                      <a:srgbClr val="CDCDCD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5">
                <a:extLst>
                  <a:ext uri="{FF2B5EF4-FFF2-40B4-BE49-F238E27FC236}">
                    <a16:creationId xmlns:a16="http://schemas.microsoft.com/office/drawing/2014/main" id="{4718C107-0839-4C27-AFF6-AF9BC0CCCA9E}"/>
                  </a:ext>
                </a:extLst>
              </p:cNvPr>
              <p:cNvSpPr/>
              <p:nvPr/>
            </p:nvSpPr>
            <p:spPr>
              <a:xfrm>
                <a:off x="8752594" y="1964349"/>
                <a:ext cx="976133" cy="97613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rgbClr val="CDCDCD"/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34">
                <a:extLst>
                  <a:ext uri="{FF2B5EF4-FFF2-40B4-BE49-F238E27FC236}">
                    <a16:creationId xmlns:a16="http://schemas.microsoft.com/office/drawing/2014/main" id="{9651AC7F-B045-476E-83CA-8799DD3B6872}"/>
                  </a:ext>
                </a:extLst>
              </p:cNvPr>
              <p:cNvSpPr/>
              <p:nvPr/>
            </p:nvSpPr>
            <p:spPr>
              <a:xfrm>
                <a:off x="9033336" y="3971393"/>
                <a:ext cx="1129900" cy="1129900"/>
              </a:xfrm>
              <a:prstGeom prst="ellipse">
                <a:avLst/>
              </a:prstGeom>
              <a:solidFill>
                <a:srgbClr val="0070C0"/>
              </a:solidFill>
              <a:ln w="22225">
                <a:gradFill flip="none" rotWithShape="1">
                  <a:gsLst>
                    <a:gs pos="0">
                      <a:srgbClr val="CDCDCD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35">
                <a:extLst>
                  <a:ext uri="{FF2B5EF4-FFF2-40B4-BE49-F238E27FC236}">
                    <a16:creationId xmlns:a16="http://schemas.microsoft.com/office/drawing/2014/main" id="{CD3392FC-6120-493A-8C29-C0BDC40D287F}"/>
                  </a:ext>
                </a:extLst>
              </p:cNvPr>
              <p:cNvSpPr/>
              <p:nvPr/>
            </p:nvSpPr>
            <p:spPr>
              <a:xfrm>
                <a:off x="9118251" y="4053514"/>
                <a:ext cx="976133" cy="97613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rgbClr val="CDCDCD"/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5" name="泪滴形 23">
              <a:extLst>
                <a:ext uri="{FF2B5EF4-FFF2-40B4-BE49-F238E27FC236}">
                  <a16:creationId xmlns:a16="http://schemas.microsoft.com/office/drawing/2014/main" id="{F05B2E54-F923-4DC5-A4C7-E2C7BF6B6DEE}"/>
                </a:ext>
              </a:extLst>
            </p:cNvPr>
            <p:cNvSpPr/>
            <p:nvPr/>
          </p:nvSpPr>
          <p:spPr>
            <a:xfrm rot="1760035">
              <a:off x="3523517" y="2914055"/>
              <a:ext cx="1500767" cy="1483238"/>
            </a:xfrm>
            <a:prstGeom prst="teardrop">
              <a:avLst/>
            </a:prstGeom>
            <a:solidFill>
              <a:srgbClr val="00B0F0"/>
            </a:solidFill>
            <a:ln w="31750">
              <a:solidFill>
                <a:srgbClr val="F9F9F9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泪滴形 21">
              <a:extLst>
                <a:ext uri="{FF2B5EF4-FFF2-40B4-BE49-F238E27FC236}">
                  <a16:creationId xmlns:a16="http://schemas.microsoft.com/office/drawing/2014/main" id="{994F711A-F123-4261-8AA1-7AA79EDF82C8}"/>
                </a:ext>
              </a:extLst>
            </p:cNvPr>
            <p:cNvSpPr/>
            <p:nvPr/>
          </p:nvSpPr>
          <p:spPr>
            <a:xfrm rot="945297" flipH="1">
              <a:off x="6142683" y="4089461"/>
              <a:ext cx="1472730" cy="1511475"/>
            </a:xfrm>
            <a:prstGeom prst="teardrop">
              <a:avLst/>
            </a:prstGeom>
            <a:solidFill>
              <a:srgbClr val="00B050"/>
            </a:solidFill>
            <a:ln w="31750">
              <a:solidFill>
                <a:srgbClr val="F9F9F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泪滴形 23">
              <a:extLst>
                <a:ext uri="{FF2B5EF4-FFF2-40B4-BE49-F238E27FC236}">
                  <a16:creationId xmlns:a16="http://schemas.microsoft.com/office/drawing/2014/main" id="{36F17603-7C8B-4FFF-986E-67B04E494692}"/>
                </a:ext>
              </a:extLst>
            </p:cNvPr>
            <p:cNvSpPr/>
            <p:nvPr/>
          </p:nvSpPr>
          <p:spPr>
            <a:xfrm rot="20447598">
              <a:off x="4524832" y="4138883"/>
              <a:ext cx="1500767" cy="1483238"/>
            </a:xfrm>
            <a:prstGeom prst="teardrop">
              <a:avLst/>
            </a:prstGeom>
            <a:solidFill>
              <a:srgbClr val="B31FCD"/>
            </a:solidFill>
            <a:ln w="31750">
              <a:solidFill>
                <a:srgbClr val="F9F9F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任意多边形 33">
              <a:extLst>
                <a:ext uri="{FF2B5EF4-FFF2-40B4-BE49-F238E27FC236}">
                  <a16:creationId xmlns:a16="http://schemas.microsoft.com/office/drawing/2014/main" id="{F72643F9-D080-493A-B56A-E39B386B332A}"/>
                </a:ext>
              </a:extLst>
            </p:cNvPr>
            <p:cNvSpPr/>
            <p:nvPr/>
          </p:nvSpPr>
          <p:spPr>
            <a:xfrm>
              <a:off x="3605980" y="3033596"/>
              <a:ext cx="1377813" cy="1263558"/>
            </a:xfrm>
            <a:custGeom>
              <a:avLst/>
              <a:gdLst>
                <a:gd name="connsiteX0" fmla="*/ 734066 w 1656097"/>
                <a:gd name="connsiteY0" fmla="*/ 0 h 1656098"/>
                <a:gd name="connsiteX1" fmla="*/ 922032 w 1656097"/>
                <a:gd name="connsiteY1" fmla="*/ 0 h 1656098"/>
                <a:gd name="connsiteX2" fmla="*/ 958682 w 1656097"/>
                <a:gd name="connsiteY2" fmla="*/ 170987 h 1656098"/>
                <a:gd name="connsiteX3" fmla="*/ 967537 w 1656097"/>
                <a:gd name="connsiteY3" fmla="*/ 172338 h 1656098"/>
                <a:gd name="connsiteX4" fmla="*/ 1042604 w 1656097"/>
                <a:gd name="connsiteY4" fmla="*/ 194634 h 1656098"/>
                <a:gd name="connsiteX5" fmla="*/ 1160682 w 1656097"/>
                <a:gd name="connsiteY5" fmla="*/ 63947 h 1656098"/>
                <a:gd name="connsiteX6" fmla="*/ 1323465 w 1656097"/>
                <a:gd name="connsiteY6" fmla="*/ 157929 h 1656098"/>
                <a:gd name="connsiteX7" fmla="*/ 1271151 w 1656097"/>
                <a:gd name="connsiteY7" fmla="*/ 319877 h 1656098"/>
                <a:gd name="connsiteX8" fmla="*/ 1280994 w 1656097"/>
                <a:gd name="connsiteY8" fmla="*/ 327054 h 1656098"/>
                <a:gd name="connsiteX9" fmla="*/ 1333335 w 1656097"/>
                <a:gd name="connsiteY9" fmla="*/ 377405 h 1656098"/>
                <a:gd name="connsiteX10" fmla="*/ 1338950 w 1656097"/>
                <a:gd name="connsiteY10" fmla="*/ 384065 h 1656098"/>
                <a:gd name="connsiteX11" fmla="*/ 1498169 w 1656097"/>
                <a:gd name="connsiteY11" fmla="*/ 332634 h 1656098"/>
                <a:gd name="connsiteX12" fmla="*/ 1592152 w 1656097"/>
                <a:gd name="connsiteY12" fmla="*/ 495417 h 1656098"/>
                <a:gd name="connsiteX13" fmla="*/ 1473528 w 1656097"/>
                <a:gd name="connsiteY13" fmla="*/ 602595 h 1656098"/>
                <a:gd name="connsiteX14" fmla="*/ 1483127 w 1656097"/>
                <a:gd name="connsiteY14" fmla="*/ 626411 h 1656098"/>
                <a:gd name="connsiteX15" fmla="*/ 1501984 w 1656097"/>
                <a:gd name="connsiteY15" fmla="*/ 701032 h 1656098"/>
                <a:gd name="connsiteX16" fmla="*/ 1656097 w 1656097"/>
                <a:gd name="connsiteY16" fmla="*/ 734067 h 1656098"/>
                <a:gd name="connsiteX17" fmla="*/ 1656097 w 1656097"/>
                <a:gd name="connsiteY17" fmla="*/ 922032 h 1656098"/>
                <a:gd name="connsiteX18" fmla="*/ 1511749 w 1656097"/>
                <a:gd name="connsiteY18" fmla="*/ 952973 h 1656098"/>
                <a:gd name="connsiteX19" fmla="*/ 1506114 w 1656097"/>
                <a:gd name="connsiteY19" fmla="*/ 989892 h 1656098"/>
                <a:gd name="connsiteX20" fmla="*/ 1491538 w 1656097"/>
                <a:gd name="connsiteY20" fmla="*/ 1048074 h 1656098"/>
                <a:gd name="connsiteX21" fmla="*/ 1485827 w 1656097"/>
                <a:gd name="connsiteY21" fmla="*/ 1064617 h 1656098"/>
                <a:gd name="connsiteX22" fmla="*/ 1592152 w 1656097"/>
                <a:gd name="connsiteY22" fmla="*/ 1160683 h 1656098"/>
                <a:gd name="connsiteX23" fmla="*/ 1498169 w 1656097"/>
                <a:gd name="connsiteY23" fmla="*/ 1323465 h 1656098"/>
                <a:gd name="connsiteX24" fmla="*/ 1367507 w 1656097"/>
                <a:gd name="connsiteY24" fmla="*/ 1281258 h 1656098"/>
                <a:gd name="connsiteX25" fmla="*/ 1351398 w 1656097"/>
                <a:gd name="connsiteY25" fmla="*/ 1303350 h 1656098"/>
                <a:gd name="connsiteX26" fmla="*/ 1301049 w 1656097"/>
                <a:gd name="connsiteY26" fmla="*/ 1355691 h 1656098"/>
                <a:gd name="connsiteX27" fmla="*/ 1282493 w 1656097"/>
                <a:gd name="connsiteY27" fmla="*/ 1371332 h 1656098"/>
                <a:gd name="connsiteX28" fmla="*/ 1323465 w 1656097"/>
                <a:gd name="connsiteY28" fmla="*/ 1498169 h 1656098"/>
                <a:gd name="connsiteX29" fmla="*/ 1160682 w 1656097"/>
                <a:gd name="connsiteY29" fmla="*/ 1592152 h 1656098"/>
                <a:gd name="connsiteX30" fmla="*/ 1074277 w 1656097"/>
                <a:gd name="connsiteY30" fmla="*/ 1496521 h 1656098"/>
                <a:gd name="connsiteX31" fmla="*/ 1052042 w 1656097"/>
                <a:gd name="connsiteY31" fmla="*/ 1505484 h 1656098"/>
                <a:gd name="connsiteX32" fmla="*/ 948719 w 1656097"/>
                <a:gd name="connsiteY32" fmla="*/ 1531593 h 1656098"/>
                <a:gd name="connsiteX33" fmla="*/ 922032 w 1656097"/>
                <a:gd name="connsiteY33" fmla="*/ 1656098 h 1656098"/>
                <a:gd name="connsiteX34" fmla="*/ 734066 w 1656097"/>
                <a:gd name="connsiteY34" fmla="*/ 1656098 h 1656098"/>
                <a:gd name="connsiteX35" fmla="*/ 707323 w 1656097"/>
                <a:gd name="connsiteY35" fmla="*/ 1531333 h 1656098"/>
                <a:gd name="connsiteX36" fmla="*/ 688561 w 1656097"/>
                <a:gd name="connsiteY36" fmla="*/ 1528470 h 1656098"/>
                <a:gd name="connsiteX37" fmla="*/ 581645 w 1656097"/>
                <a:gd name="connsiteY37" fmla="*/ 1496716 h 1656098"/>
                <a:gd name="connsiteX38" fmla="*/ 495416 w 1656097"/>
                <a:gd name="connsiteY38" fmla="*/ 1592152 h 1656098"/>
                <a:gd name="connsiteX39" fmla="*/ 332634 w 1656097"/>
                <a:gd name="connsiteY39" fmla="*/ 1498169 h 1656098"/>
                <a:gd name="connsiteX40" fmla="*/ 373389 w 1656097"/>
                <a:gd name="connsiteY40" fmla="*/ 1372000 h 1656098"/>
                <a:gd name="connsiteX41" fmla="*/ 293970 w 1656097"/>
                <a:gd name="connsiteY41" fmla="*/ 1290661 h 1656098"/>
                <a:gd name="connsiteX42" fmla="*/ 287662 w 1656097"/>
                <a:gd name="connsiteY42" fmla="*/ 1281558 h 1656098"/>
                <a:gd name="connsiteX43" fmla="*/ 157930 w 1656097"/>
                <a:gd name="connsiteY43" fmla="*/ 1323465 h 1656098"/>
                <a:gd name="connsiteX44" fmla="*/ 63947 w 1656097"/>
                <a:gd name="connsiteY44" fmla="*/ 1160683 h 1656098"/>
                <a:gd name="connsiteX45" fmla="*/ 170348 w 1656097"/>
                <a:gd name="connsiteY45" fmla="*/ 1064548 h 1656098"/>
                <a:gd name="connsiteX46" fmla="*/ 159896 w 1656097"/>
                <a:gd name="connsiteY46" fmla="*/ 1031651 h 1656098"/>
                <a:gd name="connsiteX47" fmla="*/ 144063 w 1656097"/>
                <a:gd name="connsiteY47" fmla="*/ 952912 h 1656098"/>
                <a:gd name="connsiteX48" fmla="*/ 0 w 1656097"/>
                <a:gd name="connsiteY48" fmla="*/ 922032 h 1656098"/>
                <a:gd name="connsiteX49" fmla="*/ 0 w 1656097"/>
                <a:gd name="connsiteY49" fmla="*/ 734067 h 1656098"/>
                <a:gd name="connsiteX50" fmla="*/ 152682 w 1656097"/>
                <a:gd name="connsiteY50" fmla="*/ 701339 h 1656098"/>
                <a:gd name="connsiteX51" fmla="*/ 159896 w 1656097"/>
                <a:gd name="connsiteY51" fmla="*/ 669158 h 1656098"/>
                <a:gd name="connsiteX52" fmla="*/ 182923 w 1656097"/>
                <a:gd name="connsiteY52" fmla="*/ 602913 h 1656098"/>
                <a:gd name="connsiteX53" fmla="*/ 63947 w 1656097"/>
                <a:gd name="connsiteY53" fmla="*/ 495417 h 1656098"/>
                <a:gd name="connsiteX54" fmla="*/ 157930 w 1656097"/>
                <a:gd name="connsiteY54" fmla="*/ 332634 h 1656098"/>
                <a:gd name="connsiteX55" fmla="*/ 318389 w 1656097"/>
                <a:gd name="connsiteY55" fmla="*/ 384465 h 1656098"/>
                <a:gd name="connsiteX56" fmla="*/ 353537 w 1656097"/>
                <a:gd name="connsiteY56" fmla="*/ 346539 h 1656098"/>
                <a:gd name="connsiteX57" fmla="*/ 385166 w 1656097"/>
                <a:gd name="connsiteY57" fmla="*/ 320558 h 1656098"/>
                <a:gd name="connsiteX58" fmla="*/ 332634 w 1656097"/>
                <a:gd name="connsiteY58" fmla="*/ 157929 h 1656098"/>
                <a:gd name="connsiteX59" fmla="*/ 495416 w 1656097"/>
                <a:gd name="connsiteY59" fmla="*/ 63947 h 1656098"/>
                <a:gd name="connsiteX60" fmla="*/ 612546 w 1656097"/>
                <a:gd name="connsiteY60" fmla="*/ 193585 h 1656098"/>
                <a:gd name="connsiteX61" fmla="*/ 688561 w 1656097"/>
                <a:gd name="connsiteY61" fmla="*/ 172338 h 1656098"/>
                <a:gd name="connsiteX62" fmla="*/ 697415 w 1656097"/>
                <a:gd name="connsiteY62" fmla="*/ 170987 h 165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656097" h="1656098">
                  <a:moveTo>
                    <a:pt x="734066" y="0"/>
                  </a:moveTo>
                  <a:lnTo>
                    <a:pt x="922032" y="0"/>
                  </a:lnTo>
                  <a:lnTo>
                    <a:pt x="958682" y="170987"/>
                  </a:lnTo>
                  <a:lnTo>
                    <a:pt x="967537" y="172338"/>
                  </a:lnTo>
                  <a:lnTo>
                    <a:pt x="1042604" y="194634"/>
                  </a:lnTo>
                  <a:lnTo>
                    <a:pt x="1160682" y="63947"/>
                  </a:lnTo>
                  <a:lnTo>
                    <a:pt x="1323465" y="157929"/>
                  </a:lnTo>
                  <a:lnTo>
                    <a:pt x="1271151" y="319877"/>
                  </a:lnTo>
                  <a:lnTo>
                    <a:pt x="1280994" y="327054"/>
                  </a:lnTo>
                  <a:cubicBezTo>
                    <a:pt x="1299308" y="342918"/>
                    <a:pt x="1316780" y="359726"/>
                    <a:pt x="1333335" y="377405"/>
                  </a:cubicBezTo>
                  <a:lnTo>
                    <a:pt x="1338950" y="384065"/>
                  </a:lnTo>
                  <a:lnTo>
                    <a:pt x="1498169" y="332634"/>
                  </a:lnTo>
                  <a:lnTo>
                    <a:pt x="1592152" y="495417"/>
                  </a:lnTo>
                  <a:lnTo>
                    <a:pt x="1473528" y="602595"/>
                  </a:lnTo>
                  <a:lnTo>
                    <a:pt x="1483127" y="626411"/>
                  </a:lnTo>
                  <a:lnTo>
                    <a:pt x="1501984" y="701032"/>
                  </a:lnTo>
                  <a:lnTo>
                    <a:pt x="1656097" y="734067"/>
                  </a:lnTo>
                  <a:lnTo>
                    <a:pt x="1656097" y="922032"/>
                  </a:lnTo>
                  <a:lnTo>
                    <a:pt x="1511749" y="952973"/>
                  </a:lnTo>
                  <a:lnTo>
                    <a:pt x="1506114" y="989892"/>
                  </a:lnTo>
                  <a:cubicBezTo>
                    <a:pt x="1502081" y="1009604"/>
                    <a:pt x="1497209" y="1029011"/>
                    <a:pt x="1491538" y="1048074"/>
                  </a:cubicBezTo>
                  <a:lnTo>
                    <a:pt x="1485827" y="1064617"/>
                  </a:lnTo>
                  <a:lnTo>
                    <a:pt x="1592152" y="1160683"/>
                  </a:lnTo>
                  <a:lnTo>
                    <a:pt x="1498169" y="1323465"/>
                  </a:lnTo>
                  <a:lnTo>
                    <a:pt x="1367507" y="1281258"/>
                  </a:lnTo>
                  <a:lnTo>
                    <a:pt x="1351398" y="1303350"/>
                  </a:lnTo>
                  <a:cubicBezTo>
                    <a:pt x="1335535" y="1321664"/>
                    <a:pt x="1318727" y="1339136"/>
                    <a:pt x="1301049" y="1355691"/>
                  </a:cubicBezTo>
                  <a:lnTo>
                    <a:pt x="1282493" y="1371332"/>
                  </a:lnTo>
                  <a:lnTo>
                    <a:pt x="1323465" y="1498169"/>
                  </a:lnTo>
                  <a:lnTo>
                    <a:pt x="1160682" y="1592152"/>
                  </a:lnTo>
                  <a:lnTo>
                    <a:pt x="1074277" y="1496521"/>
                  </a:lnTo>
                  <a:lnTo>
                    <a:pt x="1052042" y="1505484"/>
                  </a:lnTo>
                  <a:lnTo>
                    <a:pt x="948719" y="1531593"/>
                  </a:lnTo>
                  <a:lnTo>
                    <a:pt x="922032" y="1656098"/>
                  </a:lnTo>
                  <a:lnTo>
                    <a:pt x="734066" y="1656098"/>
                  </a:lnTo>
                  <a:lnTo>
                    <a:pt x="707323" y="1531333"/>
                  </a:lnTo>
                  <a:lnTo>
                    <a:pt x="688561" y="1528470"/>
                  </a:lnTo>
                  <a:lnTo>
                    <a:pt x="581645" y="1496716"/>
                  </a:lnTo>
                  <a:lnTo>
                    <a:pt x="495416" y="1592152"/>
                  </a:lnTo>
                  <a:lnTo>
                    <a:pt x="332634" y="1498169"/>
                  </a:lnTo>
                  <a:lnTo>
                    <a:pt x="373389" y="1372000"/>
                  </a:lnTo>
                  <a:lnTo>
                    <a:pt x="293970" y="1290661"/>
                  </a:lnTo>
                  <a:lnTo>
                    <a:pt x="287662" y="1281558"/>
                  </a:lnTo>
                  <a:lnTo>
                    <a:pt x="157930" y="1323465"/>
                  </a:lnTo>
                  <a:lnTo>
                    <a:pt x="63947" y="1160683"/>
                  </a:lnTo>
                  <a:lnTo>
                    <a:pt x="170348" y="1064548"/>
                  </a:lnTo>
                  <a:lnTo>
                    <a:pt x="159896" y="1031651"/>
                  </a:lnTo>
                  <a:lnTo>
                    <a:pt x="144063" y="952912"/>
                  </a:lnTo>
                  <a:lnTo>
                    <a:pt x="0" y="922032"/>
                  </a:lnTo>
                  <a:lnTo>
                    <a:pt x="0" y="734067"/>
                  </a:lnTo>
                  <a:lnTo>
                    <a:pt x="152682" y="701339"/>
                  </a:lnTo>
                  <a:lnTo>
                    <a:pt x="159896" y="669158"/>
                  </a:lnTo>
                  <a:lnTo>
                    <a:pt x="182923" y="602913"/>
                  </a:lnTo>
                  <a:lnTo>
                    <a:pt x="63947" y="495417"/>
                  </a:lnTo>
                  <a:lnTo>
                    <a:pt x="157930" y="332634"/>
                  </a:lnTo>
                  <a:lnTo>
                    <a:pt x="318389" y="384465"/>
                  </a:lnTo>
                  <a:lnTo>
                    <a:pt x="353537" y="346539"/>
                  </a:lnTo>
                  <a:lnTo>
                    <a:pt x="385166" y="320558"/>
                  </a:lnTo>
                  <a:lnTo>
                    <a:pt x="332634" y="157929"/>
                  </a:lnTo>
                  <a:lnTo>
                    <a:pt x="495416" y="63947"/>
                  </a:lnTo>
                  <a:lnTo>
                    <a:pt x="612546" y="193585"/>
                  </a:lnTo>
                  <a:lnTo>
                    <a:pt x="688561" y="172338"/>
                  </a:lnTo>
                  <a:lnTo>
                    <a:pt x="697415" y="170987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2" name="椭圆 34">
              <a:extLst>
                <a:ext uri="{FF2B5EF4-FFF2-40B4-BE49-F238E27FC236}">
                  <a16:creationId xmlns:a16="http://schemas.microsoft.com/office/drawing/2014/main" id="{1CD8D0D1-E2CD-416F-AA84-F8A8E63D62A4}"/>
                </a:ext>
              </a:extLst>
            </p:cNvPr>
            <p:cNvSpPr/>
            <p:nvPr/>
          </p:nvSpPr>
          <p:spPr>
            <a:xfrm>
              <a:off x="3815230" y="3239693"/>
              <a:ext cx="940036" cy="86208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2225">
              <a:gradFill flip="none" rotWithShape="1">
                <a:gsLst>
                  <a:gs pos="0">
                    <a:srgbClr val="CDCDCD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381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35">
              <a:extLst>
                <a:ext uri="{FF2B5EF4-FFF2-40B4-BE49-F238E27FC236}">
                  <a16:creationId xmlns:a16="http://schemas.microsoft.com/office/drawing/2014/main" id="{6FF59CAC-8BE0-4A6C-80B0-347FB185736A}"/>
                </a:ext>
              </a:extLst>
            </p:cNvPr>
            <p:cNvSpPr/>
            <p:nvPr/>
          </p:nvSpPr>
          <p:spPr>
            <a:xfrm>
              <a:off x="3895484" y="3305899"/>
              <a:ext cx="812107" cy="744765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rgbClr val="CDCDCD"/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889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任意多边形 33">
              <a:extLst>
                <a:ext uri="{FF2B5EF4-FFF2-40B4-BE49-F238E27FC236}">
                  <a16:creationId xmlns:a16="http://schemas.microsoft.com/office/drawing/2014/main" id="{2DCD26E3-D9FF-4B1A-B9ED-5BA51C04B5EE}"/>
                </a:ext>
              </a:extLst>
            </p:cNvPr>
            <p:cNvSpPr/>
            <p:nvPr/>
          </p:nvSpPr>
          <p:spPr>
            <a:xfrm>
              <a:off x="4594528" y="4236750"/>
              <a:ext cx="1377813" cy="1263558"/>
            </a:xfrm>
            <a:custGeom>
              <a:avLst/>
              <a:gdLst>
                <a:gd name="connsiteX0" fmla="*/ 734066 w 1656097"/>
                <a:gd name="connsiteY0" fmla="*/ 0 h 1656098"/>
                <a:gd name="connsiteX1" fmla="*/ 922032 w 1656097"/>
                <a:gd name="connsiteY1" fmla="*/ 0 h 1656098"/>
                <a:gd name="connsiteX2" fmla="*/ 958682 w 1656097"/>
                <a:gd name="connsiteY2" fmla="*/ 170987 h 1656098"/>
                <a:gd name="connsiteX3" fmla="*/ 967537 w 1656097"/>
                <a:gd name="connsiteY3" fmla="*/ 172338 h 1656098"/>
                <a:gd name="connsiteX4" fmla="*/ 1042604 w 1656097"/>
                <a:gd name="connsiteY4" fmla="*/ 194634 h 1656098"/>
                <a:gd name="connsiteX5" fmla="*/ 1160682 w 1656097"/>
                <a:gd name="connsiteY5" fmla="*/ 63947 h 1656098"/>
                <a:gd name="connsiteX6" fmla="*/ 1323465 w 1656097"/>
                <a:gd name="connsiteY6" fmla="*/ 157929 h 1656098"/>
                <a:gd name="connsiteX7" fmla="*/ 1271151 w 1656097"/>
                <a:gd name="connsiteY7" fmla="*/ 319877 h 1656098"/>
                <a:gd name="connsiteX8" fmla="*/ 1280994 w 1656097"/>
                <a:gd name="connsiteY8" fmla="*/ 327054 h 1656098"/>
                <a:gd name="connsiteX9" fmla="*/ 1333335 w 1656097"/>
                <a:gd name="connsiteY9" fmla="*/ 377405 h 1656098"/>
                <a:gd name="connsiteX10" fmla="*/ 1338950 w 1656097"/>
                <a:gd name="connsiteY10" fmla="*/ 384065 h 1656098"/>
                <a:gd name="connsiteX11" fmla="*/ 1498169 w 1656097"/>
                <a:gd name="connsiteY11" fmla="*/ 332634 h 1656098"/>
                <a:gd name="connsiteX12" fmla="*/ 1592152 w 1656097"/>
                <a:gd name="connsiteY12" fmla="*/ 495417 h 1656098"/>
                <a:gd name="connsiteX13" fmla="*/ 1473528 w 1656097"/>
                <a:gd name="connsiteY13" fmla="*/ 602595 h 1656098"/>
                <a:gd name="connsiteX14" fmla="*/ 1483127 w 1656097"/>
                <a:gd name="connsiteY14" fmla="*/ 626411 h 1656098"/>
                <a:gd name="connsiteX15" fmla="*/ 1501984 w 1656097"/>
                <a:gd name="connsiteY15" fmla="*/ 701032 h 1656098"/>
                <a:gd name="connsiteX16" fmla="*/ 1656097 w 1656097"/>
                <a:gd name="connsiteY16" fmla="*/ 734067 h 1656098"/>
                <a:gd name="connsiteX17" fmla="*/ 1656097 w 1656097"/>
                <a:gd name="connsiteY17" fmla="*/ 922032 h 1656098"/>
                <a:gd name="connsiteX18" fmla="*/ 1511749 w 1656097"/>
                <a:gd name="connsiteY18" fmla="*/ 952973 h 1656098"/>
                <a:gd name="connsiteX19" fmla="*/ 1506114 w 1656097"/>
                <a:gd name="connsiteY19" fmla="*/ 989892 h 1656098"/>
                <a:gd name="connsiteX20" fmla="*/ 1491538 w 1656097"/>
                <a:gd name="connsiteY20" fmla="*/ 1048074 h 1656098"/>
                <a:gd name="connsiteX21" fmla="*/ 1485827 w 1656097"/>
                <a:gd name="connsiteY21" fmla="*/ 1064617 h 1656098"/>
                <a:gd name="connsiteX22" fmla="*/ 1592152 w 1656097"/>
                <a:gd name="connsiteY22" fmla="*/ 1160683 h 1656098"/>
                <a:gd name="connsiteX23" fmla="*/ 1498169 w 1656097"/>
                <a:gd name="connsiteY23" fmla="*/ 1323465 h 1656098"/>
                <a:gd name="connsiteX24" fmla="*/ 1367507 w 1656097"/>
                <a:gd name="connsiteY24" fmla="*/ 1281258 h 1656098"/>
                <a:gd name="connsiteX25" fmla="*/ 1351398 w 1656097"/>
                <a:gd name="connsiteY25" fmla="*/ 1303350 h 1656098"/>
                <a:gd name="connsiteX26" fmla="*/ 1301049 w 1656097"/>
                <a:gd name="connsiteY26" fmla="*/ 1355691 h 1656098"/>
                <a:gd name="connsiteX27" fmla="*/ 1282493 w 1656097"/>
                <a:gd name="connsiteY27" fmla="*/ 1371332 h 1656098"/>
                <a:gd name="connsiteX28" fmla="*/ 1323465 w 1656097"/>
                <a:gd name="connsiteY28" fmla="*/ 1498169 h 1656098"/>
                <a:gd name="connsiteX29" fmla="*/ 1160682 w 1656097"/>
                <a:gd name="connsiteY29" fmla="*/ 1592152 h 1656098"/>
                <a:gd name="connsiteX30" fmla="*/ 1074277 w 1656097"/>
                <a:gd name="connsiteY30" fmla="*/ 1496521 h 1656098"/>
                <a:gd name="connsiteX31" fmla="*/ 1052042 w 1656097"/>
                <a:gd name="connsiteY31" fmla="*/ 1505484 h 1656098"/>
                <a:gd name="connsiteX32" fmla="*/ 948719 w 1656097"/>
                <a:gd name="connsiteY32" fmla="*/ 1531593 h 1656098"/>
                <a:gd name="connsiteX33" fmla="*/ 922032 w 1656097"/>
                <a:gd name="connsiteY33" fmla="*/ 1656098 h 1656098"/>
                <a:gd name="connsiteX34" fmla="*/ 734066 w 1656097"/>
                <a:gd name="connsiteY34" fmla="*/ 1656098 h 1656098"/>
                <a:gd name="connsiteX35" fmla="*/ 707323 w 1656097"/>
                <a:gd name="connsiteY35" fmla="*/ 1531333 h 1656098"/>
                <a:gd name="connsiteX36" fmla="*/ 688561 w 1656097"/>
                <a:gd name="connsiteY36" fmla="*/ 1528470 h 1656098"/>
                <a:gd name="connsiteX37" fmla="*/ 581645 w 1656097"/>
                <a:gd name="connsiteY37" fmla="*/ 1496716 h 1656098"/>
                <a:gd name="connsiteX38" fmla="*/ 495416 w 1656097"/>
                <a:gd name="connsiteY38" fmla="*/ 1592152 h 1656098"/>
                <a:gd name="connsiteX39" fmla="*/ 332634 w 1656097"/>
                <a:gd name="connsiteY39" fmla="*/ 1498169 h 1656098"/>
                <a:gd name="connsiteX40" fmla="*/ 373389 w 1656097"/>
                <a:gd name="connsiteY40" fmla="*/ 1372000 h 1656098"/>
                <a:gd name="connsiteX41" fmla="*/ 293970 w 1656097"/>
                <a:gd name="connsiteY41" fmla="*/ 1290661 h 1656098"/>
                <a:gd name="connsiteX42" fmla="*/ 287662 w 1656097"/>
                <a:gd name="connsiteY42" fmla="*/ 1281558 h 1656098"/>
                <a:gd name="connsiteX43" fmla="*/ 157930 w 1656097"/>
                <a:gd name="connsiteY43" fmla="*/ 1323465 h 1656098"/>
                <a:gd name="connsiteX44" fmla="*/ 63947 w 1656097"/>
                <a:gd name="connsiteY44" fmla="*/ 1160683 h 1656098"/>
                <a:gd name="connsiteX45" fmla="*/ 170348 w 1656097"/>
                <a:gd name="connsiteY45" fmla="*/ 1064548 h 1656098"/>
                <a:gd name="connsiteX46" fmla="*/ 159896 w 1656097"/>
                <a:gd name="connsiteY46" fmla="*/ 1031651 h 1656098"/>
                <a:gd name="connsiteX47" fmla="*/ 144063 w 1656097"/>
                <a:gd name="connsiteY47" fmla="*/ 952912 h 1656098"/>
                <a:gd name="connsiteX48" fmla="*/ 0 w 1656097"/>
                <a:gd name="connsiteY48" fmla="*/ 922032 h 1656098"/>
                <a:gd name="connsiteX49" fmla="*/ 0 w 1656097"/>
                <a:gd name="connsiteY49" fmla="*/ 734067 h 1656098"/>
                <a:gd name="connsiteX50" fmla="*/ 152682 w 1656097"/>
                <a:gd name="connsiteY50" fmla="*/ 701339 h 1656098"/>
                <a:gd name="connsiteX51" fmla="*/ 159896 w 1656097"/>
                <a:gd name="connsiteY51" fmla="*/ 669158 h 1656098"/>
                <a:gd name="connsiteX52" fmla="*/ 182923 w 1656097"/>
                <a:gd name="connsiteY52" fmla="*/ 602913 h 1656098"/>
                <a:gd name="connsiteX53" fmla="*/ 63947 w 1656097"/>
                <a:gd name="connsiteY53" fmla="*/ 495417 h 1656098"/>
                <a:gd name="connsiteX54" fmla="*/ 157930 w 1656097"/>
                <a:gd name="connsiteY54" fmla="*/ 332634 h 1656098"/>
                <a:gd name="connsiteX55" fmla="*/ 318389 w 1656097"/>
                <a:gd name="connsiteY55" fmla="*/ 384465 h 1656098"/>
                <a:gd name="connsiteX56" fmla="*/ 353537 w 1656097"/>
                <a:gd name="connsiteY56" fmla="*/ 346539 h 1656098"/>
                <a:gd name="connsiteX57" fmla="*/ 385166 w 1656097"/>
                <a:gd name="connsiteY57" fmla="*/ 320558 h 1656098"/>
                <a:gd name="connsiteX58" fmla="*/ 332634 w 1656097"/>
                <a:gd name="connsiteY58" fmla="*/ 157929 h 1656098"/>
                <a:gd name="connsiteX59" fmla="*/ 495416 w 1656097"/>
                <a:gd name="connsiteY59" fmla="*/ 63947 h 1656098"/>
                <a:gd name="connsiteX60" fmla="*/ 612546 w 1656097"/>
                <a:gd name="connsiteY60" fmla="*/ 193585 h 1656098"/>
                <a:gd name="connsiteX61" fmla="*/ 688561 w 1656097"/>
                <a:gd name="connsiteY61" fmla="*/ 172338 h 1656098"/>
                <a:gd name="connsiteX62" fmla="*/ 697415 w 1656097"/>
                <a:gd name="connsiteY62" fmla="*/ 170987 h 165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656097" h="1656098">
                  <a:moveTo>
                    <a:pt x="734066" y="0"/>
                  </a:moveTo>
                  <a:lnTo>
                    <a:pt x="922032" y="0"/>
                  </a:lnTo>
                  <a:lnTo>
                    <a:pt x="958682" y="170987"/>
                  </a:lnTo>
                  <a:lnTo>
                    <a:pt x="967537" y="172338"/>
                  </a:lnTo>
                  <a:lnTo>
                    <a:pt x="1042604" y="194634"/>
                  </a:lnTo>
                  <a:lnTo>
                    <a:pt x="1160682" y="63947"/>
                  </a:lnTo>
                  <a:lnTo>
                    <a:pt x="1323465" y="157929"/>
                  </a:lnTo>
                  <a:lnTo>
                    <a:pt x="1271151" y="319877"/>
                  </a:lnTo>
                  <a:lnTo>
                    <a:pt x="1280994" y="327054"/>
                  </a:lnTo>
                  <a:cubicBezTo>
                    <a:pt x="1299308" y="342918"/>
                    <a:pt x="1316780" y="359726"/>
                    <a:pt x="1333335" y="377405"/>
                  </a:cubicBezTo>
                  <a:lnTo>
                    <a:pt x="1338950" y="384065"/>
                  </a:lnTo>
                  <a:lnTo>
                    <a:pt x="1498169" y="332634"/>
                  </a:lnTo>
                  <a:lnTo>
                    <a:pt x="1592152" y="495417"/>
                  </a:lnTo>
                  <a:lnTo>
                    <a:pt x="1473528" y="602595"/>
                  </a:lnTo>
                  <a:lnTo>
                    <a:pt x="1483127" y="626411"/>
                  </a:lnTo>
                  <a:lnTo>
                    <a:pt x="1501984" y="701032"/>
                  </a:lnTo>
                  <a:lnTo>
                    <a:pt x="1656097" y="734067"/>
                  </a:lnTo>
                  <a:lnTo>
                    <a:pt x="1656097" y="922032"/>
                  </a:lnTo>
                  <a:lnTo>
                    <a:pt x="1511749" y="952973"/>
                  </a:lnTo>
                  <a:lnTo>
                    <a:pt x="1506114" y="989892"/>
                  </a:lnTo>
                  <a:cubicBezTo>
                    <a:pt x="1502081" y="1009604"/>
                    <a:pt x="1497209" y="1029011"/>
                    <a:pt x="1491538" y="1048074"/>
                  </a:cubicBezTo>
                  <a:lnTo>
                    <a:pt x="1485827" y="1064617"/>
                  </a:lnTo>
                  <a:lnTo>
                    <a:pt x="1592152" y="1160683"/>
                  </a:lnTo>
                  <a:lnTo>
                    <a:pt x="1498169" y="1323465"/>
                  </a:lnTo>
                  <a:lnTo>
                    <a:pt x="1367507" y="1281258"/>
                  </a:lnTo>
                  <a:lnTo>
                    <a:pt x="1351398" y="1303350"/>
                  </a:lnTo>
                  <a:cubicBezTo>
                    <a:pt x="1335535" y="1321664"/>
                    <a:pt x="1318727" y="1339136"/>
                    <a:pt x="1301049" y="1355691"/>
                  </a:cubicBezTo>
                  <a:lnTo>
                    <a:pt x="1282493" y="1371332"/>
                  </a:lnTo>
                  <a:lnTo>
                    <a:pt x="1323465" y="1498169"/>
                  </a:lnTo>
                  <a:lnTo>
                    <a:pt x="1160682" y="1592152"/>
                  </a:lnTo>
                  <a:lnTo>
                    <a:pt x="1074277" y="1496521"/>
                  </a:lnTo>
                  <a:lnTo>
                    <a:pt x="1052042" y="1505484"/>
                  </a:lnTo>
                  <a:lnTo>
                    <a:pt x="948719" y="1531593"/>
                  </a:lnTo>
                  <a:lnTo>
                    <a:pt x="922032" y="1656098"/>
                  </a:lnTo>
                  <a:lnTo>
                    <a:pt x="734066" y="1656098"/>
                  </a:lnTo>
                  <a:lnTo>
                    <a:pt x="707323" y="1531333"/>
                  </a:lnTo>
                  <a:lnTo>
                    <a:pt x="688561" y="1528470"/>
                  </a:lnTo>
                  <a:lnTo>
                    <a:pt x="581645" y="1496716"/>
                  </a:lnTo>
                  <a:lnTo>
                    <a:pt x="495416" y="1592152"/>
                  </a:lnTo>
                  <a:lnTo>
                    <a:pt x="332634" y="1498169"/>
                  </a:lnTo>
                  <a:lnTo>
                    <a:pt x="373389" y="1372000"/>
                  </a:lnTo>
                  <a:lnTo>
                    <a:pt x="293970" y="1290661"/>
                  </a:lnTo>
                  <a:lnTo>
                    <a:pt x="287662" y="1281558"/>
                  </a:lnTo>
                  <a:lnTo>
                    <a:pt x="157930" y="1323465"/>
                  </a:lnTo>
                  <a:lnTo>
                    <a:pt x="63947" y="1160683"/>
                  </a:lnTo>
                  <a:lnTo>
                    <a:pt x="170348" y="1064548"/>
                  </a:lnTo>
                  <a:lnTo>
                    <a:pt x="159896" y="1031651"/>
                  </a:lnTo>
                  <a:lnTo>
                    <a:pt x="144063" y="952912"/>
                  </a:lnTo>
                  <a:lnTo>
                    <a:pt x="0" y="922032"/>
                  </a:lnTo>
                  <a:lnTo>
                    <a:pt x="0" y="734067"/>
                  </a:lnTo>
                  <a:lnTo>
                    <a:pt x="152682" y="701339"/>
                  </a:lnTo>
                  <a:lnTo>
                    <a:pt x="159896" y="669158"/>
                  </a:lnTo>
                  <a:lnTo>
                    <a:pt x="182923" y="602913"/>
                  </a:lnTo>
                  <a:lnTo>
                    <a:pt x="63947" y="495417"/>
                  </a:lnTo>
                  <a:lnTo>
                    <a:pt x="157930" y="332634"/>
                  </a:lnTo>
                  <a:lnTo>
                    <a:pt x="318389" y="384465"/>
                  </a:lnTo>
                  <a:lnTo>
                    <a:pt x="353537" y="346539"/>
                  </a:lnTo>
                  <a:lnTo>
                    <a:pt x="385166" y="320558"/>
                  </a:lnTo>
                  <a:lnTo>
                    <a:pt x="332634" y="157929"/>
                  </a:lnTo>
                  <a:lnTo>
                    <a:pt x="495416" y="63947"/>
                  </a:lnTo>
                  <a:lnTo>
                    <a:pt x="612546" y="193585"/>
                  </a:lnTo>
                  <a:lnTo>
                    <a:pt x="688561" y="172338"/>
                  </a:lnTo>
                  <a:lnTo>
                    <a:pt x="697415" y="170987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4" name="椭圆 34">
              <a:extLst>
                <a:ext uri="{FF2B5EF4-FFF2-40B4-BE49-F238E27FC236}">
                  <a16:creationId xmlns:a16="http://schemas.microsoft.com/office/drawing/2014/main" id="{755CB101-DB47-415A-8B8E-3800BB6FBCCE}"/>
                </a:ext>
              </a:extLst>
            </p:cNvPr>
            <p:cNvSpPr/>
            <p:nvPr/>
          </p:nvSpPr>
          <p:spPr>
            <a:xfrm>
              <a:off x="4843153" y="4449460"/>
              <a:ext cx="940036" cy="862083"/>
            </a:xfrm>
            <a:prstGeom prst="ellipse">
              <a:avLst/>
            </a:prstGeom>
            <a:solidFill>
              <a:srgbClr val="951AAA"/>
            </a:solidFill>
            <a:ln w="22225">
              <a:gradFill flip="none" rotWithShape="1">
                <a:gsLst>
                  <a:gs pos="0">
                    <a:srgbClr val="CDCDCD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381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任意多边形 33">
              <a:extLst>
                <a:ext uri="{FF2B5EF4-FFF2-40B4-BE49-F238E27FC236}">
                  <a16:creationId xmlns:a16="http://schemas.microsoft.com/office/drawing/2014/main" id="{E1D664AF-C954-438A-9215-489DAD4D33FE}"/>
                </a:ext>
              </a:extLst>
            </p:cNvPr>
            <p:cNvSpPr/>
            <p:nvPr/>
          </p:nvSpPr>
          <p:spPr>
            <a:xfrm>
              <a:off x="6184718" y="4224123"/>
              <a:ext cx="1377813" cy="1263558"/>
            </a:xfrm>
            <a:custGeom>
              <a:avLst/>
              <a:gdLst>
                <a:gd name="connsiteX0" fmla="*/ 734066 w 1656097"/>
                <a:gd name="connsiteY0" fmla="*/ 0 h 1656098"/>
                <a:gd name="connsiteX1" fmla="*/ 922032 w 1656097"/>
                <a:gd name="connsiteY1" fmla="*/ 0 h 1656098"/>
                <a:gd name="connsiteX2" fmla="*/ 958682 w 1656097"/>
                <a:gd name="connsiteY2" fmla="*/ 170987 h 1656098"/>
                <a:gd name="connsiteX3" fmla="*/ 967537 w 1656097"/>
                <a:gd name="connsiteY3" fmla="*/ 172338 h 1656098"/>
                <a:gd name="connsiteX4" fmla="*/ 1042604 w 1656097"/>
                <a:gd name="connsiteY4" fmla="*/ 194634 h 1656098"/>
                <a:gd name="connsiteX5" fmla="*/ 1160682 w 1656097"/>
                <a:gd name="connsiteY5" fmla="*/ 63947 h 1656098"/>
                <a:gd name="connsiteX6" fmla="*/ 1323465 w 1656097"/>
                <a:gd name="connsiteY6" fmla="*/ 157929 h 1656098"/>
                <a:gd name="connsiteX7" fmla="*/ 1271151 w 1656097"/>
                <a:gd name="connsiteY7" fmla="*/ 319877 h 1656098"/>
                <a:gd name="connsiteX8" fmla="*/ 1280994 w 1656097"/>
                <a:gd name="connsiteY8" fmla="*/ 327054 h 1656098"/>
                <a:gd name="connsiteX9" fmla="*/ 1333335 w 1656097"/>
                <a:gd name="connsiteY9" fmla="*/ 377405 h 1656098"/>
                <a:gd name="connsiteX10" fmla="*/ 1338950 w 1656097"/>
                <a:gd name="connsiteY10" fmla="*/ 384065 h 1656098"/>
                <a:gd name="connsiteX11" fmla="*/ 1498169 w 1656097"/>
                <a:gd name="connsiteY11" fmla="*/ 332634 h 1656098"/>
                <a:gd name="connsiteX12" fmla="*/ 1592152 w 1656097"/>
                <a:gd name="connsiteY12" fmla="*/ 495417 h 1656098"/>
                <a:gd name="connsiteX13" fmla="*/ 1473528 w 1656097"/>
                <a:gd name="connsiteY13" fmla="*/ 602595 h 1656098"/>
                <a:gd name="connsiteX14" fmla="*/ 1483127 w 1656097"/>
                <a:gd name="connsiteY14" fmla="*/ 626411 h 1656098"/>
                <a:gd name="connsiteX15" fmla="*/ 1501984 w 1656097"/>
                <a:gd name="connsiteY15" fmla="*/ 701032 h 1656098"/>
                <a:gd name="connsiteX16" fmla="*/ 1656097 w 1656097"/>
                <a:gd name="connsiteY16" fmla="*/ 734067 h 1656098"/>
                <a:gd name="connsiteX17" fmla="*/ 1656097 w 1656097"/>
                <a:gd name="connsiteY17" fmla="*/ 922032 h 1656098"/>
                <a:gd name="connsiteX18" fmla="*/ 1511749 w 1656097"/>
                <a:gd name="connsiteY18" fmla="*/ 952973 h 1656098"/>
                <a:gd name="connsiteX19" fmla="*/ 1506114 w 1656097"/>
                <a:gd name="connsiteY19" fmla="*/ 989892 h 1656098"/>
                <a:gd name="connsiteX20" fmla="*/ 1491538 w 1656097"/>
                <a:gd name="connsiteY20" fmla="*/ 1048074 h 1656098"/>
                <a:gd name="connsiteX21" fmla="*/ 1485827 w 1656097"/>
                <a:gd name="connsiteY21" fmla="*/ 1064617 h 1656098"/>
                <a:gd name="connsiteX22" fmla="*/ 1592152 w 1656097"/>
                <a:gd name="connsiteY22" fmla="*/ 1160683 h 1656098"/>
                <a:gd name="connsiteX23" fmla="*/ 1498169 w 1656097"/>
                <a:gd name="connsiteY23" fmla="*/ 1323465 h 1656098"/>
                <a:gd name="connsiteX24" fmla="*/ 1367507 w 1656097"/>
                <a:gd name="connsiteY24" fmla="*/ 1281258 h 1656098"/>
                <a:gd name="connsiteX25" fmla="*/ 1351398 w 1656097"/>
                <a:gd name="connsiteY25" fmla="*/ 1303350 h 1656098"/>
                <a:gd name="connsiteX26" fmla="*/ 1301049 w 1656097"/>
                <a:gd name="connsiteY26" fmla="*/ 1355691 h 1656098"/>
                <a:gd name="connsiteX27" fmla="*/ 1282493 w 1656097"/>
                <a:gd name="connsiteY27" fmla="*/ 1371332 h 1656098"/>
                <a:gd name="connsiteX28" fmla="*/ 1323465 w 1656097"/>
                <a:gd name="connsiteY28" fmla="*/ 1498169 h 1656098"/>
                <a:gd name="connsiteX29" fmla="*/ 1160682 w 1656097"/>
                <a:gd name="connsiteY29" fmla="*/ 1592152 h 1656098"/>
                <a:gd name="connsiteX30" fmla="*/ 1074277 w 1656097"/>
                <a:gd name="connsiteY30" fmla="*/ 1496521 h 1656098"/>
                <a:gd name="connsiteX31" fmla="*/ 1052042 w 1656097"/>
                <a:gd name="connsiteY31" fmla="*/ 1505484 h 1656098"/>
                <a:gd name="connsiteX32" fmla="*/ 948719 w 1656097"/>
                <a:gd name="connsiteY32" fmla="*/ 1531593 h 1656098"/>
                <a:gd name="connsiteX33" fmla="*/ 922032 w 1656097"/>
                <a:gd name="connsiteY33" fmla="*/ 1656098 h 1656098"/>
                <a:gd name="connsiteX34" fmla="*/ 734066 w 1656097"/>
                <a:gd name="connsiteY34" fmla="*/ 1656098 h 1656098"/>
                <a:gd name="connsiteX35" fmla="*/ 707323 w 1656097"/>
                <a:gd name="connsiteY35" fmla="*/ 1531333 h 1656098"/>
                <a:gd name="connsiteX36" fmla="*/ 688561 w 1656097"/>
                <a:gd name="connsiteY36" fmla="*/ 1528470 h 1656098"/>
                <a:gd name="connsiteX37" fmla="*/ 581645 w 1656097"/>
                <a:gd name="connsiteY37" fmla="*/ 1496716 h 1656098"/>
                <a:gd name="connsiteX38" fmla="*/ 495416 w 1656097"/>
                <a:gd name="connsiteY38" fmla="*/ 1592152 h 1656098"/>
                <a:gd name="connsiteX39" fmla="*/ 332634 w 1656097"/>
                <a:gd name="connsiteY39" fmla="*/ 1498169 h 1656098"/>
                <a:gd name="connsiteX40" fmla="*/ 373389 w 1656097"/>
                <a:gd name="connsiteY40" fmla="*/ 1372000 h 1656098"/>
                <a:gd name="connsiteX41" fmla="*/ 293970 w 1656097"/>
                <a:gd name="connsiteY41" fmla="*/ 1290661 h 1656098"/>
                <a:gd name="connsiteX42" fmla="*/ 287662 w 1656097"/>
                <a:gd name="connsiteY42" fmla="*/ 1281558 h 1656098"/>
                <a:gd name="connsiteX43" fmla="*/ 157930 w 1656097"/>
                <a:gd name="connsiteY43" fmla="*/ 1323465 h 1656098"/>
                <a:gd name="connsiteX44" fmla="*/ 63947 w 1656097"/>
                <a:gd name="connsiteY44" fmla="*/ 1160683 h 1656098"/>
                <a:gd name="connsiteX45" fmla="*/ 170348 w 1656097"/>
                <a:gd name="connsiteY45" fmla="*/ 1064548 h 1656098"/>
                <a:gd name="connsiteX46" fmla="*/ 159896 w 1656097"/>
                <a:gd name="connsiteY46" fmla="*/ 1031651 h 1656098"/>
                <a:gd name="connsiteX47" fmla="*/ 144063 w 1656097"/>
                <a:gd name="connsiteY47" fmla="*/ 952912 h 1656098"/>
                <a:gd name="connsiteX48" fmla="*/ 0 w 1656097"/>
                <a:gd name="connsiteY48" fmla="*/ 922032 h 1656098"/>
                <a:gd name="connsiteX49" fmla="*/ 0 w 1656097"/>
                <a:gd name="connsiteY49" fmla="*/ 734067 h 1656098"/>
                <a:gd name="connsiteX50" fmla="*/ 152682 w 1656097"/>
                <a:gd name="connsiteY50" fmla="*/ 701339 h 1656098"/>
                <a:gd name="connsiteX51" fmla="*/ 159896 w 1656097"/>
                <a:gd name="connsiteY51" fmla="*/ 669158 h 1656098"/>
                <a:gd name="connsiteX52" fmla="*/ 182923 w 1656097"/>
                <a:gd name="connsiteY52" fmla="*/ 602913 h 1656098"/>
                <a:gd name="connsiteX53" fmla="*/ 63947 w 1656097"/>
                <a:gd name="connsiteY53" fmla="*/ 495417 h 1656098"/>
                <a:gd name="connsiteX54" fmla="*/ 157930 w 1656097"/>
                <a:gd name="connsiteY54" fmla="*/ 332634 h 1656098"/>
                <a:gd name="connsiteX55" fmla="*/ 318389 w 1656097"/>
                <a:gd name="connsiteY55" fmla="*/ 384465 h 1656098"/>
                <a:gd name="connsiteX56" fmla="*/ 353537 w 1656097"/>
                <a:gd name="connsiteY56" fmla="*/ 346539 h 1656098"/>
                <a:gd name="connsiteX57" fmla="*/ 385166 w 1656097"/>
                <a:gd name="connsiteY57" fmla="*/ 320558 h 1656098"/>
                <a:gd name="connsiteX58" fmla="*/ 332634 w 1656097"/>
                <a:gd name="connsiteY58" fmla="*/ 157929 h 1656098"/>
                <a:gd name="connsiteX59" fmla="*/ 495416 w 1656097"/>
                <a:gd name="connsiteY59" fmla="*/ 63947 h 1656098"/>
                <a:gd name="connsiteX60" fmla="*/ 612546 w 1656097"/>
                <a:gd name="connsiteY60" fmla="*/ 193585 h 1656098"/>
                <a:gd name="connsiteX61" fmla="*/ 688561 w 1656097"/>
                <a:gd name="connsiteY61" fmla="*/ 172338 h 1656098"/>
                <a:gd name="connsiteX62" fmla="*/ 697415 w 1656097"/>
                <a:gd name="connsiteY62" fmla="*/ 170987 h 165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656097" h="1656098">
                  <a:moveTo>
                    <a:pt x="734066" y="0"/>
                  </a:moveTo>
                  <a:lnTo>
                    <a:pt x="922032" y="0"/>
                  </a:lnTo>
                  <a:lnTo>
                    <a:pt x="958682" y="170987"/>
                  </a:lnTo>
                  <a:lnTo>
                    <a:pt x="967537" y="172338"/>
                  </a:lnTo>
                  <a:lnTo>
                    <a:pt x="1042604" y="194634"/>
                  </a:lnTo>
                  <a:lnTo>
                    <a:pt x="1160682" y="63947"/>
                  </a:lnTo>
                  <a:lnTo>
                    <a:pt x="1323465" y="157929"/>
                  </a:lnTo>
                  <a:lnTo>
                    <a:pt x="1271151" y="319877"/>
                  </a:lnTo>
                  <a:lnTo>
                    <a:pt x="1280994" y="327054"/>
                  </a:lnTo>
                  <a:cubicBezTo>
                    <a:pt x="1299308" y="342918"/>
                    <a:pt x="1316780" y="359726"/>
                    <a:pt x="1333335" y="377405"/>
                  </a:cubicBezTo>
                  <a:lnTo>
                    <a:pt x="1338950" y="384065"/>
                  </a:lnTo>
                  <a:lnTo>
                    <a:pt x="1498169" y="332634"/>
                  </a:lnTo>
                  <a:lnTo>
                    <a:pt x="1592152" y="495417"/>
                  </a:lnTo>
                  <a:lnTo>
                    <a:pt x="1473528" y="602595"/>
                  </a:lnTo>
                  <a:lnTo>
                    <a:pt x="1483127" y="626411"/>
                  </a:lnTo>
                  <a:lnTo>
                    <a:pt x="1501984" y="701032"/>
                  </a:lnTo>
                  <a:lnTo>
                    <a:pt x="1656097" y="734067"/>
                  </a:lnTo>
                  <a:lnTo>
                    <a:pt x="1656097" y="922032"/>
                  </a:lnTo>
                  <a:lnTo>
                    <a:pt x="1511749" y="952973"/>
                  </a:lnTo>
                  <a:lnTo>
                    <a:pt x="1506114" y="989892"/>
                  </a:lnTo>
                  <a:cubicBezTo>
                    <a:pt x="1502081" y="1009604"/>
                    <a:pt x="1497209" y="1029011"/>
                    <a:pt x="1491538" y="1048074"/>
                  </a:cubicBezTo>
                  <a:lnTo>
                    <a:pt x="1485827" y="1064617"/>
                  </a:lnTo>
                  <a:lnTo>
                    <a:pt x="1592152" y="1160683"/>
                  </a:lnTo>
                  <a:lnTo>
                    <a:pt x="1498169" y="1323465"/>
                  </a:lnTo>
                  <a:lnTo>
                    <a:pt x="1367507" y="1281258"/>
                  </a:lnTo>
                  <a:lnTo>
                    <a:pt x="1351398" y="1303350"/>
                  </a:lnTo>
                  <a:cubicBezTo>
                    <a:pt x="1335535" y="1321664"/>
                    <a:pt x="1318727" y="1339136"/>
                    <a:pt x="1301049" y="1355691"/>
                  </a:cubicBezTo>
                  <a:lnTo>
                    <a:pt x="1282493" y="1371332"/>
                  </a:lnTo>
                  <a:lnTo>
                    <a:pt x="1323465" y="1498169"/>
                  </a:lnTo>
                  <a:lnTo>
                    <a:pt x="1160682" y="1592152"/>
                  </a:lnTo>
                  <a:lnTo>
                    <a:pt x="1074277" y="1496521"/>
                  </a:lnTo>
                  <a:lnTo>
                    <a:pt x="1052042" y="1505484"/>
                  </a:lnTo>
                  <a:lnTo>
                    <a:pt x="948719" y="1531593"/>
                  </a:lnTo>
                  <a:lnTo>
                    <a:pt x="922032" y="1656098"/>
                  </a:lnTo>
                  <a:lnTo>
                    <a:pt x="734066" y="1656098"/>
                  </a:lnTo>
                  <a:lnTo>
                    <a:pt x="707323" y="1531333"/>
                  </a:lnTo>
                  <a:lnTo>
                    <a:pt x="688561" y="1528470"/>
                  </a:lnTo>
                  <a:lnTo>
                    <a:pt x="581645" y="1496716"/>
                  </a:lnTo>
                  <a:lnTo>
                    <a:pt x="495416" y="1592152"/>
                  </a:lnTo>
                  <a:lnTo>
                    <a:pt x="332634" y="1498169"/>
                  </a:lnTo>
                  <a:lnTo>
                    <a:pt x="373389" y="1372000"/>
                  </a:lnTo>
                  <a:lnTo>
                    <a:pt x="293970" y="1290661"/>
                  </a:lnTo>
                  <a:lnTo>
                    <a:pt x="287662" y="1281558"/>
                  </a:lnTo>
                  <a:lnTo>
                    <a:pt x="157930" y="1323465"/>
                  </a:lnTo>
                  <a:lnTo>
                    <a:pt x="63947" y="1160683"/>
                  </a:lnTo>
                  <a:lnTo>
                    <a:pt x="170348" y="1064548"/>
                  </a:lnTo>
                  <a:lnTo>
                    <a:pt x="159896" y="1031651"/>
                  </a:lnTo>
                  <a:lnTo>
                    <a:pt x="144063" y="952912"/>
                  </a:lnTo>
                  <a:lnTo>
                    <a:pt x="0" y="922032"/>
                  </a:lnTo>
                  <a:lnTo>
                    <a:pt x="0" y="734067"/>
                  </a:lnTo>
                  <a:lnTo>
                    <a:pt x="152682" y="701339"/>
                  </a:lnTo>
                  <a:lnTo>
                    <a:pt x="159896" y="669158"/>
                  </a:lnTo>
                  <a:lnTo>
                    <a:pt x="182923" y="602913"/>
                  </a:lnTo>
                  <a:lnTo>
                    <a:pt x="63947" y="495417"/>
                  </a:lnTo>
                  <a:lnTo>
                    <a:pt x="157930" y="332634"/>
                  </a:lnTo>
                  <a:lnTo>
                    <a:pt x="318389" y="384465"/>
                  </a:lnTo>
                  <a:lnTo>
                    <a:pt x="353537" y="346539"/>
                  </a:lnTo>
                  <a:lnTo>
                    <a:pt x="385166" y="320558"/>
                  </a:lnTo>
                  <a:lnTo>
                    <a:pt x="332634" y="157929"/>
                  </a:lnTo>
                  <a:lnTo>
                    <a:pt x="495416" y="63947"/>
                  </a:lnTo>
                  <a:lnTo>
                    <a:pt x="612546" y="193585"/>
                  </a:lnTo>
                  <a:lnTo>
                    <a:pt x="688561" y="172338"/>
                  </a:lnTo>
                  <a:lnTo>
                    <a:pt x="697415" y="170987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>
              <a:outerShdw blurRad="190500" dist="88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5" name="椭圆 35">
              <a:extLst>
                <a:ext uri="{FF2B5EF4-FFF2-40B4-BE49-F238E27FC236}">
                  <a16:creationId xmlns:a16="http://schemas.microsoft.com/office/drawing/2014/main" id="{93E9613F-D1BE-4F95-B39F-304B432045A3}"/>
                </a:ext>
              </a:extLst>
            </p:cNvPr>
            <p:cNvSpPr/>
            <p:nvPr/>
          </p:nvSpPr>
          <p:spPr>
            <a:xfrm>
              <a:off x="4920633" y="4510605"/>
              <a:ext cx="812107" cy="744765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rgbClr val="CDCDCD"/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889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34">
              <a:extLst>
                <a:ext uri="{FF2B5EF4-FFF2-40B4-BE49-F238E27FC236}">
                  <a16:creationId xmlns:a16="http://schemas.microsoft.com/office/drawing/2014/main" id="{E8515CE4-A764-42BF-8097-A897E0C3D423}"/>
                </a:ext>
              </a:extLst>
            </p:cNvPr>
            <p:cNvSpPr/>
            <p:nvPr/>
          </p:nvSpPr>
          <p:spPr>
            <a:xfrm>
              <a:off x="6421993" y="4418918"/>
              <a:ext cx="940036" cy="862083"/>
            </a:xfrm>
            <a:prstGeom prst="ellipse">
              <a:avLst/>
            </a:prstGeom>
            <a:solidFill>
              <a:srgbClr val="00B050"/>
            </a:solidFill>
            <a:ln w="22225">
              <a:gradFill flip="none" rotWithShape="1">
                <a:gsLst>
                  <a:gs pos="0">
                    <a:srgbClr val="CDCDCD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381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35">
              <a:extLst>
                <a:ext uri="{FF2B5EF4-FFF2-40B4-BE49-F238E27FC236}">
                  <a16:creationId xmlns:a16="http://schemas.microsoft.com/office/drawing/2014/main" id="{C3F89798-02DA-4F7F-91C3-2C7FC71F2AB8}"/>
                </a:ext>
              </a:extLst>
            </p:cNvPr>
            <p:cNvSpPr/>
            <p:nvPr/>
          </p:nvSpPr>
          <p:spPr>
            <a:xfrm>
              <a:off x="6494447" y="4494120"/>
              <a:ext cx="812107" cy="744765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9050">
              <a:gradFill flip="none" rotWithShape="1">
                <a:gsLst>
                  <a:gs pos="100000">
                    <a:srgbClr val="CDCDCD"/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889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矩形 3">
              <a:extLst>
                <a:ext uri="{FF2B5EF4-FFF2-40B4-BE49-F238E27FC236}">
                  <a16:creationId xmlns:a16="http://schemas.microsoft.com/office/drawing/2014/main" id="{FE0B621E-8B07-46A2-A08C-0DA8AB4C1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2946" y="3120938"/>
              <a:ext cx="1022086" cy="78179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103669" tIns="51836" rIns="103669" bIns="51836">
              <a:spAutoFit/>
            </a:bodyPr>
            <a:lstStyle/>
            <a:p>
              <a:pPr algn="ctr"/>
              <a:r>
                <a:rPr lang="ru-RU" altLang="zh-CN" sz="44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ФГ</a:t>
              </a:r>
              <a:endParaRPr lang="zh-CN" altLang="en-US" sz="4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115" name="Freeform 167">
              <a:extLst>
                <a:ext uri="{FF2B5EF4-FFF2-40B4-BE49-F238E27FC236}">
                  <a16:creationId xmlns:a16="http://schemas.microsoft.com/office/drawing/2014/main" id="{62A4272B-61DB-4701-88DE-7D99BE2DE2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1772" y="2747575"/>
              <a:ext cx="1106103" cy="481544"/>
            </a:xfrm>
            <a:custGeom>
              <a:avLst/>
              <a:gdLst>
                <a:gd name="T0" fmla="*/ 18 w 99"/>
                <a:gd name="T1" fmla="*/ 58 h 65"/>
                <a:gd name="T2" fmla="*/ 53 w 99"/>
                <a:gd name="T3" fmla="*/ 65 h 65"/>
                <a:gd name="T4" fmla="*/ 87 w 99"/>
                <a:gd name="T5" fmla="*/ 57 h 65"/>
                <a:gd name="T6" fmla="*/ 87 w 99"/>
                <a:gd name="T7" fmla="*/ 23 h 65"/>
                <a:gd name="T8" fmla="*/ 53 w 99"/>
                <a:gd name="T9" fmla="*/ 28 h 65"/>
                <a:gd name="T10" fmla="*/ 18 w 99"/>
                <a:gd name="T11" fmla="*/ 23 h 65"/>
                <a:gd name="T12" fmla="*/ 18 w 99"/>
                <a:gd name="T13" fmla="*/ 58 h 65"/>
                <a:gd name="T14" fmla="*/ 99 w 99"/>
                <a:gd name="T15" fmla="*/ 8 h 65"/>
                <a:gd name="T16" fmla="*/ 99 w 99"/>
                <a:gd name="T17" fmla="*/ 17 h 65"/>
                <a:gd name="T18" fmla="*/ 53 w 99"/>
                <a:gd name="T19" fmla="*/ 24 h 65"/>
                <a:gd name="T20" fmla="*/ 7 w 99"/>
                <a:gd name="T21" fmla="*/ 17 h 65"/>
                <a:gd name="T22" fmla="*/ 7 w 99"/>
                <a:gd name="T23" fmla="*/ 34 h 65"/>
                <a:gd name="T24" fmla="*/ 9 w 99"/>
                <a:gd name="T25" fmla="*/ 37 h 65"/>
                <a:gd name="T26" fmla="*/ 5 w 99"/>
                <a:gd name="T27" fmla="*/ 41 h 65"/>
                <a:gd name="T28" fmla="*/ 2 w 99"/>
                <a:gd name="T29" fmla="*/ 37 h 65"/>
                <a:gd name="T30" fmla="*/ 4 w 99"/>
                <a:gd name="T31" fmla="*/ 34 h 65"/>
                <a:gd name="T32" fmla="*/ 4 w 99"/>
                <a:gd name="T33" fmla="*/ 8 h 65"/>
                <a:gd name="T34" fmla="*/ 53 w 99"/>
                <a:gd name="T35" fmla="*/ 0 h 65"/>
                <a:gd name="T36" fmla="*/ 99 w 99"/>
                <a:gd name="T37" fmla="*/ 8 h 65"/>
                <a:gd name="T38" fmla="*/ 8 w 99"/>
                <a:gd name="T39" fmla="*/ 42 h 65"/>
                <a:gd name="T40" fmla="*/ 3 w 99"/>
                <a:gd name="T41" fmla="*/ 42 h 65"/>
                <a:gd name="T42" fmla="*/ 0 w 99"/>
                <a:gd name="T43" fmla="*/ 58 h 65"/>
                <a:gd name="T44" fmla="*/ 2 w 99"/>
                <a:gd name="T45" fmla="*/ 58 h 65"/>
                <a:gd name="T46" fmla="*/ 3 w 99"/>
                <a:gd name="T47" fmla="*/ 56 h 65"/>
                <a:gd name="T48" fmla="*/ 3 w 99"/>
                <a:gd name="T49" fmla="*/ 58 h 65"/>
                <a:gd name="T50" fmla="*/ 6 w 99"/>
                <a:gd name="T51" fmla="*/ 59 h 65"/>
                <a:gd name="T52" fmla="*/ 7 w 99"/>
                <a:gd name="T53" fmla="*/ 57 h 65"/>
                <a:gd name="T54" fmla="*/ 7 w 99"/>
                <a:gd name="T55" fmla="*/ 59 h 65"/>
                <a:gd name="T56" fmla="*/ 8 w 99"/>
                <a:gd name="T57" fmla="*/ 59 h 65"/>
                <a:gd name="T58" fmla="*/ 8 w 99"/>
                <a:gd name="T59" fmla="*/ 51 h 65"/>
                <a:gd name="T60" fmla="*/ 9 w 99"/>
                <a:gd name="T61" fmla="*/ 58 h 65"/>
                <a:gd name="T62" fmla="*/ 11 w 99"/>
                <a:gd name="T63" fmla="*/ 58 h 65"/>
                <a:gd name="T64" fmla="*/ 8 w 99"/>
                <a:gd name="T65" fmla="*/ 4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65">
                  <a:moveTo>
                    <a:pt x="18" y="58"/>
                  </a:moveTo>
                  <a:cubicBezTo>
                    <a:pt x="30" y="58"/>
                    <a:pt x="42" y="60"/>
                    <a:pt x="53" y="65"/>
                  </a:cubicBezTo>
                  <a:cubicBezTo>
                    <a:pt x="64" y="60"/>
                    <a:pt x="75" y="57"/>
                    <a:pt x="87" y="57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58"/>
                    <a:pt x="18" y="58"/>
                    <a:pt x="18" y="58"/>
                  </a:cubicBezTo>
                  <a:close/>
                  <a:moveTo>
                    <a:pt x="99" y="8"/>
                  </a:moveTo>
                  <a:cubicBezTo>
                    <a:pt x="99" y="17"/>
                    <a:pt x="99" y="17"/>
                    <a:pt x="99" y="17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5"/>
                    <a:pt x="9" y="36"/>
                    <a:pt x="9" y="37"/>
                  </a:cubicBezTo>
                  <a:cubicBezTo>
                    <a:pt x="9" y="39"/>
                    <a:pt x="7" y="41"/>
                    <a:pt x="5" y="41"/>
                  </a:cubicBezTo>
                  <a:cubicBezTo>
                    <a:pt x="4" y="41"/>
                    <a:pt x="2" y="39"/>
                    <a:pt x="2" y="37"/>
                  </a:cubicBezTo>
                  <a:cubicBezTo>
                    <a:pt x="2" y="36"/>
                    <a:pt x="3" y="35"/>
                    <a:pt x="4" y="34"/>
                  </a:cubicBezTo>
                  <a:cubicBezTo>
                    <a:pt x="4" y="25"/>
                    <a:pt x="4" y="17"/>
                    <a:pt x="4" y="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99" y="8"/>
                    <a:pt x="99" y="8"/>
                    <a:pt x="99" y="8"/>
                  </a:cubicBezTo>
                  <a:close/>
                  <a:moveTo>
                    <a:pt x="8" y="42"/>
                  </a:moveTo>
                  <a:cubicBezTo>
                    <a:pt x="6" y="43"/>
                    <a:pt x="5" y="43"/>
                    <a:pt x="3" y="42"/>
                  </a:cubicBezTo>
                  <a:cubicBezTo>
                    <a:pt x="2" y="47"/>
                    <a:pt x="1" y="52"/>
                    <a:pt x="0" y="58"/>
                  </a:cubicBezTo>
                  <a:cubicBezTo>
                    <a:pt x="1" y="58"/>
                    <a:pt x="2" y="58"/>
                    <a:pt x="2" y="58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59"/>
                    <a:pt x="5" y="59"/>
                    <a:pt x="6" y="59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7" y="59"/>
                    <a:pt x="8" y="59"/>
                    <a:pt x="8" y="59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0" y="58"/>
                    <a:pt x="10" y="58"/>
                    <a:pt x="11" y="58"/>
                  </a:cubicBezTo>
                  <a:cubicBezTo>
                    <a:pt x="10" y="52"/>
                    <a:pt x="9" y="47"/>
                    <a:pt x="8" y="42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矩形 3">
              <a:extLst>
                <a:ext uri="{FF2B5EF4-FFF2-40B4-BE49-F238E27FC236}">
                  <a16:creationId xmlns:a16="http://schemas.microsoft.com/office/drawing/2014/main" id="{294B24B4-D1FB-40B9-9E9B-5C871E6CF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6958" y="1845486"/>
              <a:ext cx="1015715" cy="6855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103669" tIns="51836" rIns="103669" bIns="51836">
              <a:spAutoFit/>
            </a:bodyPr>
            <a:lstStyle/>
            <a:p>
              <a:pPr algn="ctr"/>
              <a:r>
                <a:rPr lang="ru-RU" altLang="zh-CN" sz="2800" b="1" dirty="0">
                  <a:solidFill>
                    <a:schemeClr val="accent4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МГ</a:t>
              </a:r>
              <a:endPara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117" name="矩形 3">
              <a:extLst>
                <a:ext uri="{FF2B5EF4-FFF2-40B4-BE49-F238E27FC236}">
                  <a16:creationId xmlns:a16="http://schemas.microsoft.com/office/drawing/2014/main" id="{47AAF71F-73AF-4848-89B3-30140CE48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762" y="1338274"/>
              <a:ext cx="898099" cy="6855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103669" tIns="51836" rIns="103669" bIns="51836">
              <a:spAutoFit/>
            </a:bodyPr>
            <a:lstStyle/>
            <a:p>
              <a:pPr algn="ctr"/>
              <a:r>
                <a:rPr lang="ru-RU" altLang="zh-CN" sz="2800" b="1" dirty="0">
                  <a:solidFill>
                    <a:schemeClr val="bg2">
                      <a:lumMod val="2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ЧГ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118" name="矩形 3">
              <a:extLst>
                <a:ext uri="{FF2B5EF4-FFF2-40B4-BE49-F238E27FC236}">
                  <a16:creationId xmlns:a16="http://schemas.microsoft.com/office/drawing/2014/main" id="{70DBDE17-3B58-410A-9556-2ED2449BE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086" y="1912785"/>
              <a:ext cx="858194" cy="6855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103669" tIns="51836" rIns="103669" bIns="51836">
              <a:spAutoFit/>
            </a:bodyPr>
            <a:lstStyle/>
            <a:p>
              <a:pPr algn="ctr"/>
              <a:r>
                <a:rPr lang="ru-RU" altLang="zh-CN" sz="2800" b="1" dirty="0">
                  <a:solidFill>
                    <a:schemeClr val="accent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ГК</a:t>
              </a:r>
              <a:endParaRPr lang="zh-CN" altLang="en-US" sz="28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119" name="矩形 3">
              <a:extLst>
                <a:ext uri="{FF2B5EF4-FFF2-40B4-BE49-F238E27FC236}">
                  <a16:creationId xmlns:a16="http://schemas.microsoft.com/office/drawing/2014/main" id="{B2E6A5E5-975F-4287-A619-CCCC888A3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8491" y="3350737"/>
              <a:ext cx="1187940" cy="6855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103669" tIns="51836" rIns="103669" bIns="51836">
              <a:spAutoFit/>
            </a:bodyPr>
            <a:lstStyle/>
            <a:p>
              <a:pPr algn="ctr"/>
              <a:r>
                <a:rPr lang="ru-RU" altLang="zh-CN" sz="2800" b="1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ЕНГ</a:t>
              </a:r>
              <a:endParaRPr lang="zh-CN" altLang="en-US" sz="28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120" name="矩形 3">
              <a:extLst>
                <a:ext uri="{FF2B5EF4-FFF2-40B4-BE49-F238E27FC236}">
                  <a16:creationId xmlns:a16="http://schemas.microsoft.com/office/drawing/2014/main" id="{D6234767-4289-45E6-80F1-4A4BAF0AA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9995" y="4582323"/>
              <a:ext cx="946406" cy="6855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103669" tIns="51836" rIns="103669" bIns="51836">
              <a:spAutoFit/>
            </a:bodyPr>
            <a:lstStyle/>
            <a:p>
              <a:pPr algn="ctr"/>
              <a:r>
                <a:rPr lang="ru-RU" altLang="zh-CN" sz="2800" b="1" dirty="0">
                  <a:solidFill>
                    <a:srgbClr val="951AAA"/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ЦГ</a:t>
              </a:r>
              <a:endParaRPr lang="zh-CN" altLang="en-US" sz="2800" b="1" dirty="0">
                <a:solidFill>
                  <a:srgbClr val="951AAA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121" name="矩形 3">
              <a:extLst>
                <a:ext uri="{FF2B5EF4-FFF2-40B4-BE49-F238E27FC236}">
                  <a16:creationId xmlns:a16="http://schemas.microsoft.com/office/drawing/2014/main" id="{BBDBCBB0-F0E3-4B0F-8659-6B0F1DDB3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1343" y="4582323"/>
              <a:ext cx="952707" cy="6855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103669" tIns="51836" rIns="103669" bIns="51836">
              <a:spAutoFit/>
            </a:bodyPr>
            <a:lstStyle/>
            <a:p>
              <a:pPr algn="ctr"/>
              <a:r>
                <a:rPr lang="ru-RU" altLang="zh-CN" sz="2800" b="1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ФГ</a:t>
              </a:r>
              <a:endParaRPr lang="zh-CN" altLang="en-US" sz="2800" b="1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  <p:sp>
          <p:nvSpPr>
            <p:cNvPr id="122" name="矩形 3">
              <a:extLst>
                <a:ext uri="{FF2B5EF4-FFF2-40B4-BE49-F238E27FC236}">
                  <a16:creationId xmlns:a16="http://schemas.microsoft.com/office/drawing/2014/main" id="{2587A8BB-F8E9-4AFA-8942-2A415ACE6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4616" y="3401432"/>
              <a:ext cx="1082925" cy="6855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103669" tIns="51836" rIns="103669" bIns="51836">
              <a:spAutoFit/>
            </a:bodyPr>
            <a:lstStyle/>
            <a:p>
              <a:pPr algn="ctr"/>
              <a:r>
                <a:rPr lang="ru-RU" altLang="zh-CN" sz="2800" b="1" dirty="0">
                  <a:solidFill>
                    <a:schemeClr val="accent5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Arial" pitchFamily="34" charset="0"/>
                </a:rPr>
                <a:t>КМ</a:t>
              </a:r>
              <a:endPara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B00EACA-48D1-414A-958B-917986E7C3BB}"/>
              </a:ext>
            </a:extLst>
          </p:cNvPr>
          <p:cNvSpPr txBox="1"/>
          <p:nvPr/>
        </p:nvSpPr>
        <p:spPr>
          <a:xfrm>
            <a:off x="927397" y="4147059"/>
            <a:ext cx="3716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chemeClr val="bg1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Быстро, доступно, эффективно;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chemeClr val="bg1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тренировки в удобное для педагога время;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chemeClr val="bg1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обратная связь и коррекция;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chemeClr val="bg1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индивидуальный результат </a:t>
            </a:r>
            <a:r>
              <a:rPr lang="en-US" sz="1600" b="1" i="1" dirty="0">
                <a:solidFill>
                  <a:schemeClr val="bg1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1600" b="1" i="1" dirty="0">
                <a:solidFill>
                  <a:schemeClr val="bg1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инкогнито</a:t>
            </a:r>
            <a:r>
              <a:rPr lang="en-US" sz="1600" b="1" i="1" dirty="0">
                <a:solidFill>
                  <a:schemeClr val="bg1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1600" b="1" i="1" dirty="0">
                <a:solidFill>
                  <a:schemeClr val="bg1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chemeClr val="bg1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доступен на любых мобильных устройствах.</a:t>
            </a:r>
          </a:p>
        </p:txBody>
      </p:sp>
      <p:pic>
        <p:nvPicPr>
          <p:cNvPr id="1028" name="Picture 4" descr="https://x-lines.ru/letters/i/cyrillicscript/0288/dd131a/42/0/4n1pdy6ozzemiwcg4nhpbxsozzembwf54ggpbxqosdea6egosxeabwfo4n6pbxstomem5wf64gy7dysttooy.png">
            <a:extLst>
              <a:ext uri="{FF2B5EF4-FFF2-40B4-BE49-F238E27FC236}">
                <a16:creationId xmlns:a16="http://schemas.microsoft.com/office/drawing/2014/main" id="{BF8A3621-CAAA-4799-BE34-DFAE27F32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49" y="452506"/>
            <a:ext cx="9550993" cy="72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D9B613-B102-406A-8B24-F61517D9150C}"/>
              </a:ext>
            </a:extLst>
          </p:cNvPr>
          <p:cNvSpPr txBox="1"/>
          <p:nvPr/>
        </p:nvSpPr>
        <p:spPr>
          <a:xfrm>
            <a:off x="744993" y="1947833"/>
            <a:ext cx="4155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ИНТЕРАКТИВНЫЙ учебный 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включает в себя: 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информационные карточки по каждому элементу функциональной грамотности;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интерактивный вход в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Тестириум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итоговый тест.</a:t>
            </a:r>
          </a:p>
        </p:txBody>
      </p:sp>
    </p:spTree>
    <p:extLst>
      <p:ext uri="{BB962C8B-B14F-4D97-AF65-F5344CB8AC3E}">
        <p14:creationId xmlns:p14="http://schemas.microsoft.com/office/powerpoint/2010/main" val="1822875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89749E-E091-4CCC-B221-1ED58B497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-791"/>
            <a:ext cx="6659880" cy="30327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A8BAA0-2A8A-4B82-96A1-8634C0BEAA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21"/>
          <a:stretch/>
        </p:blipFill>
        <p:spPr>
          <a:xfrm flipH="1">
            <a:off x="5554042" y="2131403"/>
            <a:ext cx="6659881" cy="4734737"/>
          </a:xfrm>
          <a:prstGeom prst="rect">
            <a:avLst/>
          </a:prstGeom>
        </p:spPr>
      </p:pic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3891D6C-164C-4F07-94B0-55B67C0190FD}"/>
              </a:ext>
            </a:extLst>
          </p:cNvPr>
          <p:cNvSpPr/>
          <p:nvPr/>
        </p:nvSpPr>
        <p:spPr>
          <a:xfrm>
            <a:off x="7453313" y="1789155"/>
            <a:ext cx="405000" cy="34989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9811CCE-425E-421D-906F-FDB5FF116926}"/>
              </a:ext>
            </a:extLst>
          </p:cNvPr>
          <p:cNvSpPr/>
          <p:nvPr/>
        </p:nvSpPr>
        <p:spPr>
          <a:xfrm>
            <a:off x="6141000" y="4654300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Текст 20">
            <a:extLst>
              <a:ext uri="{FF2B5EF4-FFF2-40B4-BE49-F238E27FC236}">
                <a16:creationId xmlns:a16="http://schemas.microsoft.com/office/drawing/2014/main" id="{1FBFB381-328C-4790-8FB0-DCF0DC9A03AB}"/>
              </a:ext>
            </a:extLst>
          </p:cNvPr>
          <p:cNvSpPr txBox="1">
            <a:spLocks/>
          </p:cNvSpPr>
          <p:nvPr/>
        </p:nvSpPr>
        <p:spPr>
          <a:xfrm>
            <a:off x="1011238" y="2573338"/>
            <a:ext cx="6442075" cy="164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indent="0" algn="ctr" defTabSz="914400" rtl="0" eaLnBrk="1" latinLnBrk="0" hangingPunct="1"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81B021BF-A146-4486-952C-321C2E738A90}"/>
              </a:ext>
            </a:extLst>
          </p:cNvPr>
          <p:cNvSpPr/>
          <p:nvPr/>
        </p:nvSpPr>
        <p:spPr>
          <a:xfrm>
            <a:off x="0" y="-10104"/>
            <a:ext cx="8436000" cy="6868104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93430012-BA3A-4636-B839-750794681A1D}"/>
              </a:ext>
            </a:extLst>
          </p:cNvPr>
          <p:cNvSpPr/>
          <p:nvPr/>
        </p:nvSpPr>
        <p:spPr>
          <a:xfrm>
            <a:off x="181491" y="2131403"/>
            <a:ext cx="7669509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323828" y="2155328"/>
            <a:ext cx="8829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ЕСТЕСТВЕННО-НАУЧНАЯ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ГРАМОТНОСТЬ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342220" y="3209975"/>
            <a:ext cx="6442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Способность занимать активную гражданскую позицию по вопросам, которые связаны с естественными науками. Готовность интересоваться естественно-научными идеями.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318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BFA341-C737-4E70-8747-394C5E74E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4" y="-10907"/>
            <a:ext cx="5472356" cy="41117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F47839-FE97-4EB4-86A5-C3F967D79A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2356" y="2383898"/>
            <a:ext cx="6719643" cy="4479762"/>
          </a:xfrm>
          <a:prstGeom prst="rect">
            <a:avLst/>
          </a:prstGeom>
        </p:spPr>
      </p:pic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3891D6C-164C-4F07-94B0-55B67C0190FD}"/>
              </a:ext>
            </a:extLst>
          </p:cNvPr>
          <p:cNvSpPr/>
          <p:nvPr/>
        </p:nvSpPr>
        <p:spPr>
          <a:xfrm>
            <a:off x="7453313" y="1789155"/>
            <a:ext cx="405000" cy="34989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9811CCE-425E-421D-906F-FDB5FF116926}"/>
              </a:ext>
            </a:extLst>
          </p:cNvPr>
          <p:cNvSpPr/>
          <p:nvPr/>
        </p:nvSpPr>
        <p:spPr>
          <a:xfrm>
            <a:off x="6141000" y="4654300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Текст 20">
            <a:extLst>
              <a:ext uri="{FF2B5EF4-FFF2-40B4-BE49-F238E27FC236}">
                <a16:creationId xmlns:a16="http://schemas.microsoft.com/office/drawing/2014/main" id="{1FBFB381-328C-4790-8FB0-DCF0DC9A03AB}"/>
              </a:ext>
            </a:extLst>
          </p:cNvPr>
          <p:cNvSpPr txBox="1">
            <a:spLocks/>
          </p:cNvSpPr>
          <p:nvPr/>
        </p:nvSpPr>
        <p:spPr>
          <a:xfrm>
            <a:off x="1011238" y="2573338"/>
            <a:ext cx="6442075" cy="164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indent="0" algn="ctr" defTabSz="914400" rtl="0" eaLnBrk="1" latinLnBrk="0" hangingPunct="1"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81B021BF-A146-4486-952C-321C2E738A90}"/>
              </a:ext>
            </a:extLst>
          </p:cNvPr>
          <p:cNvSpPr/>
          <p:nvPr/>
        </p:nvSpPr>
        <p:spPr>
          <a:xfrm>
            <a:off x="0" y="-10104"/>
            <a:ext cx="8436000" cy="6868104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93430012-BA3A-4636-B839-750794681A1D}"/>
              </a:ext>
            </a:extLst>
          </p:cNvPr>
          <p:cNvSpPr/>
          <p:nvPr/>
        </p:nvSpPr>
        <p:spPr>
          <a:xfrm>
            <a:off x="181491" y="2131403"/>
            <a:ext cx="7669509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323828" y="2488996"/>
            <a:ext cx="8829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КРЕАТИВНОЕ МЫШЛЕНИЕ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341270" y="3030293"/>
            <a:ext cx="64420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Способность продуктивно вырабатывать, оценивать и совершенствовать идеи, чтобы получить инновационные и эффективные решения, новые знания или достичь эффективного выражения воображения.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08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98B792-170B-475C-B4BD-EC8345126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61" y="2449509"/>
            <a:ext cx="6636000" cy="4424000"/>
          </a:xfrm>
          <a:prstGeom prst="rect">
            <a:avLst/>
          </a:prstGeom>
        </p:spPr>
      </p:pic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3891D6C-164C-4F07-94B0-55B67C0190FD}"/>
              </a:ext>
            </a:extLst>
          </p:cNvPr>
          <p:cNvSpPr/>
          <p:nvPr/>
        </p:nvSpPr>
        <p:spPr>
          <a:xfrm>
            <a:off x="7453313" y="1789155"/>
            <a:ext cx="405000" cy="34989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9811CCE-425E-421D-906F-FDB5FF116926}"/>
              </a:ext>
            </a:extLst>
          </p:cNvPr>
          <p:cNvSpPr/>
          <p:nvPr/>
        </p:nvSpPr>
        <p:spPr>
          <a:xfrm>
            <a:off x="6141000" y="4654300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Текст 20">
            <a:extLst>
              <a:ext uri="{FF2B5EF4-FFF2-40B4-BE49-F238E27FC236}">
                <a16:creationId xmlns:a16="http://schemas.microsoft.com/office/drawing/2014/main" id="{1FBFB381-328C-4790-8FB0-DCF0DC9A03AB}"/>
              </a:ext>
            </a:extLst>
          </p:cNvPr>
          <p:cNvSpPr txBox="1">
            <a:spLocks/>
          </p:cNvSpPr>
          <p:nvPr/>
        </p:nvSpPr>
        <p:spPr>
          <a:xfrm>
            <a:off x="1011238" y="2573338"/>
            <a:ext cx="6442075" cy="164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indent="0" algn="ctr" defTabSz="914400" rtl="0" eaLnBrk="1" latinLnBrk="0" hangingPunct="1"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81B021BF-A146-4486-952C-321C2E738A90}"/>
              </a:ext>
            </a:extLst>
          </p:cNvPr>
          <p:cNvSpPr/>
          <p:nvPr/>
        </p:nvSpPr>
        <p:spPr>
          <a:xfrm>
            <a:off x="0" y="-10104"/>
            <a:ext cx="8436000" cy="6868104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93430012-BA3A-4636-B839-750794681A1D}"/>
              </a:ext>
            </a:extLst>
          </p:cNvPr>
          <p:cNvSpPr/>
          <p:nvPr/>
        </p:nvSpPr>
        <p:spPr>
          <a:xfrm>
            <a:off x="181491" y="2131403"/>
            <a:ext cx="7669509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rgbClr val="35A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1A901D-85C5-4311-B0B1-B1CBD2C7B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933" y="156552"/>
            <a:ext cx="4964625" cy="29787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323828" y="2488996"/>
            <a:ext cx="8829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ФИНАНСОВАЯ ГРАМОТНОСТЬ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341270" y="3030293"/>
            <a:ext cx="64420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Знание и понимание финансовых терминов, понятий и финансовых рисков. Навыки, мотивация и уверенность, необходимые, чтобы принимать эффективные решения. Возможность участвовать в экономической жизни общества.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40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6AE263-453C-43A5-9A67-198E000CA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000" y="-319210"/>
            <a:ext cx="4521000" cy="31956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A2C08A-3400-44FD-89E0-DB519BA4CD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6000" y="2439688"/>
            <a:ext cx="6629261" cy="4419507"/>
          </a:xfrm>
          <a:prstGeom prst="rect">
            <a:avLst/>
          </a:prstGeom>
        </p:spPr>
      </p:pic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3891D6C-164C-4F07-94B0-55B67C0190FD}"/>
              </a:ext>
            </a:extLst>
          </p:cNvPr>
          <p:cNvSpPr/>
          <p:nvPr/>
        </p:nvSpPr>
        <p:spPr>
          <a:xfrm>
            <a:off x="7453313" y="1789155"/>
            <a:ext cx="405000" cy="34989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9811CCE-425E-421D-906F-FDB5FF116926}"/>
              </a:ext>
            </a:extLst>
          </p:cNvPr>
          <p:cNvSpPr/>
          <p:nvPr/>
        </p:nvSpPr>
        <p:spPr>
          <a:xfrm>
            <a:off x="6141000" y="4654300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Текст 20">
            <a:extLst>
              <a:ext uri="{FF2B5EF4-FFF2-40B4-BE49-F238E27FC236}">
                <a16:creationId xmlns:a16="http://schemas.microsoft.com/office/drawing/2014/main" id="{1FBFB381-328C-4790-8FB0-DCF0DC9A03AB}"/>
              </a:ext>
            </a:extLst>
          </p:cNvPr>
          <p:cNvSpPr txBox="1">
            <a:spLocks/>
          </p:cNvSpPr>
          <p:nvPr/>
        </p:nvSpPr>
        <p:spPr>
          <a:xfrm>
            <a:off x="1011238" y="2573338"/>
            <a:ext cx="6442075" cy="164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indent="0" algn="ctr" defTabSz="914400" rtl="0" eaLnBrk="1" latinLnBrk="0" hangingPunct="1"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81B021BF-A146-4486-952C-321C2E738A90}"/>
              </a:ext>
            </a:extLst>
          </p:cNvPr>
          <p:cNvSpPr/>
          <p:nvPr/>
        </p:nvSpPr>
        <p:spPr>
          <a:xfrm>
            <a:off x="0" y="-10104"/>
            <a:ext cx="8436000" cy="6868104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93430012-BA3A-4636-B839-750794681A1D}"/>
              </a:ext>
            </a:extLst>
          </p:cNvPr>
          <p:cNvSpPr/>
          <p:nvPr/>
        </p:nvSpPr>
        <p:spPr>
          <a:xfrm>
            <a:off x="181491" y="2131403"/>
            <a:ext cx="7669509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rgbClr val="B87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323828" y="2488996"/>
            <a:ext cx="8829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ЦИФРОВАЯ ГРАМОТНОСТЬ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341270" y="3030293"/>
            <a:ext cx="6442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Набор знаний и умений, которые нужны, чтобы безопасно и эффективно использовать цифровые технологии и ресурсы интернета.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463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D4CD3C-7CA2-44B7-A577-0056F970E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C119A17-1BC2-4B0D-B9E6-6A081AC5C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37" b="23134"/>
          <a:stretch/>
        </p:blipFill>
        <p:spPr bwMode="auto">
          <a:xfrm>
            <a:off x="445158" y="0"/>
            <a:ext cx="116295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129">
            <a:extLst>
              <a:ext uri="{FF2B5EF4-FFF2-40B4-BE49-F238E27FC236}">
                <a16:creationId xmlns:a16="http://schemas.microsoft.com/office/drawing/2014/main" id="{4BA2B3F5-A965-4B1A-B775-7D0ED2747411}"/>
              </a:ext>
            </a:extLst>
          </p:cNvPr>
          <p:cNvGrpSpPr/>
          <p:nvPr/>
        </p:nvGrpSpPr>
        <p:grpSpPr>
          <a:xfrm>
            <a:off x="5034631" y="2689445"/>
            <a:ext cx="2076422" cy="20646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同心圆 130">
              <a:extLst>
                <a:ext uri="{FF2B5EF4-FFF2-40B4-BE49-F238E27FC236}">
                  <a16:creationId xmlns:a16="http://schemas.microsoft.com/office/drawing/2014/main" id="{02100A87-2105-424F-90F5-DB5F4C46C943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38220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700" b="0" kern="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23" name="椭圆 131">
              <a:extLst>
                <a:ext uri="{FF2B5EF4-FFF2-40B4-BE49-F238E27FC236}">
                  <a16:creationId xmlns:a16="http://schemas.microsoft.com/office/drawing/2014/main" id="{B4F19EBE-4780-4082-8716-799DD39F7CAD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38220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700" b="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24" name="椭圆 1">
            <a:extLst>
              <a:ext uri="{FF2B5EF4-FFF2-40B4-BE49-F238E27FC236}">
                <a16:creationId xmlns:a16="http://schemas.microsoft.com/office/drawing/2014/main" id="{38C593DD-FC46-41D0-8B2A-8518EA26BDA7}"/>
              </a:ext>
            </a:extLst>
          </p:cNvPr>
          <p:cNvSpPr/>
          <p:nvPr/>
        </p:nvSpPr>
        <p:spPr>
          <a:xfrm>
            <a:off x="5202006" y="2970545"/>
            <a:ext cx="1667848" cy="154649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innerShdw blurRad="368300" dist="254000">
              <a:prstClr val="black">
                <a:alpha val="2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8221" tIns="69110" rIns="138221" bIns="69110" rtlCol="0" anchor="ctr"/>
          <a:lstStyle/>
          <a:p>
            <a:pPr algn="ctr"/>
            <a:endParaRPr lang="zh-CN" altLang="en-US"/>
          </a:p>
        </p:txBody>
      </p:sp>
      <p:sp>
        <p:nvSpPr>
          <p:cNvPr id="25" name="矩形 3">
            <a:extLst>
              <a:ext uri="{FF2B5EF4-FFF2-40B4-BE49-F238E27FC236}">
                <a16:creationId xmlns:a16="http://schemas.microsoft.com/office/drawing/2014/main" id="{8BE4A7BA-1710-48C8-9F1F-C45EC17FB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951" y="3643575"/>
            <a:ext cx="1022086" cy="78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103669" tIns="51836" rIns="103669" bIns="51836">
            <a:spAutoFit/>
          </a:bodyPr>
          <a:lstStyle/>
          <a:p>
            <a:pPr algn="ctr"/>
            <a:r>
              <a:rPr lang="ru-RU" altLang="zh-CN" sz="4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ФГ</a:t>
            </a:r>
            <a:endParaRPr lang="zh-CN" altLang="en-US" sz="4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8" name="Oval 78">
            <a:extLst>
              <a:ext uri="{FF2B5EF4-FFF2-40B4-BE49-F238E27FC236}">
                <a16:creationId xmlns:a16="http://schemas.microsoft.com/office/drawing/2014/main" id="{B55BD873-E4EC-46EF-9731-8DC28D5218E7}"/>
              </a:ext>
            </a:extLst>
          </p:cNvPr>
          <p:cNvSpPr/>
          <p:nvPr/>
        </p:nvSpPr>
        <p:spPr>
          <a:xfrm>
            <a:off x="13996888" y="2549505"/>
            <a:ext cx="507897" cy="477413"/>
          </a:xfrm>
          <a:prstGeom prst="ellipse">
            <a:avLst/>
          </a:prstGeom>
          <a:ln>
            <a:noFill/>
          </a:ln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86">
            <a:extLst>
              <a:ext uri="{FF2B5EF4-FFF2-40B4-BE49-F238E27FC236}">
                <a16:creationId xmlns:a16="http://schemas.microsoft.com/office/drawing/2014/main" id="{A7FCDA13-D42A-455D-B382-00C47B999294}"/>
              </a:ext>
            </a:extLst>
          </p:cNvPr>
          <p:cNvSpPr/>
          <p:nvPr/>
        </p:nvSpPr>
        <p:spPr>
          <a:xfrm>
            <a:off x="4009451" y="2018440"/>
            <a:ext cx="507897" cy="4774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90">
            <a:extLst>
              <a:ext uri="{FF2B5EF4-FFF2-40B4-BE49-F238E27FC236}">
                <a16:creationId xmlns:a16="http://schemas.microsoft.com/office/drawing/2014/main" id="{E36650A0-2520-4D49-85A1-0F06F269C0EF}"/>
              </a:ext>
            </a:extLst>
          </p:cNvPr>
          <p:cNvSpPr/>
          <p:nvPr/>
        </p:nvSpPr>
        <p:spPr>
          <a:xfrm>
            <a:off x="14439754" y="332412"/>
            <a:ext cx="507897" cy="4774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89F2B3-1BE3-4B01-8872-9B394CA6D1E8}"/>
              </a:ext>
            </a:extLst>
          </p:cNvPr>
          <p:cNvSpPr txBox="1"/>
          <p:nvPr/>
        </p:nvSpPr>
        <p:spPr>
          <a:xfrm>
            <a:off x="2625896" y="6410707"/>
            <a:ext cx="681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sz="2400" b="1" dirty="0">
                <a:solidFill>
                  <a:srgbClr val="2FE4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ЭЛЕМЕНТЫ ИНТЕРАКТИВНОГО МОДУЛЯ</a:t>
            </a:r>
            <a:endParaRPr lang="en-GB" altLang="zh-CN" sz="2400" b="1" dirty="0">
              <a:solidFill>
                <a:srgbClr val="2FE4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9" name="Oval 94">
            <a:extLst>
              <a:ext uri="{FF2B5EF4-FFF2-40B4-BE49-F238E27FC236}">
                <a16:creationId xmlns:a16="http://schemas.microsoft.com/office/drawing/2014/main" id="{28C0B10F-36E9-40E9-9463-AD21568D00BD}"/>
              </a:ext>
            </a:extLst>
          </p:cNvPr>
          <p:cNvSpPr/>
          <p:nvPr/>
        </p:nvSpPr>
        <p:spPr>
          <a:xfrm>
            <a:off x="8459758" y="3815623"/>
            <a:ext cx="507897" cy="47741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1D31C945-5989-404F-8912-3BE2100D790D}"/>
              </a:ext>
            </a:extLst>
          </p:cNvPr>
          <p:cNvSpPr>
            <a:spLocks/>
          </p:cNvSpPr>
          <p:nvPr/>
        </p:nvSpPr>
        <p:spPr bwMode="auto">
          <a:xfrm>
            <a:off x="2817905" y="1787321"/>
            <a:ext cx="6254509" cy="4255070"/>
          </a:xfrm>
          <a:custGeom>
            <a:avLst/>
            <a:gdLst>
              <a:gd name="T0" fmla="*/ 2106 w 2106"/>
              <a:gd name="T1" fmla="*/ 1053 h 1053"/>
              <a:gd name="T2" fmla="*/ 1053 w 2106"/>
              <a:gd name="T3" fmla="*/ 0 h 1053"/>
              <a:gd name="T4" fmla="*/ 0 w 2106"/>
              <a:gd name="T5" fmla="*/ 1053 h 1053"/>
              <a:gd name="T6" fmla="*/ 24 w 2106"/>
              <a:gd name="T7" fmla="*/ 1053 h 1053"/>
              <a:gd name="T8" fmla="*/ 326 w 2106"/>
              <a:gd name="T9" fmla="*/ 325 h 1053"/>
              <a:gd name="T10" fmla="*/ 1053 w 2106"/>
              <a:gd name="T11" fmla="*/ 24 h 1053"/>
              <a:gd name="T12" fmla="*/ 1781 w 2106"/>
              <a:gd name="T13" fmla="*/ 325 h 1053"/>
              <a:gd name="T14" fmla="*/ 2082 w 2106"/>
              <a:gd name="T15" fmla="*/ 1053 h 1053"/>
              <a:gd name="T16" fmla="*/ 2106 w 2106"/>
              <a:gd name="T17" fmla="*/ 1053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6" h="1053">
                <a:moveTo>
                  <a:pt x="2106" y="1053"/>
                </a:moveTo>
                <a:cubicBezTo>
                  <a:pt x="2106" y="471"/>
                  <a:pt x="1635" y="0"/>
                  <a:pt x="1053" y="0"/>
                </a:cubicBezTo>
                <a:cubicBezTo>
                  <a:pt x="472" y="0"/>
                  <a:pt x="0" y="471"/>
                  <a:pt x="0" y="1053"/>
                </a:cubicBezTo>
                <a:cubicBezTo>
                  <a:pt x="24" y="1053"/>
                  <a:pt x="24" y="1053"/>
                  <a:pt x="24" y="1053"/>
                </a:cubicBezTo>
                <a:cubicBezTo>
                  <a:pt x="24" y="769"/>
                  <a:pt x="140" y="512"/>
                  <a:pt x="326" y="325"/>
                </a:cubicBezTo>
                <a:cubicBezTo>
                  <a:pt x="512" y="139"/>
                  <a:pt x="769" y="24"/>
                  <a:pt x="1053" y="24"/>
                </a:cubicBezTo>
                <a:cubicBezTo>
                  <a:pt x="1337" y="24"/>
                  <a:pt x="1595" y="139"/>
                  <a:pt x="1781" y="325"/>
                </a:cubicBezTo>
                <a:cubicBezTo>
                  <a:pt x="1967" y="512"/>
                  <a:pt x="2082" y="769"/>
                  <a:pt x="2082" y="1053"/>
                </a:cubicBezTo>
                <a:lnTo>
                  <a:pt x="2106" y="1053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7">
            <a:extLst>
              <a:ext uri="{FF2B5EF4-FFF2-40B4-BE49-F238E27FC236}">
                <a16:creationId xmlns:a16="http://schemas.microsoft.com/office/drawing/2014/main" id="{23D2ECC6-4DAA-456D-8F05-F7E059BDCA8D}"/>
              </a:ext>
            </a:extLst>
          </p:cNvPr>
          <p:cNvSpPr>
            <a:spLocks/>
          </p:cNvSpPr>
          <p:nvPr/>
        </p:nvSpPr>
        <p:spPr bwMode="auto">
          <a:xfrm>
            <a:off x="3202049" y="1473729"/>
            <a:ext cx="5405925" cy="2418712"/>
          </a:xfrm>
          <a:custGeom>
            <a:avLst/>
            <a:gdLst>
              <a:gd name="T0" fmla="*/ 1893 w 1893"/>
              <a:gd name="T1" fmla="*/ 901 h 901"/>
              <a:gd name="T2" fmla="*/ 946 w 1893"/>
              <a:gd name="T3" fmla="*/ 0 h 901"/>
              <a:gd name="T4" fmla="*/ 0 w 1893"/>
              <a:gd name="T5" fmla="*/ 901 h 901"/>
              <a:gd name="T6" fmla="*/ 4 w 1893"/>
              <a:gd name="T7" fmla="*/ 901 h 901"/>
              <a:gd name="T8" fmla="*/ 289 w 1893"/>
              <a:gd name="T9" fmla="*/ 267 h 901"/>
              <a:gd name="T10" fmla="*/ 946 w 1893"/>
              <a:gd name="T11" fmla="*/ 4 h 901"/>
              <a:gd name="T12" fmla="*/ 1603 w 1893"/>
              <a:gd name="T13" fmla="*/ 267 h 901"/>
              <a:gd name="T14" fmla="*/ 1889 w 1893"/>
              <a:gd name="T15" fmla="*/ 901 h 901"/>
              <a:gd name="T16" fmla="*/ 1893 w 1893"/>
              <a:gd name="T17" fmla="*/ 901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3" h="901">
                <a:moveTo>
                  <a:pt x="1893" y="901"/>
                </a:moveTo>
                <a:cubicBezTo>
                  <a:pt x="1892" y="403"/>
                  <a:pt x="1444" y="0"/>
                  <a:pt x="946" y="0"/>
                </a:cubicBezTo>
                <a:cubicBezTo>
                  <a:pt x="449" y="0"/>
                  <a:pt x="0" y="403"/>
                  <a:pt x="0" y="901"/>
                </a:cubicBezTo>
                <a:cubicBezTo>
                  <a:pt x="4" y="901"/>
                  <a:pt x="4" y="901"/>
                  <a:pt x="4" y="901"/>
                </a:cubicBezTo>
                <a:cubicBezTo>
                  <a:pt x="4" y="653"/>
                  <a:pt x="116" y="429"/>
                  <a:pt x="289" y="267"/>
                </a:cubicBezTo>
                <a:cubicBezTo>
                  <a:pt x="463" y="104"/>
                  <a:pt x="699" y="4"/>
                  <a:pt x="946" y="4"/>
                </a:cubicBezTo>
                <a:cubicBezTo>
                  <a:pt x="1194" y="4"/>
                  <a:pt x="1430" y="104"/>
                  <a:pt x="1603" y="267"/>
                </a:cubicBezTo>
                <a:cubicBezTo>
                  <a:pt x="1777" y="429"/>
                  <a:pt x="1889" y="653"/>
                  <a:pt x="1889" y="901"/>
                </a:cubicBezTo>
                <a:lnTo>
                  <a:pt x="1893" y="90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 8">
            <a:extLst>
              <a:ext uri="{FF2B5EF4-FFF2-40B4-BE49-F238E27FC236}">
                <a16:creationId xmlns:a16="http://schemas.microsoft.com/office/drawing/2014/main" id="{483887C4-3F34-4370-B672-2AB630A217F6}"/>
              </a:ext>
            </a:extLst>
          </p:cNvPr>
          <p:cNvSpPr>
            <a:spLocks noEditPoints="1"/>
          </p:cNvSpPr>
          <p:nvPr/>
        </p:nvSpPr>
        <p:spPr bwMode="auto">
          <a:xfrm>
            <a:off x="2633321" y="1063988"/>
            <a:ext cx="6543380" cy="3237058"/>
          </a:xfrm>
          <a:custGeom>
            <a:avLst/>
            <a:gdLst>
              <a:gd name="T0" fmla="*/ 6 w 2291"/>
              <a:gd name="T1" fmla="*/ 1165 h 1206"/>
              <a:gd name="T2" fmla="*/ 6 w 2291"/>
              <a:gd name="T3" fmla="*/ 1080 h 1206"/>
              <a:gd name="T4" fmla="*/ 16 w 2291"/>
              <a:gd name="T5" fmla="*/ 1033 h 1206"/>
              <a:gd name="T6" fmla="*/ 20 w 2291"/>
              <a:gd name="T7" fmla="*/ 973 h 1206"/>
              <a:gd name="T8" fmla="*/ 32 w 2291"/>
              <a:gd name="T9" fmla="*/ 914 h 1206"/>
              <a:gd name="T10" fmla="*/ 51 w 2291"/>
              <a:gd name="T11" fmla="*/ 857 h 1206"/>
              <a:gd name="T12" fmla="*/ 71 w 2291"/>
              <a:gd name="T13" fmla="*/ 776 h 1206"/>
              <a:gd name="T14" fmla="*/ 93 w 2291"/>
              <a:gd name="T15" fmla="*/ 732 h 1206"/>
              <a:gd name="T16" fmla="*/ 111 w 2291"/>
              <a:gd name="T17" fmla="*/ 675 h 1206"/>
              <a:gd name="T18" fmla="*/ 137 w 2291"/>
              <a:gd name="T19" fmla="*/ 621 h 1206"/>
              <a:gd name="T20" fmla="*/ 170 w 2291"/>
              <a:gd name="T21" fmla="*/ 570 h 1206"/>
              <a:gd name="T22" fmla="*/ 210 w 2291"/>
              <a:gd name="T23" fmla="*/ 496 h 1206"/>
              <a:gd name="T24" fmla="*/ 241 w 2291"/>
              <a:gd name="T25" fmla="*/ 460 h 1206"/>
              <a:gd name="T26" fmla="*/ 274 w 2291"/>
              <a:gd name="T27" fmla="*/ 410 h 1206"/>
              <a:gd name="T28" fmla="*/ 313 w 2291"/>
              <a:gd name="T29" fmla="*/ 364 h 1206"/>
              <a:gd name="T30" fmla="*/ 358 w 2291"/>
              <a:gd name="T31" fmla="*/ 325 h 1206"/>
              <a:gd name="T32" fmla="*/ 416 w 2291"/>
              <a:gd name="T33" fmla="*/ 264 h 1206"/>
              <a:gd name="T34" fmla="*/ 457 w 2291"/>
              <a:gd name="T35" fmla="*/ 238 h 1206"/>
              <a:gd name="T36" fmla="*/ 502 w 2291"/>
              <a:gd name="T37" fmla="*/ 198 h 1206"/>
              <a:gd name="T38" fmla="*/ 552 w 2291"/>
              <a:gd name="T39" fmla="*/ 165 h 1206"/>
              <a:gd name="T40" fmla="*/ 607 w 2291"/>
              <a:gd name="T41" fmla="*/ 139 h 1206"/>
              <a:gd name="T42" fmla="*/ 680 w 2291"/>
              <a:gd name="T43" fmla="*/ 97 h 1206"/>
              <a:gd name="T44" fmla="*/ 727 w 2291"/>
              <a:gd name="T45" fmla="*/ 84 h 1206"/>
              <a:gd name="T46" fmla="*/ 781 w 2291"/>
              <a:gd name="T47" fmla="*/ 58 h 1206"/>
              <a:gd name="T48" fmla="*/ 839 w 2291"/>
              <a:gd name="T49" fmla="*/ 41 h 1206"/>
              <a:gd name="T50" fmla="*/ 898 w 2291"/>
              <a:gd name="T51" fmla="*/ 32 h 1206"/>
              <a:gd name="T52" fmla="*/ 980 w 2291"/>
              <a:gd name="T53" fmla="*/ 12 h 1206"/>
              <a:gd name="T54" fmla="*/ 1028 w 2291"/>
              <a:gd name="T55" fmla="*/ 11 h 1206"/>
              <a:gd name="T56" fmla="*/ 1088 w 2291"/>
              <a:gd name="T57" fmla="*/ 2 h 1206"/>
              <a:gd name="T58" fmla="*/ 1145 w 2291"/>
              <a:gd name="T59" fmla="*/ 6 h 1206"/>
              <a:gd name="T60" fmla="*/ 1220 w 2291"/>
              <a:gd name="T61" fmla="*/ 3 h 1206"/>
              <a:gd name="T62" fmla="*/ 1267 w 2291"/>
              <a:gd name="T63" fmla="*/ 12 h 1206"/>
              <a:gd name="T64" fmla="*/ 1327 w 2291"/>
              <a:gd name="T65" fmla="*/ 14 h 1206"/>
              <a:gd name="T66" fmla="*/ 1387 w 2291"/>
              <a:gd name="T67" fmla="*/ 25 h 1206"/>
              <a:gd name="T68" fmla="*/ 1444 w 2291"/>
              <a:gd name="T69" fmla="*/ 44 h 1206"/>
              <a:gd name="T70" fmla="*/ 1525 w 2291"/>
              <a:gd name="T71" fmla="*/ 64 h 1206"/>
              <a:gd name="T72" fmla="*/ 1569 w 2291"/>
              <a:gd name="T73" fmla="*/ 85 h 1206"/>
              <a:gd name="T74" fmla="*/ 1626 w 2291"/>
              <a:gd name="T75" fmla="*/ 104 h 1206"/>
              <a:gd name="T76" fmla="*/ 1680 w 2291"/>
              <a:gd name="T77" fmla="*/ 131 h 1206"/>
              <a:gd name="T78" fmla="*/ 1729 w 2291"/>
              <a:gd name="T79" fmla="*/ 165 h 1206"/>
              <a:gd name="T80" fmla="*/ 1802 w 2291"/>
              <a:gd name="T81" fmla="*/ 207 h 1206"/>
              <a:gd name="T82" fmla="*/ 1837 w 2291"/>
              <a:gd name="T83" fmla="*/ 240 h 1206"/>
              <a:gd name="T84" fmla="*/ 1886 w 2291"/>
              <a:gd name="T85" fmla="*/ 274 h 1206"/>
              <a:gd name="T86" fmla="*/ 1930 w 2291"/>
              <a:gd name="T87" fmla="*/ 315 h 1206"/>
              <a:gd name="T88" fmla="*/ 1968 w 2291"/>
              <a:gd name="T89" fmla="*/ 362 h 1206"/>
              <a:gd name="T90" fmla="*/ 2027 w 2291"/>
              <a:gd name="T91" fmla="*/ 422 h 1206"/>
              <a:gd name="T92" fmla="*/ 2052 w 2291"/>
              <a:gd name="T93" fmla="*/ 464 h 1206"/>
              <a:gd name="T94" fmla="*/ 2090 w 2291"/>
              <a:gd name="T95" fmla="*/ 511 h 1206"/>
              <a:gd name="T96" fmla="*/ 2122 w 2291"/>
              <a:gd name="T97" fmla="*/ 562 h 1206"/>
              <a:gd name="T98" fmla="*/ 2146 w 2291"/>
              <a:gd name="T99" fmla="*/ 617 h 1206"/>
              <a:gd name="T100" fmla="*/ 2187 w 2291"/>
              <a:gd name="T101" fmla="*/ 691 h 1206"/>
              <a:gd name="T102" fmla="*/ 2200 w 2291"/>
              <a:gd name="T103" fmla="*/ 737 h 1206"/>
              <a:gd name="T104" fmla="*/ 2225 w 2291"/>
              <a:gd name="T105" fmla="*/ 792 h 1206"/>
              <a:gd name="T106" fmla="*/ 2243 w 2291"/>
              <a:gd name="T107" fmla="*/ 850 h 1206"/>
              <a:gd name="T108" fmla="*/ 2252 w 2291"/>
              <a:gd name="T109" fmla="*/ 909 h 1206"/>
              <a:gd name="T110" fmla="*/ 2274 w 2291"/>
              <a:gd name="T111" fmla="*/ 991 h 1206"/>
              <a:gd name="T112" fmla="*/ 2275 w 2291"/>
              <a:gd name="T113" fmla="*/ 1039 h 1206"/>
              <a:gd name="T114" fmla="*/ 2287 w 2291"/>
              <a:gd name="T115" fmla="*/ 1098 h 1206"/>
              <a:gd name="T116" fmla="*/ 2290 w 2291"/>
              <a:gd name="T117" fmla="*/ 1158 h 1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91" h="1206">
                <a:moveTo>
                  <a:pt x="0" y="1200"/>
                </a:moveTo>
                <a:cubicBezTo>
                  <a:pt x="0" y="1202"/>
                  <a:pt x="0" y="1204"/>
                  <a:pt x="0" y="1206"/>
                </a:cubicBezTo>
                <a:cubicBezTo>
                  <a:pt x="5" y="1206"/>
                  <a:pt x="5" y="1206"/>
                  <a:pt x="5" y="1206"/>
                </a:cubicBezTo>
                <a:cubicBezTo>
                  <a:pt x="5" y="1204"/>
                  <a:pt x="5" y="1202"/>
                  <a:pt x="5" y="1201"/>
                </a:cubicBezTo>
                <a:lnTo>
                  <a:pt x="0" y="1200"/>
                </a:lnTo>
                <a:close/>
                <a:moveTo>
                  <a:pt x="0" y="1176"/>
                </a:moveTo>
                <a:cubicBezTo>
                  <a:pt x="0" y="1180"/>
                  <a:pt x="0" y="1184"/>
                  <a:pt x="0" y="1188"/>
                </a:cubicBezTo>
                <a:cubicBezTo>
                  <a:pt x="5" y="1189"/>
                  <a:pt x="5" y="1189"/>
                  <a:pt x="5" y="1189"/>
                </a:cubicBezTo>
                <a:cubicBezTo>
                  <a:pt x="5" y="1185"/>
                  <a:pt x="5" y="1181"/>
                  <a:pt x="5" y="1177"/>
                </a:cubicBezTo>
                <a:lnTo>
                  <a:pt x="0" y="1176"/>
                </a:lnTo>
                <a:close/>
                <a:moveTo>
                  <a:pt x="1" y="1152"/>
                </a:moveTo>
                <a:cubicBezTo>
                  <a:pt x="1" y="1156"/>
                  <a:pt x="1" y="1160"/>
                  <a:pt x="0" y="1164"/>
                </a:cubicBezTo>
                <a:cubicBezTo>
                  <a:pt x="6" y="1165"/>
                  <a:pt x="6" y="1165"/>
                  <a:pt x="6" y="1165"/>
                </a:cubicBezTo>
                <a:cubicBezTo>
                  <a:pt x="6" y="1161"/>
                  <a:pt x="6" y="1157"/>
                  <a:pt x="6" y="1153"/>
                </a:cubicBezTo>
                <a:cubicBezTo>
                  <a:pt x="1" y="1152"/>
                  <a:pt x="1" y="1152"/>
                  <a:pt x="1" y="1152"/>
                </a:cubicBezTo>
                <a:close/>
                <a:moveTo>
                  <a:pt x="2" y="1128"/>
                </a:moveTo>
                <a:cubicBezTo>
                  <a:pt x="2" y="1132"/>
                  <a:pt x="2" y="1136"/>
                  <a:pt x="1" y="1140"/>
                </a:cubicBezTo>
                <a:cubicBezTo>
                  <a:pt x="7" y="1141"/>
                  <a:pt x="7" y="1141"/>
                  <a:pt x="7" y="1141"/>
                </a:cubicBezTo>
                <a:cubicBezTo>
                  <a:pt x="7" y="1137"/>
                  <a:pt x="7" y="1133"/>
                  <a:pt x="7" y="1129"/>
                </a:cubicBezTo>
                <a:lnTo>
                  <a:pt x="2" y="1128"/>
                </a:lnTo>
                <a:close/>
                <a:moveTo>
                  <a:pt x="4" y="1104"/>
                </a:moveTo>
                <a:cubicBezTo>
                  <a:pt x="3" y="1108"/>
                  <a:pt x="3" y="1112"/>
                  <a:pt x="3" y="1116"/>
                </a:cubicBezTo>
                <a:cubicBezTo>
                  <a:pt x="8" y="1117"/>
                  <a:pt x="8" y="1117"/>
                  <a:pt x="8" y="1117"/>
                </a:cubicBezTo>
                <a:cubicBezTo>
                  <a:pt x="8" y="1113"/>
                  <a:pt x="9" y="1109"/>
                  <a:pt x="9" y="1105"/>
                </a:cubicBezTo>
                <a:lnTo>
                  <a:pt x="4" y="1104"/>
                </a:lnTo>
                <a:close/>
                <a:moveTo>
                  <a:pt x="6" y="1080"/>
                </a:moveTo>
                <a:cubicBezTo>
                  <a:pt x="5" y="1084"/>
                  <a:pt x="5" y="1088"/>
                  <a:pt x="5" y="1092"/>
                </a:cubicBezTo>
                <a:cubicBezTo>
                  <a:pt x="10" y="1093"/>
                  <a:pt x="10" y="1093"/>
                  <a:pt x="10" y="1093"/>
                </a:cubicBezTo>
                <a:cubicBezTo>
                  <a:pt x="10" y="1089"/>
                  <a:pt x="11" y="1085"/>
                  <a:pt x="11" y="1081"/>
                </a:cubicBezTo>
                <a:lnTo>
                  <a:pt x="6" y="1080"/>
                </a:lnTo>
                <a:close/>
                <a:moveTo>
                  <a:pt x="8" y="1057"/>
                </a:moveTo>
                <a:cubicBezTo>
                  <a:pt x="8" y="1061"/>
                  <a:pt x="7" y="1065"/>
                  <a:pt x="7" y="1069"/>
                </a:cubicBezTo>
                <a:cubicBezTo>
                  <a:pt x="12" y="1069"/>
                  <a:pt x="12" y="1069"/>
                  <a:pt x="12" y="1069"/>
                </a:cubicBezTo>
                <a:cubicBezTo>
                  <a:pt x="12" y="1065"/>
                  <a:pt x="13" y="1061"/>
                  <a:pt x="13" y="1057"/>
                </a:cubicBezTo>
                <a:lnTo>
                  <a:pt x="8" y="1057"/>
                </a:lnTo>
                <a:close/>
                <a:moveTo>
                  <a:pt x="11" y="1033"/>
                </a:moveTo>
                <a:cubicBezTo>
                  <a:pt x="10" y="1037"/>
                  <a:pt x="10" y="1041"/>
                  <a:pt x="9" y="1045"/>
                </a:cubicBezTo>
                <a:cubicBezTo>
                  <a:pt x="15" y="1045"/>
                  <a:pt x="15" y="1045"/>
                  <a:pt x="15" y="1045"/>
                </a:cubicBezTo>
                <a:cubicBezTo>
                  <a:pt x="15" y="1041"/>
                  <a:pt x="16" y="1037"/>
                  <a:pt x="16" y="1033"/>
                </a:cubicBezTo>
                <a:lnTo>
                  <a:pt x="11" y="1033"/>
                </a:lnTo>
                <a:close/>
                <a:moveTo>
                  <a:pt x="14" y="1009"/>
                </a:moveTo>
                <a:cubicBezTo>
                  <a:pt x="14" y="1013"/>
                  <a:pt x="13" y="1017"/>
                  <a:pt x="12" y="1021"/>
                </a:cubicBezTo>
                <a:cubicBezTo>
                  <a:pt x="18" y="1022"/>
                  <a:pt x="18" y="1022"/>
                  <a:pt x="18" y="1022"/>
                </a:cubicBezTo>
                <a:cubicBezTo>
                  <a:pt x="18" y="1018"/>
                  <a:pt x="19" y="1014"/>
                  <a:pt x="19" y="1010"/>
                </a:cubicBezTo>
                <a:lnTo>
                  <a:pt x="14" y="1009"/>
                </a:lnTo>
                <a:close/>
                <a:moveTo>
                  <a:pt x="18" y="985"/>
                </a:moveTo>
                <a:cubicBezTo>
                  <a:pt x="17" y="989"/>
                  <a:pt x="17" y="993"/>
                  <a:pt x="16" y="997"/>
                </a:cubicBezTo>
                <a:cubicBezTo>
                  <a:pt x="21" y="998"/>
                  <a:pt x="21" y="998"/>
                  <a:pt x="21" y="998"/>
                </a:cubicBezTo>
                <a:cubicBezTo>
                  <a:pt x="22" y="994"/>
                  <a:pt x="22" y="990"/>
                  <a:pt x="23" y="986"/>
                </a:cubicBezTo>
                <a:lnTo>
                  <a:pt x="18" y="985"/>
                </a:lnTo>
                <a:close/>
                <a:moveTo>
                  <a:pt x="22" y="961"/>
                </a:moveTo>
                <a:cubicBezTo>
                  <a:pt x="21" y="965"/>
                  <a:pt x="21" y="969"/>
                  <a:pt x="20" y="973"/>
                </a:cubicBezTo>
                <a:cubicBezTo>
                  <a:pt x="25" y="974"/>
                  <a:pt x="25" y="974"/>
                  <a:pt x="25" y="974"/>
                </a:cubicBezTo>
                <a:cubicBezTo>
                  <a:pt x="26" y="970"/>
                  <a:pt x="27" y="966"/>
                  <a:pt x="27" y="962"/>
                </a:cubicBezTo>
                <a:lnTo>
                  <a:pt x="22" y="961"/>
                </a:lnTo>
                <a:close/>
                <a:moveTo>
                  <a:pt x="27" y="938"/>
                </a:moveTo>
                <a:cubicBezTo>
                  <a:pt x="26" y="942"/>
                  <a:pt x="25" y="946"/>
                  <a:pt x="24" y="950"/>
                </a:cubicBezTo>
                <a:cubicBezTo>
                  <a:pt x="30" y="951"/>
                  <a:pt x="30" y="951"/>
                  <a:pt x="30" y="951"/>
                </a:cubicBezTo>
                <a:cubicBezTo>
                  <a:pt x="30" y="947"/>
                  <a:pt x="31" y="943"/>
                  <a:pt x="32" y="939"/>
                </a:cubicBezTo>
                <a:lnTo>
                  <a:pt x="27" y="938"/>
                </a:lnTo>
                <a:close/>
                <a:moveTo>
                  <a:pt x="32" y="914"/>
                </a:moveTo>
                <a:cubicBezTo>
                  <a:pt x="31" y="918"/>
                  <a:pt x="30" y="922"/>
                  <a:pt x="29" y="926"/>
                </a:cubicBezTo>
                <a:cubicBezTo>
                  <a:pt x="34" y="927"/>
                  <a:pt x="34" y="927"/>
                  <a:pt x="34" y="927"/>
                </a:cubicBezTo>
                <a:cubicBezTo>
                  <a:pt x="35" y="923"/>
                  <a:pt x="36" y="919"/>
                  <a:pt x="37" y="915"/>
                </a:cubicBezTo>
                <a:lnTo>
                  <a:pt x="32" y="914"/>
                </a:lnTo>
                <a:close/>
                <a:moveTo>
                  <a:pt x="37" y="891"/>
                </a:moveTo>
                <a:cubicBezTo>
                  <a:pt x="36" y="895"/>
                  <a:pt x="35" y="899"/>
                  <a:pt x="34" y="903"/>
                </a:cubicBezTo>
                <a:cubicBezTo>
                  <a:pt x="40" y="904"/>
                  <a:pt x="40" y="904"/>
                  <a:pt x="40" y="904"/>
                </a:cubicBezTo>
                <a:cubicBezTo>
                  <a:pt x="40" y="900"/>
                  <a:pt x="41" y="896"/>
                  <a:pt x="42" y="892"/>
                </a:cubicBezTo>
                <a:lnTo>
                  <a:pt x="37" y="891"/>
                </a:lnTo>
                <a:close/>
                <a:moveTo>
                  <a:pt x="43" y="868"/>
                </a:moveTo>
                <a:cubicBezTo>
                  <a:pt x="42" y="871"/>
                  <a:pt x="41" y="875"/>
                  <a:pt x="40" y="879"/>
                </a:cubicBezTo>
                <a:cubicBezTo>
                  <a:pt x="45" y="881"/>
                  <a:pt x="45" y="881"/>
                  <a:pt x="45" y="881"/>
                </a:cubicBezTo>
                <a:cubicBezTo>
                  <a:pt x="46" y="877"/>
                  <a:pt x="47" y="873"/>
                  <a:pt x="48" y="869"/>
                </a:cubicBezTo>
                <a:lnTo>
                  <a:pt x="43" y="868"/>
                </a:lnTo>
                <a:close/>
                <a:moveTo>
                  <a:pt x="49" y="844"/>
                </a:moveTo>
                <a:cubicBezTo>
                  <a:pt x="48" y="848"/>
                  <a:pt x="47" y="852"/>
                  <a:pt x="46" y="856"/>
                </a:cubicBezTo>
                <a:cubicBezTo>
                  <a:pt x="51" y="857"/>
                  <a:pt x="51" y="857"/>
                  <a:pt x="51" y="857"/>
                </a:cubicBezTo>
                <a:cubicBezTo>
                  <a:pt x="52" y="854"/>
                  <a:pt x="53" y="850"/>
                  <a:pt x="54" y="846"/>
                </a:cubicBezTo>
                <a:lnTo>
                  <a:pt x="49" y="844"/>
                </a:lnTo>
                <a:close/>
                <a:moveTo>
                  <a:pt x="56" y="821"/>
                </a:moveTo>
                <a:cubicBezTo>
                  <a:pt x="55" y="825"/>
                  <a:pt x="54" y="829"/>
                  <a:pt x="53" y="833"/>
                </a:cubicBezTo>
                <a:cubicBezTo>
                  <a:pt x="58" y="834"/>
                  <a:pt x="58" y="834"/>
                  <a:pt x="58" y="834"/>
                </a:cubicBezTo>
                <a:cubicBezTo>
                  <a:pt x="59" y="831"/>
                  <a:pt x="60" y="827"/>
                  <a:pt x="61" y="823"/>
                </a:cubicBezTo>
                <a:lnTo>
                  <a:pt x="56" y="821"/>
                </a:lnTo>
                <a:close/>
                <a:moveTo>
                  <a:pt x="63" y="798"/>
                </a:moveTo>
                <a:cubicBezTo>
                  <a:pt x="62" y="802"/>
                  <a:pt x="61" y="806"/>
                  <a:pt x="60" y="810"/>
                </a:cubicBezTo>
                <a:cubicBezTo>
                  <a:pt x="65" y="811"/>
                  <a:pt x="65" y="811"/>
                  <a:pt x="65" y="811"/>
                </a:cubicBezTo>
                <a:cubicBezTo>
                  <a:pt x="66" y="808"/>
                  <a:pt x="67" y="804"/>
                  <a:pt x="68" y="800"/>
                </a:cubicBezTo>
                <a:cubicBezTo>
                  <a:pt x="63" y="798"/>
                  <a:pt x="63" y="798"/>
                  <a:pt x="63" y="798"/>
                </a:cubicBezTo>
                <a:close/>
                <a:moveTo>
                  <a:pt x="71" y="776"/>
                </a:moveTo>
                <a:cubicBezTo>
                  <a:pt x="70" y="779"/>
                  <a:pt x="68" y="783"/>
                  <a:pt x="67" y="787"/>
                </a:cubicBezTo>
                <a:cubicBezTo>
                  <a:pt x="72" y="789"/>
                  <a:pt x="72" y="789"/>
                  <a:pt x="72" y="789"/>
                </a:cubicBezTo>
                <a:cubicBezTo>
                  <a:pt x="73" y="785"/>
                  <a:pt x="75" y="781"/>
                  <a:pt x="76" y="777"/>
                </a:cubicBezTo>
                <a:lnTo>
                  <a:pt x="71" y="776"/>
                </a:lnTo>
                <a:close/>
                <a:moveTo>
                  <a:pt x="79" y="753"/>
                </a:moveTo>
                <a:cubicBezTo>
                  <a:pt x="78" y="757"/>
                  <a:pt x="76" y="760"/>
                  <a:pt x="75" y="764"/>
                </a:cubicBezTo>
                <a:cubicBezTo>
                  <a:pt x="80" y="766"/>
                  <a:pt x="80" y="766"/>
                  <a:pt x="80" y="766"/>
                </a:cubicBezTo>
                <a:cubicBezTo>
                  <a:pt x="81" y="762"/>
                  <a:pt x="83" y="759"/>
                  <a:pt x="84" y="755"/>
                </a:cubicBezTo>
                <a:lnTo>
                  <a:pt x="79" y="753"/>
                </a:lnTo>
                <a:close/>
                <a:moveTo>
                  <a:pt x="88" y="730"/>
                </a:moveTo>
                <a:cubicBezTo>
                  <a:pt x="86" y="734"/>
                  <a:pt x="85" y="738"/>
                  <a:pt x="83" y="742"/>
                </a:cubicBezTo>
                <a:cubicBezTo>
                  <a:pt x="88" y="744"/>
                  <a:pt x="88" y="744"/>
                  <a:pt x="88" y="744"/>
                </a:cubicBezTo>
                <a:cubicBezTo>
                  <a:pt x="90" y="740"/>
                  <a:pt x="91" y="736"/>
                  <a:pt x="93" y="732"/>
                </a:cubicBezTo>
                <a:lnTo>
                  <a:pt x="88" y="730"/>
                </a:lnTo>
                <a:close/>
                <a:moveTo>
                  <a:pt x="97" y="708"/>
                </a:moveTo>
                <a:cubicBezTo>
                  <a:pt x="95" y="712"/>
                  <a:pt x="94" y="716"/>
                  <a:pt x="92" y="719"/>
                </a:cubicBezTo>
                <a:cubicBezTo>
                  <a:pt x="97" y="721"/>
                  <a:pt x="97" y="721"/>
                  <a:pt x="97" y="721"/>
                </a:cubicBezTo>
                <a:cubicBezTo>
                  <a:pt x="98" y="718"/>
                  <a:pt x="100" y="714"/>
                  <a:pt x="101" y="710"/>
                </a:cubicBezTo>
                <a:lnTo>
                  <a:pt x="97" y="708"/>
                </a:lnTo>
                <a:close/>
                <a:moveTo>
                  <a:pt x="106" y="686"/>
                </a:moveTo>
                <a:cubicBezTo>
                  <a:pt x="104" y="690"/>
                  <a:pt x="103" y="693"/>
                  <a:pt x="101" y="697"/>
                </a:cubicBezTo>
                <a:cubicBezTo>
                  <a:pt x="106" y="699"/>
                  <a:pt x="106" y="699"/>
                  <a:pt x="106" y="699"/>
                </a:cubicBezTo>
                <a:cubicBezTo>
                  <a:pt x="108" y="695"/>
                  <a:pt x="109" y="692"/>
                  <a:pt x="111" y="688"/>
                </a:cubicBezTo>
                <a:lnTo>
                  <a:pt x="106" y="686"/>
                </a:lnTo>
                <a:close/>
                <a:moveTo>
                  <a:pt x="116" y="664"/>
                </a:moveTo>
                <a:cubicBezTo>
                  <a:pt x="114" y="668"/>
                  <a:pt x="112" y="671"/>
                  <a:pt x="111" y="675"/>
                </a:cubicBezTo>
                <a:cubicBezTo>
                  <a:pt x="116" y="677"/>
                  <a:pt x="116" y="677"/>
                  <a:pt x="116" y="677"/>
                </a:cubicBezTo>
                <a:cubicBezTo>
                  <a:pt x="117" y="674"/>
                  <a:pt x="119" y="670"/>
                  <a:pt x="121" y="666"/>
                </a:cubicBezTo>
                <a:cubicBezTo>
                  <a:pt x="116" y="664"/>
                  <a:pt x="116" y="664"/>
                  <a:pt x="116" y="664"/>
                </a:cubicBezTo>
                <a:close/>
                <a:moveTo>
                  <a:pt x="126" y="642"/>
                </a:moveTo>
                <a:cubicBezTo>
                  <a:pt x="124" y="646"/>
                  <a:pt x="123" y="649"/>
                  <a:pt x="121" y="653"/>
                </a:cubicBezTo>
                <a:cubicBezTo>
                  <a:pt x="126" y="655"/>
                  <a:pt x="126" y="655"/>
                  <a:pt x="126" y="655"/>
                </a:cubicBezTo>
                <a:cubicBezTo>
                  <a:pt x="127" y="652"/>
                  <a:pt x="129" y="648"/>
                  <a:pt x="131" y="645"/>
                </a:cubicBezTo>
                <a:lnTo>
                  <a:pt x="126" y="642"/>
                </a:lnTo>
                <a:close/>
                <a:moveTo>
                  <a:pt x="137" y="621"/>
                </a:moveTo>
                <a:cubicBezTo>
                  <a:pt x="135" y="624"/>
                  <a:pt x="133" y="628"/>
                  <a:pt x="131" y="631"/>
                </a:cubicBezTo>
                <a:cubicBezTo>
                  <a:pt x="136" y="634"/>
                  <a:pt x="136" y="634"/>
                  <a:pt x="136" y="634"/>
                </a:cubicBezTo>
                <a:cubicBezTo>
                  <a:pt x="138" y="630"/>
                  <a:pt x="140" y="627"/>
                  <a:pt x="141" y="623"/>
                </a:cubicBezTo>
                <a:lnTo>
                  <a:pt x="137" y="621"/>
                </a:lnTo>
                <a:close/>
                <a:moveTo>
                  <a:pt x="148" y="599"/>
                </a:moveTo>
                <a:cubicBezTo>
                  <a:pt x="146" y="603"/>
                  <a:pt x="144" y="606"/>
                  <a:pt x="142" y="610"/>
                </a:cubicBezTo>
                <a:cubicBezTo>
                  <a:pt x="147" y="612"/>
                  <a:pt x="147" y="612"/>
                  <a:pt x="147" y="612"/>
                </a:cubicBezTo>
                <a:cubicBezTo>
                  <a:pt x="149" y="609"/>
                  <a:pt x="151" y="605"/>
                  <a:pt x="153" y="602"/>
                </a:cubicBezTo>
                <a:lnTo>
                  <a:pt x="148" y="599"/>
                </a:lnTo>
                <a:close/>
                <a:moveTo>
                  <a:pt x="159" y="578"/>
                </a:moveTo>
                <a:cubicBezTo>
                  <a:pt x="157" y="582"/>
                  <a:pt x="155" y="585"/>
                  <a:pt x="153" y="589"/>
                </a:cubicBezTo>
                <a:cubicBezTo>
                  <a:pt x="158" y="591"/>
                  <a:pt x="158" y="591"/>
                  <a:pt x="158" y="591"/>
                </a:cubicBezTo>
                <a:cubicBezTo>
                  <a:pt x="160" y="588"/>
                  <a:pt x="162" y="584"/>
                  <a:pt x="164" y="581"/>
                </a:cubicBezTo>
                <a:lnTo>
                  <a:pt x="159" y="578"/>
                </a:lnTo>
                <a:close/>
                <a:moveTo>
                  <a:pt x="171" y="557"/>
                </a:moveTo>
                <a:cubicBezTo>
                  <a:pt x="169" y="561"/>
                  <a:pt x="167" y="564"/>
                  <a:pt x="165" y="568"/>
                </a:cubicBezTo>
                <a:cubicBezTo>
                  <a:pt x="170" y="570"/>
                  <a:pt x="170" y="570"/>
                  <a:pt x="170" y="570"/>
                </a:cubicBezTo>
                <a:cubicBezTo>
                  <a:pt x="172" y="567"/>
                  <a:pt x="174" y="564"/>
                  <a:pt x="176" y="560"/>
                </a:cubicBezTo>
                <a:lnTo>
                  <a:pt x="171" y="557"/>
                </a:lnTo>
                <a:close/>
                <a:moveTo>
                  <a:pt x="184" y="537"/>
                </a:moveTo>
                <a:cubicBezTo>
                  <a:pt x="182" y="540"/>
                  <a:pt x="179" y="544"/>
                  <a:pt x="177" y="547"/>
                </a:cubicBezTo>
                <a:cubicBezTo>
                  <a:pt x="182" y="550"/>
                  <a:pt x="182" y="550"/>
                  <a:pt x="182" y="550"/>
                </a:cubicBezTo>
                <a:cubicBezTo>
                  <a:pt x="184" y="546"/>
                  <a:pt x="186" y="543"/>
                  <a:pt x="188" y="540"/>
                </a:cubicBezTo>
                <a:lnTo>
                  <a:pt x="184" y="537"/>
                </a:lnTo>
                <a:close/>
                <a:moveTo>
                  <a:pt x="196" y="516"/>
                </a:moveTo>
                <a:cubicBezTo>
                  <a:pt x="194" y="520"/>
                  <a:pt x="192" y="523"/>
                  <a:pt x="190" y="527"/>
                </a:cubicBezTo>
                <a:cubicBezTo>
                  <a:pt x="195" y="529"/>
                  <a:pt x="195" y="529"/>
                  <a:pt x="195" y="529"/>
                </a:cubicBezTo>
                <a:cubicBezTo>
                  <a:pt x="197" y="526"/>
                  <a:pt x="199" y="523"/>
                  <a:pt x="201" y="519"/>
                </a:cubicBezTo>
                <a:lnTo>
                  <a:pt x="196" y="516"/>
                </a:lnTo>
                <a:close/>
                <a:moveTo>
                  <a:pt x="210" y="496"/>
                </a:moveTo>
                <a:cubicBezTo>
                  <a:pt x="207" y="500"/>
                  <a:pt x="205" y="503"/>
                  <a:pt x="203" y="506"/>
                </a:cubicBezTo>
                <a:cubicBezTo>
                  <a:pt x="207" y="509"/>
                  <a:pt x="207" y="509"/>
                  <a:pt x="207" y="509"/>
                </a:cubicBezTo>
                <a:cubicBezTo>
                  <a:pt x="210" y="506"/>
                  <a:pt x="212" y="503"/>
                  <a:pt x="214" y="499"/>
                </a:cubicBezTo>
                <a:lnTo>
                  <a:pt x="210" y="496"/>
                </a:lnTo>
                <a:close/>
                <a:moveTo>
                  <a:pt x="223" y="477"/>
                </a:moveTo>
                <a:cubicBezTo>
                  <a:pt x="221" y="480"/>
                  <a:pt x="219" y="483"/>
                  <a:pt x="216" y="486"/>
                </a:cubicBezTo>
                <a:cubicBezTo>
                  <a:pt x="221" y="490"/>
                  <a:pt x="221" y="490"/>
                  <a:pt x="221" y="490"/>
                </a:cubicBezTo>
                <a:cubicBezTo>
                  <a:pt x="223" y="486"/>
                  <a:pt x="225" y="483"/>
                  <a:pt x="228" y="480"/>
                </a:cubicBezTo>
                <a:lnTo>
                  <a:pt x="223" y="477"/>
                </a:lnTo>
                <a:close/>
                <a:moveTo>
                  <a:pt x="237" y="457"/>
                </a:moveTo>
                <a:cubicBezTo>
                  <a:pt x="235" y="460"/>
                  <a:pt x="232" y="464"/>
                  <a:pt x="230" y="467"/>
                </a:cubicBezTo>
                <a:cubicBezTo>
                  <a:pt x="234" y="470"/>
                  <a:pt x="234" y="470"/>
                  <a:pt x="234" y="470"/>
                </a:cubicBezTo>
                <a:cubicBezTo>
                  <a:pt x="237" y="467"/>
                  <a:pt x="239" y="464"/>
                  <a:pt x="241" y="460"/>
                </a:cubicBezTo>
                <a:lnTo>
                  <a:pt x="237" y="457"/>
                </a:lnTo>
                <a:close/>
                <a:moveTo>
                  <a:pt x="251" y="438"/>
                </a:moveTo>
                <a:cubicBezTo>
                  <a:pt x="249" y="441"/>
                  <a:pt x="247" y="444"/>
                  <a:pt x="244" y="448"/>
                </a:cubicBezTo>
                <a:cubicBezTo>
                  <a:pt x="249" y="451"/>
                  <a:pt x="249" y="451"/>
                  <a:pt x="249" y="451"/>
                </a:cubicBezTo>
                <a:cubicBezTo>
                  <a:pt x="251" y="448"/>
                  <a:pt x="253" y="444"/>
                  <a:pt x="256" y="441"/>
                </a:cubicBezTo>
                <a:lnTo>
                  <a:pt x="251" y="438"/>
                </a:lnTo>
                <a:close/>
                <a:moveTo>
                  <a:pt x="266" y="419"/>
                </a:moveTo>
                <a:cubicBezTo>
                  <a:pt x="264" y="422"/>
                  <a:pt x="261" y="425"/>
                  <a:pt x="259" y="429"/>
                </a:cubicBezTo>
                <a:cubicBezTo>
                  <a:pt x="263" y="432"/>
                  <a:pt x="263" y="432"/>
                  <a:pt x="263" y="432"/>
                </a:cubicBezTo>
                <a:cubicBezTo>
                  <a:pt x="265" y="429"/>
                  <a:pt x="268" y="426"/>
                  <a:pt x="270" y="422"/>
                </a:cubicBezTo>
                <a:lnTo>
                  <a:pt x="266" y="419"/>
                </a:lnTo>
                <a:close/>
                <a:moveTo>
                  <a:pt x="281" y="401"/>
                </a:moveTo>
                <a:cubicBezTo>
                  <a:pt x="279" y="404"/>
                  <a:pt x="276" y="407"/>
                  <a:pt x="274" y="410"/>
                </a:cubicBezTo>
                <a:cubicBezTo>
                  <a:pt x="278" y="413"/>
                  <a:pt x="278" y="413"/>
                  <a:pt x="278" y="413"/>
                </a:cubicBezTo>
                <a:cubicBezTo>
                  <a:pt x="280" y="410"/>
                  <a:pt x="283" y="407"/>
                  <a:pt x="285" y="404"/>
                </a:cubicBezTo>
                <a:lnTo>
                  <a:pt x="281" y="401"/>
                </a:lnTo>
                <a:close/>
                <a:moveTo>
                  <a:pt x="297" y="382"/>
                </a:moveTo>
                <a:cubicBezTo>
                  <a:pt x="294" y="385"/>
                  <a:pt x="292" y="388"/>
                  <a:pt x="289" y="391"/>
                </a:cubicBezTo>
                <a:cubicBezTo>
                  <a:pt x="293" y="395"/>
                  <a:pt x="293" y="395"/>
                  <a:pt x="293" y="395"/>
                </a:cubicBezTo>
                <a:cubicBezTo>
                  <a:pt x="296" y="392"/>
                  <a:pt x="298" y="389"/>
                  <a:pt x="301" y="386"/>
                </a:cubicBezTo>
                <a:lnTo>
                  <a:pt x="297" y="382"/>
                </a:lnTo>
                <a:close/>
                <a:moveTo>
                  <a:pt x="313" y="364"/>
                </a:moveTo>
                <a:cubicBezTo>
                  <a:pt x="310" y="367"/>
                  <a:pt x="307" y="370"/>
                  <a:pt x="305" y="373"/>
                </a:cubicBezTo>
                <a:cubicBezTo>
                  <a:pt x="309" y="377"/>
                  <a:pt x="309" y="377"/>
                  <a:pt x="309" y="377"/>
                </a:cubicBezTo>
                <a:cubicBezTo>
                  <a:pt x="311" y="374"/>
                  <a:pt x="314" y="371"/>
                  <a:pt x="317" y="368"/>
                </a:cubicBezTo>
                <a:lnTo>
                  <a:pt x="313" y="364"/>
                </a:lnTo>
                <a:close/>
                <a:moveTo>
                  <a:pt x="329" y="347"/>
                </a:moveTo>
                <a:cubicBezTo>
                  <a:pt x="326" y="350"/>
                  <a:pt x="324" y="353"/>
                  <a:pt x="321" y="355"/>
                </a:cubicBezTo>
                <a:cubicBezTo>
                  <a:pt x="325" y="359"/>
                  <a:pt x="325" y="359"/>
                  <a:pt x="325" y="359"/>
                </a:cubicBezTo>
                <a:cubicBezTo>
                  <a:pt x="328" y="356"/>
                  <a:pt x="330" y="353"/>
                  <a:pt x="333" y="350"/>
                </a:cubicBezTo>
                <a:lnTo>
                  <a:pt x="329" y="347"/>
                </a:lnTo>
                <a:close/>
                <a:moveTo>
                  <a:pt x="346" y="329"/>
                </a:moveTo>
                <a:cubicBezTo>
                  <a:pt x="343" y="332"/>
                  <a:pt x="340" y="335"/>
                  <a:pt x="337" y="338"/>
                </a:cubicBezTo>
                <a:cubicBezTo>
                  <a:pt x="341" y="342"/>
                  <a:pt x="341" y="342"/>
                  <a:pt x="341" y="342"/>
                </a:cubicBezTo>
                <a:cubicBezTo>
                  <a:pt x="344" y="339"/>
                  <a:pt x="347" y="336"/>
                  <a:pt x="350" y="333"/>
                </a:cubicBezTo>
                <a:lnTo>
                  <a:pt x="346" y="329"/>
                </a:lnTo>
                <a:close/>
                <a:moveTo>
                  <a:pt x="363" y="313"/>
                </a:moveTo>
                <a:cubicBezTo>
                  <a:pt x="360" y="315"/>
                  <a:pt x="357" y="318"/>
                  <a:pt x="354" y="321"/>
                </a:cubicBezTo>
                <a:cubicBezTo>
                  <a:pt x="358" y="325"/>
                  <a:pt x="358" y="325"/>
                  <a:pt x="358" y="325"/>
                </a:cubicBezTo>
                <a:cubicBezTo>
                  <a:pt x="361" y="322"/>
                  <a:pt x="364" y="319"/>
                  <a:pt x="367" y="316"/>
                </a:cubicBezTo>
                <a:lnTo>
                  <a:pt x="363" y="313"/>
                </a:lnTo>
                <a:close/>
                <a:moveTo>
                  <a:pt x="380" y="296"/>
                </a:moveTo>
                <a:cubicBezTo>
                  <a:pt x="377" y="299"/>
                  <a:pt x="374" y="301"/>
                  <a:pt x="372" y="304"/>
                </a:cubicBezTo>
                <a:cubicBezTo>
                  <a:pt x="375" y="308"/>
                  <a:pt x="375" y="308"/>
                  <a:pt x="375" y="308"/>
                </a:cubicBezTo>
                <a:cubicBezTo>
                  <a:pt x="378" y="305"/>
                  <a:pt x="381" y="303"/>
                  <a:pt x="384" y="300"/>
                </a:cubicBezTo>
                <a:lnTo>
                  <a:pt x="380" y="296"/>
                </a:lnTo>
                <a:close/>
                <a:moveTo>
                  <a:pt x="398" y="280"/>
                </a:moveTo>
                <a:cubicBezTo>
                  <a:pt x="395" y="282"/>
                  <a:pt x="392" y="285"/>
                  <a:pt x="389" y="288"/>
                </a:cubicBezTo>
                <a:cubicBezTo>
                  <a:pt x="393" y="292"/>
                  <a:pt x="393" y="292"/>
                  <a:pt x="393" y="292"/>
                </a:cubicBezTo>
                <a:cubicBezTo>
                  <a:pt x="396" y="289"/>
                  <a:pt x="399" y="286"/>
                  <a:pt x="402" y="284"/>
                </a:cubicBezTo>
                <a:lnTo>
                  <a:pt x="398" y="280"/>
                </a:lnTo>
                <a:close/>
                <a:moveTo>
                  <a:pt x="416" y="264"/>
                </a:moveTo>
                <a:cubicBezTo>
                  <a:pt x="413" y="267"/>
                  <a:pt x="410" y="269"/>
                  <a:pt x="407" y="272"/>
                </a:cubicBezTo>
                <a:cubicBezTo>
                  <a:pt x="411" y="276"/>
                  <a:pt x="411" y="276"/>
                  <a:pt x="411" y="276"/>
                </a:cubicBezTo>
                <a:cubicBezTo>
                  <a:pt x="414" y="273"/>
                  <a:pt x="417" y="271"/>
                  <a:pt x="420" y="268"/>
                </a:cubicBezTo>
                <a:lnTo>
                  <a:pt x="416" y="264"/>
                </a:lnTo>
                <a:close/>
                <a:moveTo>
                  <a:pt x="435" y="249"/>
                </a:moveTo>
                <a:cubicBezTo>
                  <a:pt x="432" y="251"/>
                  <a:pt x="428" y="254"/>
                  <a:pt x="425" y="256"/>
                </a:cubicBezTo>
                <a:cubicBezTo>
                  <a:pt x="429" y="260"/>
                  <a:pt x="429" y="260"/>
                  <a:pt x="429" y="260"/>
                </a:cubicBezTo>
                <a:cubicBezTo>
                  <a:pt x="432" y="258"/>
                  <a:pt x="435" y="255"/>
                  <a:pt x="438" y="253"/>
                </a:cubicBezTo>
                <a:lnTo>
                  <a:pt x="435" y="249"/>
                </a:lnTo>
                <a:close/>
                <a:moveTo>
                  <a:pt x="453" y="234"/>
                </a:moveTo>
                <a:cubicBezTo>
                  <a:pt x="450" y="236"/>
                  <a:pt x="447" y="239"/>
                  <a:pt x="444" y="241"/>
                </a:cubicBezTo>
                <a:cubicBezTo>
                  <a:pt x="447" y="245"/>
                  <a:pt x="447" y="245"/>
                  <a:pt x="447" y="245"/>
                </a:cubicBezTo>
                <a:cubicBezTo>
                  <a:pt x="451" y="243"/>
                  <a:pt x="454" y="240"/>
                  <a:pt x="457" y="238"/>
                </a:cubicBezTo>
                <a:lnTo>
                  <a:pt x="453" y="234"/>
                </a:lnTo>
                <a:close/>
                <a:moveTo>
                  <a:pt x="473" y="219"/>
                </a:moveTo>
                <a:cubicBezTo>
                  <a:pt x="469" y="221"/>
                  <a:pt x="466" y="224"/>
                  <a:pt x="463" y="226"/>
                </a:cubicBezTo>
                <a:cubicBezTo>
                  <a:pt x="466" y="231"/>
                  <a:pt x="466" y="231"/>
                  <a:pt x="466" y="231"/>
                </a:cubicBezTo>
                <a:cubicBezTo>
                  <a:pt x="469" y="228"/>
                  <a:pt x="473" y="226"/>
                  <a:pt x="476" y="223"/>
                </a:cubicBezTo>
                <a:lnTo>
                  <a:pt x="473" y="219"/>
                </a:lnTo>
                <a:close/>
                <a:moveTo>
                  <a:pt x="492" y="205"/>
                </a:moveTo>
                <a:cubicBezTo>
                  <a:pt x="489" y="207"/>
                  <a:pt x="486" y="210"/>
                  <a:pt x="482" y="212"/>
                </a:cubicBezTo>
                <a:cubicBezTo>
                  <a:pt x="485" y="216"/>
                  <a:pt x="485" y="216"/>
                  <a:pt x="485" y="216"/>
                </a:cubicBezTo>
                <a:cubicBezTo>
                  <a:pt x="489" y="214"/>
                  <a:pt x="492" y="212"/>
                  <a:pt x="495" y="209"/>
                </a:cubicBezTo>
                <a:lnTo>
                  <a:pt x="492" y="205"/>
                </a:lnTo>
                <a:close/>
                <a:moveTo>
                  <a:pt x="512" y="191"/>
                </a:moveTo>
                <a:cubicBezTo>
                  <a:pt x="509" y="193"/>
                  <a:pt x="505" y="196"/>
                  <a:pt x="502" y="198"/>
                </a:cubicBezTo>
                <a:cubicBezTo>
                  <a:pt x="505" y="202"/>
                  <a:pt x="505" y="202"/>
                  <a:pt x="505" y="202"/>
                </a:cubicBezTo>
                <a:cubicBezTo>
                  <a:pt x="508" y="200"/>
                  <a:pt x="512" y="198"/>
                  <a:pt x="515" y="196"/>
                </a:cubicBezTo>
                <a:lnTo>
                  <a:pt x="512" y="191"/>
                </a:lnTo>
                <a:close/>
                <a:moveTo>
                  <a:pt x="532" y="178"/>
                </a:moveTo>
                <a:cubicBezTo>
                  <a:pt x="529" y="180"/>
                  <a:pt x="525" y="182"/>
                  <a:pt x="522" y="184"/>
                </a:cubicBezTo>
                <a:cubicBezTo>
                  <a:pt x="525" y="189"/>
                  <a:pt x="525" y="189"/>
                  <a:pt x="525" y="189"/>
                </a:cubicBezTo>
                <a:cubicBezTo>
                  <a:pt x="528" y="187"/>
                  <a:pt x="531" y="184"/>
                  <a:pt x="535" y="182"/>
                </a:cubicBezTo>
                <a:lnTo>
                  <a:pt x="532" y="178"/>
                </a:lnTo>
                <a:close/>
                <a:moveTo>
                  <a:pt x="552" y="165"/>
                </a:moveTo>
                <a:cubicBezTo>
                  <a:pt x="549" y="167"/>
                  <a:pt x="545" y="169"/>
                  <a:pt x="542" y="171"/>
                </a:cubicBezTo>
                <a:cubicBezTo>
                  <a:pt x="545" y="176"/>
                  <a:pt x="545" y="176"/>
                  <a:pt x="545" y="176"/>
                </a:cubicBezTo>
                <a:cubicBezTo>
                  <a:pt x="548" y="174"/>
                  <a:pt x="552" y="172"/>
                  <a:pt x="555" y="169"/>
                </a:cubicBezTo>
                <a:cubicBezTo>
                  <a:pt x="552" y="165"/>
                  <a:pt x="552" y="165"/>
                  <a:pt x="552" y="165"/>
                </a:cubicBezTo>
                <a:close/>
                <a:moveTo>
                  <a:pt x="573" y="152"/>
                </a:moveTo>
                <a:cubicBezTo>
                  <a:pt x="569" y="155"/>
                  <a:pt x="566" y="157"/>
                  <a:pt x="563" y="159"/>
                </a:cubicBezTo>
                <a:cubicBezTo>
                  <a:pt x="565" y="163"/>
                  <a:pt x="565" y="163"/>
                  <a:pt x="565" y="163"/>
                </a:cubicBezTo>
                <a:cubicBezTo>
                  <a:pt x="569" y="161"/>
                  <a:pt x="572" y="159"/>
                  <a:pt x="576" y="157"/>
                </a:cubicBezTo>
                <a:lnTo>
                  <a:pt x="573" y="152"/>
                </a:lnTo>
                <a:close/>
                <a:moveTo>
                  <a:pt x="594" y="141"/>
                </a:moveTo>
                <a:cubicBezTo>
                  <a:pt x="590" y="142"/>
                  <a:pt x="587" y="144"/>
                  <a:pt x="583" y="146"/>
                </a:cubicBezTo>
                <a:cubicBezTo>
                  <a:pt x="586" y="151"/>
                  <a:pt x="586" y="151"/>
                  <a:pt x="586" y="151"/>
                </a:cubicBezTo>
                <a:cubicBezTo>
                  <a:pt x="590" y="149"/>
                  <a:pt x="593" y="147"/>
                  <a:pt x="597" y="145"/>
                </a:cubicBezTo>
                <a:lnTo>
                  <a:pt x="594" y="141"/>
                </a:lnTo>
                <a:close/>
                <a:moveTo>
                  <a:pt x="615" y="129"/>
                </a:moveTo>
                <a:cubicBezTo>
                  <a:pt x="612" y="131"/>
                  <a:pt x="608" y="133"/>
                  <a:pt x="604" y="135"/>
                </a:cubicBezTo>
                <a:cubicBezTo>
                  <a:pt x="607" y="139"/>
                  <a:pt x="607" y="139"/>
                  <a:pt x="607" y="139"/>
                </a:cubicBezTo>
                <a:cubicBezTo>
                  <a:pt x="611" y="137"/>
                  <a:pt x="614" y="136"/>
                  <a:pt x="618" y="134"/>
                </a:cubicBezTo>
                <a:lnTo>
                  <a:pt x="615" y="129"/>
                </a:lnTo>
                <a:close/>
                <a:moveTo>
                  <a:pt x="637" y="118"/>
                </a:moveTo>
                <a:cubicBezTo>
                  <a:pt x="633" y="120"/>
                  <a:pt x="629" y="122"/>
                  <a:pt x="626" y="123"/>
                </a:cubicBezTo>
                <a:cubicBezTo>
                  <a:pt x="628" y="128"/>
                  <a:pt x="628" y="128"/>
                  <a:pt x="628" y="128"/>
                </a:cubicBezTo>
                <a:cubicBezTo>
                  <a:pt x="632" y="126"/>
                  <a:pt x="635" y="125"/>
                  <a:pt x="639" y="123"/>
                </a:cubicBezTo>
                <a:lnTo>
                  <a:pt x="637" y="118"/>
                </a:lnTo>
                <a:close/>
                <a:moveTo>
                  <a:pt x="658" y="107"/>
                </a:moveTo>
                <a:cubicBezTo>
                  <a:pt x="655" y="109"/>
                  <a:pt x="651" y="111"/>
                  <a:pt x="647" y="113"/>
                </a:cubicBezTo>
                <a:cubicBezTo>
                  <a:pt x="650" y="117"/>
                  <a:pt x="650" y="117"/>
                  <a:pt x="650" y="117"/>
                </a:cubicBezTo>
                <a:cubicBezTo>
                  <a:pt x="653" y="116"/>
                  <a:pt x="657" y="114"/>
                  <a:pt x="661" y="112"/>
                </a:cubicBezTo>
                <a:lnTo>
                  <a:pt x="658" y="107"/>
                </a:lnTo>
                <a:close/>
                <a:moveTo>
                  <a:pt x="680" y="97"/>
                </a:moveTo>
                <a:cubicBezTo>
                  <a:pt x="677" y="99"/>
                  <a:pt x="673" y="101"/>
                  <a:pt x="669" y="102"/>
                </a:cubicBezTo>
                <a:cubicBezTo>
                  <a:pt x="671" y="107"/>
                  <a:pt x="671" y="107"/>
                  <a:pt x="671" y="107"/>
                </a:cubicBezTo>
                <a:cubicBezTo>
                  <a:pt x="675" y="105"/>
                  <a:pt x="679" y="104"/>
                  <a:pt x="682" y="102"/>
                </a:cubicBezTo>
                <a:lnTo>
                  <a:pt x="680" y="97"/>
                </a:lnTo>
                <a:close/>
                <a:moveTo>
                  <a:pt x="702" y="88"/>
                </a:moveTo>
                <a:cubicBezTo>
                  <a:pt x="699" y="89"/>
                  <a:pt x="695" y="91"/>
                  <a:pt x="691" y="92"/>
                </a:cubicBezTo>
                <a:cubicBezTo>
                  <a:pt x="693" y="97"/>
                  <a:pt x="693" y="97"/>
                  <a:pt x="693" y="97"/>
                </a:cubicBezTo>
                <a:cubicBezTo>
                  <a:pt x="697" y="96"/>
                  <a:pt x="701" y="94"/>
                  <a:pt x="704" y="93"/>
                </a:cubicBezTo>
                <a:lnTo>
                  <a:pt x="702" y="88"/>
                </a:lnTo>
                <a:close/>
                <a:moveTo>
                  <a:pt x="725" y="79"/>
                </a:moveTo>
                <a:cubicBezTo>
                  <a:pt x="721" y="80"/>
                  <a:pt x="717" y="82"/>
                  <a:pt x="713" y="83"/>
                </a:cubicBezTo>
                <a:cubicBezTo>
                  <a:pt x="715" y="88"/>
                  <a:pt x="715" y="88"/>
                  <a:pt x="715" y="88"/>
                </a:cubicBezTo>
                <a:cubicBezTo>
                  <a:pt x="719" y="87"/>
                  <a:pt x="723" y="85"/>
                  <a:pt x="727" y="84"/>
                </a:cubicBezTo>
                <a:lnTo>
                  <a:pt x="725" y="79"/>
                </a:lnTo>
                <a:close/>
                <a:moveTo>
                  <a:pt x="747" y="70"/>
                </a:moveTo>
                <a:cubicBezTo>
                  <a:pt x="743" y="71"/>
                  <a:pt x="740" y="73"/>
                  <a:pt x="736" y="74"/>
                </a:cubicBezTo>
                <a:cubicBezTo>
                  <a:pt x="738" y="79"/>
                  <a:pt x="738" y="79"/>
                  <a:pt x="738" y="79"/>
                </a:cubicBezTo>
                <a:cubicBezTo>
                  <a:pt x="741" y="78"/>
                  <a:pt x="745" y="76"/>
                  <a:pt x="749" y="75"/>
                </a:cubicBezTo>
                <a:lnTo>
                  <a:pt x="747" y="70"/>
                </a:lnTo>
                <a:close/>
                <a:moveTo>
                  <a:pt x="770" y="62"/>
                </a:moveTo>
                <a:cubicBezTo>
                  <a:pt x="766" y="63"/>
                  <a:pt x="762" y="65"/>
                  <a:pt x="758" y="66"/>
                </a:cubicBezTo>
                <a:cubicBezTo>
                  <a:pt x="760" y="71"/>
                  <a:pt x="760" y="71"/>
                  <a:pt x="760" y="71"/>
                </a:cubicBezTo>
                <a:cubicBezTo>
                  <a:pt x="764" y="70"/>
                  <a:pt x="768" y="68"/>
                  <a:pt x="771" y="67"/>
                </a:cubicBezTo>
                <a:lnTo>
                  <a:pt x="770" y="62"/>
                </a:lnTo>
                <a:close/>
                <a:moveTo>
                  <a:pt x="793" y="54"/>
                </a:moveTo>
                <a:cubicBezTo>
                  <a:pt x="789" y="56"/>
                  <a:pt x="785" y="57"/>
                  <a:pt x="781" y="58"/>
                </a:cubicBezTo>
                <a:cubicBezTo>
                  <a:pt x="783" y="63"/>
                  <a:pt x="783" y="63"/>
                  <a:pt x="783" y="63"/>
                </a:cubicBezTo>
                <a:cubicBezTo>
                  <a:pt x="787" y="62"/>
                  <a:pt x="790" y="61"/>
                  <a:pt x="794" y="60"/>
                </a:cubicBezTo>
                <a:lnTo>
                  <a:pt x="793" y="54"/>
                </a:lnTo>
                <a:close/>
                <a:moveTo>
                  <a:pt x="815" y="47"/>
                </a:moveTo>
                <a:cubicBezTo>
                  <a:pt x="812" y="48"/>
                  <a:pt x="808" y="50"/>
                  <a:pt x="804" y="51"/>
                </a:cubicBezTo>
                <a:cubicBezTo>
                  <a:pt x="806" y="56"/>
                  <a:pt x="806" y="56"/>
                  <a:pt x="806" y="56"/>
                </a:cubicBezTo>
                <a:cubicBezTo>
                  <a:pt x="809" y="55"/>
                  <a:pt x="813" y="54"/>
                  <a:pt x="817" y="52"/>
                </a:cubicBezTo>
                <a:lnTo>
                  <a:pt x="815" y="47"/>
                </a:lnTo>
                <a:close/>
                <a:moveTo>
                  <a:pt x="839" y="41"/>
                </a:moveTo>
                <a:cubicBezTo>
                  <a:pt x="835" y="42"/>
                  <a:pt x="831" y="43"/>
                  <a:pt x="827" y="44"/>
                </a:cubicBezTo>
                <a:cubicBezTo>
                  <a:pt x="829" y="49"/>
                  <a:pt x="829" y="49"/>
                  <a:pt x="829" y="49"/>
                </a:cubicBezTo>
                <a:cubicBezTo>
                  <a:pt x="832" y="48"/>
                  <a:pt x="836" y="47"/>
                  <a:pt x="840" y="46"/>
                </a:cubicBezTo>
                <a:lnTo>
                  <a:pt x="839" y="41"/>
                </a:lnTo>
                <a:close/>
                <a:moveTo>
                  <a:pt x="862" y="35"/>
                </a:moveTo>
                <a:cubicBezTo>
                  <a:pt x="858" y="36"/>
                  <a:pt x="854" y="37"/>
                  <a:pt x="850" y="38"/>
                </a:cubicBezTo>
                <a:cubicBezTo>
                  <a:pt x="852" y="43"/>
                  <a:pt x="852" y="43"/>
                  <a:pt x="852" y="43"/>
                </a:cubicBezTo>
                <a:cubicBezTo>
                  <a:pt x="855" y="42"/>
                  <a:pt x="859" y="41"/>
                  <a:pt x="863" y="40"/>
                </a:cubicBezTo>
                <a:lnTo>
                  <a:pt x="862" y="35"/>
                </a:lnTo>
                <a:close/>
                <a:moveTo>
                  <a:pt x="885" y="29"/>
                </a:moveTo>
                <a:cubicBezTo>
                  <a:pt x="881" y="30"/>
                  <a:pt x="877" y="31"/>
                  <a:pt x="874" y="32"/>
                </a:cubicBezTo>
                <a:cubicBezTo>
                  <a:pt x="875" y="37"/>
                  <a:pt x="875" y="37"/>
                  <a:pt x="875" y="37"/>
                </a:cubicBezTo>
                <a:cubicBezTo>
                  <a:pt x="879" y="36"/>
                  <a:pt x="883" y="35"/>
                  <a:pt x="886" y="34"/>
                </a:cubicBezTo>
                <a:lnTo>
                  <a:pt x="885" y="29"/>
                </a:lnTo>
                <a:close/>
                <a:moveTo>
                  <a:pt x="909" y="24"/>
                </a:moveTo>
                <a:cubicBezTo>
                  <a:pt x="905" y="25"/>
                  <a:pt x="901" y="26"/>
                  <a:pt x="897" y="26"/>
                </a:cubicBezTo>
                <a:cubicBezTo>
                  <a:pt x="898" y="32"/>
                  <a:pt x="898" y="32"/>
                  <a:pt x="898" y="32"/>
                </a:cubicBezTo>
                <a:cubicBezTo>
                  <a:pt x="902" y="31"/>
                  <a:pt x="906" y="30"/>
                  <a:pt x="910" y="29"/>
                </a:cubicBezTo>
                <a:lnTo>
                  <a:pt x="909" y="24"/>
                </a:lnTo>
                <a:close/>
                <a:moveTo>
                  <a:pt x="932" y="19"/>
                </a:moveTo>
                <a:cubicBezTo>
                  <a:pt x="928" y="20"/>
                  <a:pt x="925" y="21"/>
                  <a:pt x="921" y="22"/>
                </a:cubicBezTo>
                <a:cubicBezTo>
                  <a:pt x="922" y="27"/>
                  <a:pt x="922" y="27"/>
                  <a:pt x="922" y="27"/>
                </a:cubicBezTo>
                <a:cubicBezTo>
                  <a:pt x="926" y="26"/>
                  <a:pt x="929" y="25"/>
                  <a:pt x="933" y="25"/>
                </a:cubicBezTo>
                <a:lnTo>
                  <a:pt x="932" y="19"/>
                </a:lnTo>
                <a:close/>
                <a:moveTo>
                  <a:pt x="956" y="15"/>
                </a:moveTo>
                <a:cubicBezTo>
                  <a:pt x="952" y="16"/>
                  <a:pt x="948" y="17"/>
                  <a:pt x="944" y="17"/>
                </a:cubicBezTo>
                <a:cubicBezTo>
                  <a:pt x="945" y="23"/>
                  <a:pt x="945" y="23"/>
                  <a:pt x="945" y="23"/>
                </a:cubicBezTo>
                <a:cubicBezTo>
                  <a:pt x="949" y="22"/>
                  <a:pt x="953" y="21"/>
                  <a:pt x="957" y="21"/>
                </a:cubicBezTo>
                <a:lnTo>
                  <a:pt x="956" y="15"/>
                </a:lnTo>
                <a:close/>
                <a:moveTo>
                  <a:pt x="980" y="12"/>
                </a:moveTo>
                <a:cubicBezTo>
                  <a:pt x="976" y="12"/>
                  <a:pt x="972" y="13"/>
                  <a:pt x="968" y="13"/>
                </a:cubicBezTo>
                <a:cubicBezTo>
                  <a:pt x="969" y="19"/>
                  <a:pt x="969" y="19"/>
                  <a:pt x="969" y="19"/>
                </a:cubicBezTo>
                <a:cubicBezTo>
                  <a:pt x="973" y="18"/>
                  <a:pt x="977" y="18"/>
                  <a:pt x="981" y="17"/>
                </a:cubicBezTo>
                <a:lnTo>
                  <a:pt x="980" y="12"/>
                </a:lnTo>
                <a:close/>
                <a:moveTo>
                  <a:pt x="1004" y="9"/>
                </a:moveTo>
                <a:cubicBezTo>
                  <a:pt x="1000" y="9"/>
                  <a:pt x="996" y="10"/>
                  <a:pt x="992" y="10"/>
                </a:cubicBezTo>
                <a:cubicBezTo>
                  <a:pt x="993" y="15"/>
                  <a:pt x="993" y="15"/>
                  <a:pt x="993" y="15"/>
                </a:cubicBezTo>
                <a:cubicBezTo>
                  <a:pt x="996" y="15"/>
                  <a:pt x="1000" y="14"/>
                  <a:pt x="1004" y="14"/>
                </a:cubicBezTo>
                <a:lnTo>
                  <a:pt x="1004" y="9"/>
                </a:lnTo>
                <a:close/>
                <a:moveTo>
                  <a:pt x="1028" y="6"/>
                </a:moveTo>
                <a:cubicBezTo>
                  <a:pt x="1024" y="6"/>
                  <a:pt x="1020" y="7"/>
                  <a:pt x="1016" y="7"/>
                </a:cubicBezTo>
                <a:cubicBezTo>
                  <a:pt x="1016" y="13"/>
                  <a:pt x="1016" y="13"/>
                  <a:pt x="1016" y="13"/>
                </a:cubicBezTo>
                <a:cubicBezTo>
                  <a:pt x="1020" y="12"/>
                  <a:pt x="1024" y="12"/>
                  <a:pt x="1028" y="11"/>
                </a:cubicBezTo>
                <a:lnTo>
                  <a:pt x="1028" y="6"/>
                </a:lnTo>
                <a:close/>
                <a:moveTo>
                  <a:pt x="1052" y="4"/>
                </a:moveTo>
                <a:cubicBezTo>
                  <a:pt x="1048" y="4"/>
                  <a:pt x="1044" y="5"/>
                  <a:pt x="1040" y="5"/>
                </a:cubicBezTo>
                <a:cubicBezTo>
                  <a:pt x="1040" y="10"/>
                  <a:pt x="1040" y="10"/>
                  <a:pt x="1040" y="10"/>
                </a:cubicBezTo>
                <a:cubicBezTo>
                  <a:pt x="1044" y="10"/>
                  <a:pt x="1048" y="10"/>
                  <a:pt x="1052" y="9"/>
                </a:cubicBezTo>
                <a:lnTo>
                  <a:pt x="1052" y="4"/>
                </a:lnTo>
                <a:close/>
                <a:moveTo>
                  <a:pt x="1076" y="2"/>
                </a:moveTo>
                <a:cubicBezTo>
                  <a:pt x="1072" y="2"/>
                  <a:pt x="1068" y="3"/>
                  <a:pt x="1064" y="3"/>
                </a:cubicBezTo>
                <a:cubicBezTo>
                  <a:pt x="1064" y="8"/>
                  <a:pt x="1064" y="8"/>
                  <a:pt x="1064" y="8"/>
                </a:cubicBezTo>
                <a:cubicBezTo>
                  <a:pt x="1068" y="8"/>
                  <a:pt x="1072" y="8"/>
                  <a:pt x="1076" y="8"/>
                </a:cubicBezTo>
                <a:lnTo>
                  <a:pt x="1076" y="2"/>
                </a:lnTo>
                <a:close/>
                <a:moveTo>
                  <a:pt x="1100" y="1"/>
                </a:moveTo>
                <a:cubicBezTo>
                  <a:pt x="1096" y="1"/>
                  <a:pt x="1092" y="1"/>
                  <a:pt x="1088" y="2"/>
                </a:cubicBezTo>
                <a:cubicBezTo>
                  <a:pt x="1088" y="7"/>
                  <a:pt x="1088" y="7"/>
                  <a:pt x="1088" y="7"/>
                </a:cubicBezTo>
                <a:cubicBezTo>
                  <a:pt x="1092" y="7"/>
                  <a:pt x="1096" y="7"/>
                  <a:pt x="1100" y="6"/>
                </a:cubicBezTo>
                <a:lnTo>
                  <a:pt x="1100" y="1"/>
                </a:lnTo>
                <a:close/>
                <a:moveTo>
                  <a:pt x="1124" y="0"/>
                </a:moveTo>
                <a:cubicBezTo>
                  <a:pt x="1120" y="1"/>
                  <a:pt x="1116" y="1"/>
                  <a:pt x="1112" y="1"/>
                </a:cubicBezTo>
                <a:cubicBezTo>
                  <a:pt x="1112" y="6"/>
                  <a:pt x="1112" y="6"/>
                  <a:pt x="1112" y="6"/>
                </a:cubicBezTo>
                <a:cubicBezTo>
                  <a:pt x="1116" y="6"/>
                  <a:pt x="1120" y="6"/>
                  <a:pt x="1124" y="6"/>
                </a:cubicBezTo>
                <a:cubicBezTo>
                  <a:pt x="1124" y="0"/>
                  <a:pt x="1124" y="0"/>
                  <a:pt x="1124" y="0"/>
                </a:cubicBezTo>
                <a:close/>
                <a:moveTo>
                  <a:pt x="1148" y="0"/>
                </a:moveTo>
                <a:cubicBezTo>
                  <a:pt x="1147" y="0"/>
                  <a:pt x="1146" y="0"/>
                  <a:pt x="1145" y="0"/>
                </a:cubicBezTo>
                <a:cubicBezTo>
                  <a:pt x="1142" y="0"/>
                  <a:pt x="1139" y="0"/>
                  <a:pt x="1136" y="0"/>
                </a:cubicBezTo>
                <a:cubicBezTo>
                  <a:pt x="1136" y="6"/>
                  <a:pt x="1136" y="6"/>
                  <a:pt x="1136" y="6"/>
                </a:cubicBezTo>
                <a:cubicBezTo>
                  <a:pt x="1139" y="6"/>
                  <a:pt x="1142" y="6"/>
                  <a:pt x="1145" y="6"/>
                </a:cubicBezTo>
                <a:cubicBezTo>
                  <a:pt x="1146" y="6"/>
                  <a:pt x="1147" y="6"/>
                  <a:pt x="1148" y="6"/>
                </a:cubicBezTo>
                <a:lnTo>
                  <a:pt x="1148" y="0"/>
                </a:lnTo>
                <a:close/>
                <a:moveTo>
                  <a:pt x="1172" y="1"/>
                </a:moveTo>
                <a:cubicBezTo>
                  <a:pt x="1168" y="0"/>
                  <a:pt x="1164" y="0"/>
                  <a:pt x="1160" y="0"/>
                </a:cubicBezTo>
                <a:cubicBezTo>
                  <a:pt x="1160" y="6"/>
                  <a:pt x="1160" y="6"/>
                  <a:pt x="1160" y="6"/>
                </a:cubicBezTo>
                <a:cubicBezTo>
                  <a:pt x="1164" y="6"/>
                  <a:pt x="1168" y="6"/>
                  <a:pt x="1172" y="6"/>
                </a:cubicBezTo>
                <a:lnTo>
                  <a:pt x="1172" y="1"/>
                </a:lnTo>
                <a:close/>
                <a:moveTo>
                  <a:pt x="1196" y="1"/>
                </a:moveTo>
                <a:cubicBezTo>
                  <a:pt x="1192" y="1"/>
                  <a:pt x="1188" y="1"/>
                  <a:pt x="1184" y="1"/>
                </a:cubicBezTo>
                <a:cubicBezTo>
                  <a:pt x="1184" y="6"/>
                  <a:pt x="1184" y="6"/>
                  <a:pt x="1184" y="6"/>
                </a:cubicBezTo>
                <a:cubicBezTo>
                  <a:pt x="1188" y="6"/>
                  <a:pt x="1192" y="6"/>
                  <a:pt x="1196" y="7"/>
                </a:cubicBezTo>
                <a:lnTo>
                  <a:pt x="1196" y="1"/>
                </a:lnTo>
                <a:close/>
                <a:moveTo>
                  <a:pt x="1220" y="3"/>
                </a:moveTo>
                <a:cubicBezTo>
                  <a:pt x="1216" y="2"/>
                  <a:pt x="1212" y="2"/>
                  <a:pt x="1208" y="2"/>
                </a:cubicBezTo>
                <a:cubicBezTo>
                  <a:pt x="1208" y="7"/>
                  <a:pt x="1208" y="7"/>
                  <a:pt x="1208" y="7"/>
                </a:cubicBezTo>
                <a:cubicBezTo>
                  <a:pt x="1212" y="7"/>
                  <a:pt x="1215" y="8"/>
                  <a:pt x="1219" y="8"/>
                </a:cubicBezTo>
                <a:lnTo>
                  <a:pt x="1220" y="3"/>
                </a:lnTo>
                <a:close/>
                <a:moveTo>
                  <a:pt x="1244" y="4"/>
                </a:moveTo>
                <a:cubicBezTo>
                  <a:pt x="1240" y="4"/>
                  <a:pt x="1236" y="4"/>
                  <a:pt x="1232" y="3"/>
                </a:cubicBezTo>
                <a:cubicBezTo>
                  <a:pt x="1231" y="9"/>
                  <a:pt x="1231" y="9"/>
                  <a:pt x="1231" y="9"/>
                </a:cubicBezTo>
                <a:cubicBezTo>
                  <a:pt x="1235" y="9"/>
                  <a:pt x="1239" y="9"/>
                  <a:pt x="1243" y="10"/>
                </a:cubicBezTo>
                <a:lnTo>
                  <a:pt x="1244" y="4"/>
                </a:lnTo>
                <a:close/>
                <a:moveTo>
                  <a:pt x="1268" y="6"/>
                </a:moveTo>
                <a:cubicBezTo>
                  <a:pt x="1264" y="6"/>
                  <a:pt x="1260" y="6"/>
                  <a:pt x="1256" y="5"/>
                </a:cubicBezTo>
                <a:cubicBezTo>
                  <a:pt x="1255" y="11"/>
                  <a:pt x="1255" y="11"/>
                  <a:pt x="1255" y="11"/>
                </a:cubicBezTo>
                <a:cubicBezTo>
                  <a:pt x="1259" y="11"/>
                  <a:pt x="1263" y="11"/>
                  <a:pt x="1267" y="12"/>
                </a:cubicBezTo>
                <a:lnTo>
                  <a:pt x="1268" y="6"/>
                </a:lnTo>
                <a:close/>
                <a:moveTo>
                  <a:pt x="1292" y="9"/>
                </a:moveTo>
                <a:cubicBezTo>
                  <a:pt x="1288" y="9"/>
                  <a:pt x="1284" y="8"/>
                  <a:pt x="1280" y="8"/>
                </a:cubicBezTo>
                <a:cubicBezTo>
                  <a:pt x="1279" y="13"/>
                  <a:pt x="1279" y="13"/>
                  <a:pt x="1279" y="13"/>
                </a:cubicBezTo>
                <a:cubicBezTo>
                  <a:pt x="1283" y="14"/>
                  <a:pt x="1287" y="14"/>
                  <a:pt x="1291" y="14"/>
                </a:cubicBezTo>
                <a:lnTo>
                  <a:pt x="1292" y="9"/>
                </a:lnTo>
                <a:close/>
                <a:moveTo>
                  <a:pt x="1315" y="12"/>
                </a:moveTo>
                <a:cubicBezTo>
                  <a:pt x="1312" y="12"/>
                  <a:pt x="1308" y="11"/>
                  <a:pt x="1304" y="11"/>
                </a:cubicBezTo>
                <a:cubicBezTo>
                  <a:pt x="1303" y="16"/>
                  <a:pt x="1303" y="16"/>
                  <a:pt x="1303" y="16"/>
                </a:cubicBezTo>
                <a:cubicBezTo>
                  <a:pt x="1307" y="17"/>
                  <a:pt x="1311" y="17"/>
                  <a:pt x="1315" y="18"/>
                </a:cubicBezTo>
                <a:lnTo>
                  <a:pt x="1315" y="12"/>
                </a:lnTo>
                <a:close/>
                <a:moveTo>
                  <a:pt x="1339" y="16"/>
                </a:moveTo>
                <a:cubicBezTo>
                  <a:pt x="1335" y="15"/>
                  <a:pt x="1331" y="15"/>
                  <a:pt x="1327" y="14"/>
                </a:cubicBezTo>
                <a:cubicBezTo>
                  <a:pt x="1327" y="19"/>
                  <a:pt x="1327" y="19"/>
                  <a:pt x="1327" y="19"/>
                </a:cubicBezTo>
                <a:cubicBezTo>
                  <a:pt x="1330" y="20"/>
                  <a:pt x="1334" y="21"/>
                  <a:pt x="1338" y="21"/>
                </a:cubicBezTo>
                <a:lnTo>
                  <a:pt x="1339" y="16"/>
                </a:lnTo>
                <a:close/>
                <a:moveTo>
                  <a:pt x="1363" y="20"/>
                </a:moveTo>
                <a:cubicBezTo>
                  <a:pt x="1359" y="19"/>
                  <a:pt x="1355" y="19"/>
                  <a:pt x="1351" y="18"/>
                </a:cubicBezTo>
                <a:cubicBezTo>
                  <a:pt x="1350" y="23"/>
                  <a:pt x="1350" y="23"/>
                  <a:pt x="1350" y="23"/>
                </a:cubicBezTo>
                <a:cubicBezTo>
                  <a:pt x="1354" y="24"/>
                  <a:pt x="1358" y="25"/>
                  <a:pt x="1362" y="25"/>
                </a:cubicBezTo>
                <a:cubicBezTo>
                  <a:pt x="1363" y="20"/>
                  <a:pt x="1363" y="20"/>
                  <a:pt x="1363" y="20"/>
                </a:cubicBezTo>
                <a:close/>
                <a:moveTo>
                  <a:pt x="1387" y="25"/>
                </a:moveTo>
                <a:cubicBezTo>
                  <a:pt x="1383" y="24"/>
                  <a:pt x="1379" y="23"/>
                  <a:pt x="1375" y="23"/>
                </a:cubicBezTo>
                <a:cubicBezTo>
                  <a:pt x="1374" y="28"/>
                  <a:pt x="1374" y="28"/>
                  <a:pt x="1374" y="28"/>
                </a:cubicBezTo>
                <a:cubicBezTo>
                  <a:pt x="1378" y="29"/>
                  <a:pt x="1382" y="29"/>
                  <a:pt x="1385" y="30"/>
                </a:cubicBezTo>
                <a:lnTo>
                  <a:pt x="1387" y="25"/>
                </a:lnTo>
                <a:close/>
                <a:moveTo>
                  <a:pt x="1410" y="30"/>
                </a:moveTo>
                <a:cubicBezTo>
                  <a:pt x="1406" y="29"/>
                  <a:pt x="1402" y="28"/>
                  <a:pt x="1398" y="27"/>
                </a:cubicBezTo>
                <a:cubicBezTo>
                  <a:pt x="1397" y="33"/>
                  <a:pt x="1397" y="33"/>
                  <a:pt x="1397" y="33"/>
                </a:cubicBezTo>
                <a:cubicBezTo>
                  <a:pt x="1401" y="34"/>
                  <a:pt x="1405" y="34"/>
                  <a:pt x="1409" y="35"/>
                </a:cubicBezTo>
                <a:lnTo>
                  <a:pt x="1410" y="30"/>
                </a:lnTo>
                <a:close/>
                <a:moveTo>
                  <a:pt x="1433" y="36"/>
                </a:moveTo>
                <a:cubicBezTo>
                  <a:pt x="1429" y="35"/>
                  <a:pt x="1426" y="34"/>
                  <a:pt x="1422" y="33"/>
                </a:cubicBezTo>
                <a:cubicBezTo>
                  <a:pt x="1420" y="38"/>
                  <a:pt x="1420" y="38"/>
                  <a:pt x="1420" y="38"/>
                </a:cubicBezTo>
                <a:cubicBezTo>
                  <a:pt x="1424" y="39"/>
                  <a:pt x="1428" y="40"/>
                  <a:pt x="1432" y="41"/>
                </a:cubicBezTo>
                <a:lnTo>
                  <a:pt x="1433" y="36"/>
                </a:lnTo>
                <a:close/>
                <a:moveTo>
                  <a:pt x="1457" y="42"/>
                </a:moveTo>
                <a:cubicBezTo>
                  <a:pt x="1453" y="41"/>
                  <a:pt x="1449" y="40"/>
                  <a:pt x="1445" y="39"/>
                </a:cubicBezTo>
                <a:cubicBezTo>
                  <a:pt x="1444" y="44"/>
                  <a:pt x="1444" y="44"/>
                  <a:pt x="1444" y="44"/>
                </a:cubicBezTo>
                <a:cubicBezTo>
                  <a:pt x="1447" y="45"/>
                  <a:pt x="1451" y="46"/>
                  <a:pt x="1455" y="47"/>
                </a:cubicBezTo>
                <a:lnTo>
                  <a:pt x="1457" y="42"/>
                </a:lnTo>
                <a:close/>
                <a:moveTo>
                  <a:pt x="1480" y="49"/>
                </a:moveTo>
                <a:cubicBezTo>
                  <a:pt x="1476" y="48"/>
                  <a:pt x="1472" y="46"/>
                  <a:pt x="1468" y="45"/>
                </a:cubicBezTo>
                <a:cubicBezTo>
                  <a:pt x="1467" y="50"/>
                  <a:pt x="1467" y="50"/>
                  <a:pt x="1467" y="50"/>
                </a:cubicBezTo>
                <a:cubicBezTo>
                  <a:pt x="1471" y="52"/>
                  <a:pt x="1474" y="53"/>
                  <a:pt x="1478" y="54"/>
                </a:cubicBezTo>
                <a:lnTo>
                  <a:pt x="1480" y="49"/>
                </a:lnTo>
                <a:close/>
                <a:moveTo>
                  <a:pt x="1503" y="56"/>
                </a:moveTo>
                <a:cubicBezTo>
                  <a:pt x="1499" y="55"/>
                  <a:pt x="1495" y="53"/>
                  <a:pt x="1491" y="52"/>
                </a:cubicBezTo>
                <a:cubicBezTo>
                  <a:pt x="1490" y="57"/>
                  <a:pt x="1490" y="57"/>
                  <a:pt x="1490" y="57"/>
                </a:cubicBezTo>
                <a:cubicBezTo>
                  <a:pt x="1493" y="59"/>
                  <a:pt x="1497" y="60"/>
                  <a:pt x="1501" y="61"/>
                </a:cubicBezTo>
                <a:lnTo>
                  <a:pt x="1503" y="56"/>
                </a:lnTo>
                <a:close/>
                <a:moveTo>
                  <a:pt x="1525" y="64"/>
                </a:moveTo>
                <a:cubicBezTo>
                  <a:pt x="1522" y="62"/>
                  <a:pt x="1518" y="61"/>
                  <a:pt x="1514" y="60"/>
                </a:cubicBezTo>
                <a:cubicBezTo>
                  <a:pt x="1512" y="65"/>
                  <a:pt x="1512" y="65"/>
                  <a:pt x="1512" y="65"/>
                </a:cubicBezTo>
                <a:cubicBezTo>
                  <a:pt x="1516" y="66"/>
                  <a:pt x="1520" y="67"/>
                  <a:pt x="1524" y="69"/>
                </a:cubicBezTo>
                <a:lnTo>
                  <a:pt x="1525" y="64"/>
                </a:lnTo>
                <a:close/>
                <a:moveTo>
                  <a:pt x="1548" y="72"/>
                </a:moveTo>
                <a:cubicBezTo>
                  <a:pt x="1544" y="70"/>
                  <a:pt x="1541" y="69"/>
                  <a:pt x="1537" y="68"/>
                </a:cubicBezTo>
                <a:cubicBezTo>
                  <a:pt x="1535" y="73"/>
                  <a:pt x="1535" y="73"/>
                  <a:pt x="1535" y="73"/>
                </a:cubicBezTo>
                <a:cubicBezTo>
                  <a:pt x="1539" y="74"/>
                  <a:pt x="1542" y="75"/>
                  <a:pt x="1546" y="77"/>
                </a:cubicBezTo>
                <a:lnTo>
                  <a:pt x="1548" y="72"/>
                </a:lnTo>
                <a:close/>
                <a:moveTo>
                  <a:pt x="1571" y="80"/>
                </a:moveTo>
                <a:cubicBezTo>
                  <a:pt x="1567" y="79"/>
                  <a:pt x="1563" y="77"/>
                  <a:pt x="1559" y="76"/>
                </a:cubicBezTo>
                <a:cubicBezTo>
                  <a:pt x="1557" y="81"/>
                  <a:pt x="1557" y="81"/>
                  <a:pt x="1557" y="81"/>
                </a:cubicBezTo>
                <a:cubicBezTo>
                  <a:pt x="1561" y="82"/>
                  <a:pt x="1565" y="84"/>
                  <a:pt x="1569" y="85"/>
                </a:cubicBezTo>
                <a:lnTo>
                  <a:pt x="1571" y="80"/>
                </a:lnTo>
                <a:close/>
                <a:moveTo>
                  <a:pt x="1593" y="90"/>
                </a:moveTo>
                <a:cubicBezTo>
                  <a:pt x="1589" y="88"/>
                  <a:pt x="1585" y="86"/>
                  <a:pt x="1582" y="85"/>
                </a:cubicBezTo>
                <a:cubicBezTo>
                  <a:pt x="1580" y="90"/>
                  <a:pt x="1580" y="90"/>
                  <a:pt x="1580" y="90"/>
                </a:cubicBezTo>
                <a:cubicBezTo>
                  <a:pt x="1583" y="91"/>
                  <a:pt x="1587" y="93"/>
                  <a:pt x="1591" y="95"/>
                </a:cubicBezTo>
                <a:lnTo>
                  <a:pt x="1593" y="90"/>
                </a:lnTo>
                <a:close/>
                <a:moveTo>
                  <a:pt x="1615" y="99"/>
                </a:moveTo>
                <a:cubicBezTo>
                  <a:pt x="1611" y="98"/>
                  <a:pt x="1607" y="96"/>
                  <a:pt x="1604" y="94"/>
                </a:cubicBezTo>
                <a:cubicBezTo>
                  <a:pt x="1602" y="99"/>
                  <a:pt x="1602" y="99"/>
                  <a:pt x="1602" y="99"/>
                </a:cubicBezTo>
                <a:cubicBezTo>
                  <a:pt x="1605" y="101"/>
                  <a:pt x="1609" y="103"/>
                  <a:pt x="1613" y="104"/>
                </a:cubicBezTo>
                <a:lnTo>
                  <a:pt x="1615" y="99"/>
                </a:lnTo>
                <a:close/>
                <a:moveTo>
                  <a:pt x="1637" y="109"/>
                </a:moveTo>
                <a:cubicBezTo>
                  <a:pt x="1633" y="108"/>
                  <a:pt x="1629" y="106"/>
                  <a:pt x="1626" y="104"/>
                </a:cubicBezTo>
                <a:cubicBezTo>
                  <a:pt x="1623" y="109"/>
                  <a:pt x="1623" y="109"/>
                  <a:pt x="1623" y="109"/>
                </a:cubicBezTo>
                <a:cubicBezTo>
                  <a:pt x="1627" y="111"/>
                  <a:pt x="1631" y="113"/>
                  <a:pt x="1634" y="114"/>
                </a:cubicBezTo>
                <a:lnTo>
                  <a:pt x="1637" y="109"/>
                </a:lnTo>
                <a:close/>
                <a:moveTo>
                  <a:pt x="1658" y="120"/>
                </a:moveTo>
                <a:cubicBezTo>
                  <a:pt x="1655" y="118"/>
                  <a:pt x="1651" y="116"/>
                  <a:pt x="1647" y="115"/>
                </a:cubicBezTo>
                <a:cubicBezTo>
                  <a:pt x="1645" y="119"/>
                  <a:pt x="1645" y="119"/>
                  <a:pt x="1645" y="119"/>
                </a:cubicBezTo>
                <a:cubicBezTo>
                  <a:pt x="1649" y="121"/>
                  <a:pt x="1652" y="123"/>
                  <a:pt x="1656" y="125"/>
                </a:cubicBezTo>
                <a:lnTo>
                  <a:pt x="1658" y="120"/>
                </a:lnTo>
                <a:close/>
                <a:moveTo>
                  <a:pt x="1680" y="131"/>
                </a:moveTo>
                <a:cubicBezTo>
                  <a:pt x="1676" y="129"/>
                  <a:pt x="1672" y="127"/>
                  <a:pt x="1669" y="126"/>
                </a:cubicBezTo>
                <a:cubicBezTo>
                  <a:pt x="1666" y="130"/>
                  <a:pt x="1666" y="130"/>
                  <a:pt x="1666" y="130"/>
                </a:cubicBezTo>
                <a:cubicBezTo>
                  <a:pt x="1670" y="132"/>
                  <a:pt x="1673" y="134"/>
                  <a:pt x="1677" y="136"/>
                </a:cubicBezTo>
                <a:lnTo>
                  <a:pt x="1680" y="131"/>
                </a:lnTo>
                <a:close/>
                <a:moveTo>
                  <a:pt x="1701" y="143"/>
                </a:moveTo>
                <a:cubicBezTo>
                  <a:pt x="1697" y="141"/>
                  <a:pt x="1694" y="139"/>
                  <a:pt x="1690" y="137"/>
                </a:cubicBezTo>
                <a:cubicBezTo>
                  <a:pt x="1688" y="142"/>
                  <a:pt x="1688" y="142"/>
                  <a:pt x="1688" y="142"/>
                </a:cubicBezTo>
                <a:cubicBezTo>
                  <a:pt x="1691" y="143"/>
                  <a:pt x="1695" y="145"/>
                  <a:pt x="1698" y="147"/>
                </a:cubicBezTo>
                <a:lnTo>
                  <a:pt x="1701" y="143"/>
                </a:lnTo>
                <a:close/>
                <a:moveTo>
                  <a:pt x="1721" y="155"/>
                </a:moveTo>
                <a:cubicBezTo>
                  <a:pt x="1718" y="153"/>
                  <a:pt x="1715" y="151"/>
                  <a:pt x="1711" y="149"/>
                </a:cubicBezTo>
                <a:cubicBezTo>
                  <a:pt x="1708" y="153"/>
                  <a:pt x="1708" y="153"/>
                  <a:pt x="1708" y="153"/>
                </a:cubicBezTo>
                <a:cubicBezTo>
                  <a:pt x="1712" y="155"/>
                  <a:pt x="1715" y="157"/>
                  <a:pt x="1719" y="159"/>
                </a:cubicBezTo>
                <a:lnTo>
                  <a:pt x="1721" y="155"/>
                </a:lnTo>
                <a:close/>
                <a:moveTo>
                  <a:pt x="1742" y="167"/>
                </a:moveTo>
                <a:cubicBezTo>
                  <a:pt x="1738" y="165"/>
                  <a:pt x="1735" y="163"/>
                  <a:pt x="1732" y="161"/>
                </a:cubicBezTo>
                <a:cubicBezTo>
                  <a:pt x="1729" y="165"/>
                  <a:pt x="1729" y="165"/>
                  <a:pt x="1729" y="165"/>
                </a:cubicBezTo>
                <a:cubicBezTo>
                  <a:pt x="1732" y="167"/>
                  <a:pt x="1736" y="170"/>
                  <a:pt x="1739" y="172"/>
                </a:cubicBezTo>
                <a:lnTo>
                  <a:pt x="1742" y="167"/>
                </a:lnTo>
                <a:close/>
                <a:moveTo>
                  <a:pt x="1762" y="180"/>
                </a:moveTo>
                <a:cubicBezTo>
                  <a:pt x="1759" y="178"/>
                  <a:pt x="1755" y="176"/>
                  <a:pt x="1752" y="174"/>
                </a:cubicBezTo>
                <a:cubicBezTo>
                  <a:pt x="1749" y="178"/>
                  <a:pt x="1749" y="178"/>
                  <a:pt x="1749" y="178"/>
                </a:cubicBezTo>
                <a:cubicBezTo>
                  <a:pt x="1752" y="180"/>
                  <a:pt x="1756" y="182"/>
                  <a:pt x="1759" y="184"/>
                </a:cubicBezTo>
                <a:lnTo>
                  <a:pt x="1762" y="180"/>
                </a:lnTo>
                <a:close/>
                <a:moveTo>
                  <a:pt x="1782" y="193"/>
                </a:moveTo>
                <a:cubicBezTo>
                  <a:pt x="1779" y="191"/>
                  <a:pt x="1775" y="189"/>
                  <a:pt x="1772" y="187"/>
                </a:cubicBezTo>
                <a:cubicBezTo>
                  <a:pt x="1769" y="191"/>
                  <a:pt x="1769" y="191"/>
                  <a:pt x="1769" y="191"/>
                </a:cubicBezTo>
                <a:cubicBezTo>
                  <a:pt x="1772" y="193"/>
                  <a:pt x="1776" y="196"/>
                  <a:pt x="1779" y="198"/>
                </a:cubicBezTo>
                <a:cubicBezTo>
                  <a:pt x="1782" y="193"/>
                  <a:pt x="1782" y="193"/>
                  <a:pt x="1782" y="193"/>
                </a:cubicBezTo>
                <a:close/>
                <a:moveTo>
                  <a:pt x="1802" y="207"/>
                </a:moveTo>
                <a:cubicBezTo>
                  <a:pt x="1798" y="205"/>
                  <a:pt x="1795" y="202"/>
                  <a:pt x="1792" y="200"/>
                </a:cubicBezTo>
                <a:cubicBezTo>
                  <a:pt x="1789" y="205"/>
                  <a:pt x="1789" y="205"/>
                  <a:pt x="1789" y="205"/>
                </a:cubicBezTo>
                <a:cubicBezTo>
                  <a:pt x="1792" y="207"/>
                  <a:pt x="1795" y="209"/>
                  <a:pt x="1799" y="211"/>
                </a:cubicBezTo>
                <a:lnTo>
                  <a:pt x="1802" y="207"/>
                </a:lnTo>
                <a:close/>
                <a:moveTo>
                  <a:pt x="1821" y="221"/>
                </a:moveTo>
                <a:cubicBezTo>
                  <a:pt x="1818" y="219"/>
                  <a:pt x="1815" y="217"/>
                  <a:pt x="1811" y="214"/>
                </a:cubicBezTo>
                <a:cubicBezTo>
                  <a:pt x="1808" y="218"/>
                  <a:pt x="1808" y="218"/>
                  <a:pt x="1808" y="218"/>
                </a:cubicBezTo>
                <a:cubicBezTo>
                  <a:pt x="1811" y="221"/>
                  <a:pt x="1815" y="223"/>
                  <a:pt x="1818" y="226"/>
                </a:cubicBezTo>
                <a:lnTo>
                  <a:pt x="1821" y="221"/>
                </a:lnTo>
                <a:close/>
                <a:moveTo>
                  <a:pt x="1840" y="236"/>
                </a:moveTo>
                <a:cubicBezTo>
                  <a:pt x="1837" y="233"/>
                  <a:pt x="1834" y="231"/>
                  <a:pt x="1831" y="229"/>
                </a:cubicBezTo>
                <a:cubicBezTo>
                  <a:pt x="1827" y="233"/>
                  <a:pt x="1827" y="233"/>
                  <a:pt x="1827" y="233"/>
                </a:cubicBezTo>
                <a:cubicBezTo>
                  <a:pt x="1830" y="235"/>
                  <a:pt x="1834" y="238"/>
                  <a:pt x="1837" y="240"/>
                </a:cubicBezTo>
                <a:lnTo>
                  <a:pt x="1840" y="236"/>
                </a:lnTo>
                <a:close/>
                <a:moveTo>
                  <a:pt x="1859" y="251"/>
                </a:moveTo>
                <a:cubicBezTo>
                  <a:pt x="1856" y="248"/>
                  <a:pt x="1853" y="246"/>
                  <a:pt x="1849" y="243"/>
                </a:cubicBezTo>
                <a:cubicBezTo>
                  <a:pt x="1846" y="248"/>
                  <a:pt x="1846" y="248"/>
                  <a:pt x="1846" y="248"/>
                </a:cubicBezTo>
                <a:cubicBezTo>
                  <a:pt x="1849" y="250"/>
                  <a:pt x="1852" y="253"/>
                  <a:pt x="1855" y="255"/>
                </a:cubicBezTo>
                <a:lnTo>
                  <a:pt x="1859" y="251"/>
                </a:lnTo>
                <a:close/>
                <a:moveTo>
                  <a:pt x="1877" y="266"/>
                </a:moveTo>
                <a:cubicBezTo>
                  <a:pt x="1874" y="264"/>
                  <a:pt x="1871" y="261"/>
                  <a:pt x="1868" y="259"/>
                </a:cubicBezTo>
                <a:cubicBezTo>
                  <a:pt x="1865" y="263"/>
                  <a:pt x="1865" y="263"/>
                  <a:pt x="1865" y="263"/>
                </a:cubicBezTo>
                <a:cubicBezTo>
                  <a:pt x="1868" y="265"/>
                  <a:pt x="1871" y="268"/>
                  <a:pt x="1874" y="270"/>
                </a:cubicBezTo>
                <a:lnTo>
                  <a:pt x="1877" y="266"/>
                </a:lnTo>
                <a:close/>
                <a:moveTo>
                  <a:pt x="1895" y="282"/>
                </a:moveTo>
                <a:cubicBezTo>
                  <a:pt x="1892" y="280"/>
                  <a:pt x="1889" y="277"/>
                  <a:pt x="1886" y="274"/>
                </a:cubicBezTo>
                <a:cubicBezTo>
                  <a:pt x="1883" y="278"/>
                  <a:pt x="1883" y="278"/>
                  <a:pt x="1883" y="278"/>
                </a:cubicBezTo>
                <a:cubicBezTo>
                  <a:pt x="1886" y="281"/>
                  <a:pt x="1889" y="284"/>
                  <a:pt x="1892" y="286"/>
                </a:cubicBezTo>
                <a:lnTo>
                  <a:pt x="1895" y="282"/>
                </a:lnTo>
                <a:close/>
                <a:moveTo>
                  <a:pt x="1913" y="299"/>
                </a:moveTo>
                <a:cubicBezTo>
                  <a:pt x="1910" y="296"/>
                  <a:pt x="1907" y="293"/>
                  <a:pt x="1904" y="290"/>
                </a:cubicBezTo>
                <a:cubicBezTo>
                  <a:pt x="1901" y="294"/>
                  <a:pt x="1901" y="294"/>
                  <a:pt x="1901" y="294"/>
                </a:cubicBezTo>
                <a:cubicBezTo>
                  <a:pt x="1904" y="297"/>
                  <a:pt x="1906" y="300"/>
                  <a:pt x="1909" y="302"/>
                </a:cubicBezTo>
                <a:lnTo>
                  <a:pt x="1913" y="299"/>
                </a:lnTo>
                <a:close/>
                <a:moveTo>
                  <a:pt x="1930" y="315"/>
                </a:moveTo>
                <a:cubicBezTo>
                  <a:pt x="1928" y="312"/>
                  <a:pt x="1925" y="310"/>
                  <a:pt x="1922" y="307"/>
                </a:cubicBezTo>
                <a:cubicBezTo>
                  <a:pt x="1918" y="311"/>
                  <a:pt x="1918" y="311"/>
                  <a:pt x="1918" y="311"/>
                </a:cubicBezTo>
                <a:cubicBezTo>
                  <a:pt x="1921" y="313"/>
                  <a:pt x="1924" y="316"/>
                  <a:pt x="1927" y="319"/>
                </a:cubicBezTo>
                <a:lnTo>
                  <a:pt x="1930" y="315"/>
                </a:lnTo>
                <a:close/>
                <a:moveTo>
                  <a:pt x="1947" y="332"/>
                </a:moveTo>
                <a:cubicBezTo>
                  <a:pt x="1945" y="329"/>
                  <a:pt x="1942" y="326"/>
                  <a:pt x="1939" y="324"/>
                </a:cubicBezTo>
                <a:cubicBezTo>
                  <a:pt x="1935" y="327"/>
                  <a:pt x="1935" y="327"/>
                  <a:pt x="1935" y="327"/>
                </a:cubicBezTo>
                <a:cubicBezTo>
                  <a:pt x="1938" y="330"/>
                  <a:pt x="1941" y="333"/>
                  <a:pt x="1944" y="336"/>
                </a:cubicBezTo>
                <a:cubicBezTo>
                  <a:pt x="1947" y="332"/>
                  <a:pt x="1947" y="332"/>
                  <a:pt x="1947" y="332"/>
                </a:cubicBezTo>
                <a:close/>
                <a:moveTo>
                  <a:pt x="1964" y="350"/>
                </a:moveTo>
                <a:cubicBezTo>
                  <a:pt x="1961" y="347"/>
                  <a:pt x="1959" y="344"/>
                  <a:pt x="1956" y="341"/>
                </a:cubicBezTo>
                <a:cubicBezTo>
                  <a:pt x="1952" y="344"/>
                  <a:pt x="1952" y="344"/>
                  <a:pt x="1952" y="344"/>
                </a:cubicBezTo>
                <a:cubicBezTo>
                  <a:pt x="1955" y="347"/>
                  <a:pt x="1957" y="350"/>
                  <a:pt x="1960" y="353"/>
                </a:cubicBezTo>
                <a:lnTo>
                  <a:pt x="1964" y="350"/>
                </a:lnTo>
                <a:close/>
                <a:moveTo>
                  <a:pt x="1980" y="367"/>
                </a:moveTo>
                <a:cubicBezTo>
                  <a:pt x="1978" y="364"/>
                  <a:pt x="1975" y="361"/>
                  <a:pt x="1972" y="358"/>
                </a:cubicBezTo>
                <a:cubicBezTo>
                  <a:pt x="1968" y="362"/>
                  <a:pt x="1968" y="362"/>
                  <a:pt x="1968" y="362"/>
                </a:cubicBezTo>
                <a:cubicBezTo>
                  <a:pt x="1971" y="365"/>
                  <a:pt x="1974" y="368"/>
                  <a:pt x="1976" y="371"/>
                </a:cubicBezTo>
                <a:lnTo>
                  <a:pt x="1980" y="367"/>
                </a:lnTo>
                <a:close/>
                <a:moveTo>
                  <a:pt x="1996" y="385"/>
                </a:moveTo>
                <a:cubicBezTo>
                  <a:pt x="1994" y="382"/>
                  <a:pt x="1991" y="379"/>
                  <a:pt x="1988" y="376"/>
                </a:cubicBezTo>
                <a:cubicBezTo>
                  <a:pt x="1984" y="380"/>
                  <a:pt x="1984" y="380"/>
                  <a:pt x="1984" y="380"/>
                </a:cubicBezTo>
                <a:cubicBezTo>
                  <a:pt x="1987" y="383"/>
                  <a:pt x="1990" y="386"/>
                  <a:pt x="1992" y="389"/>
                </a:cubicBezTo>
                <a:lnTo>
                  <a:pt x="1996" y="385"/>
                </a:lnTo>
                <a:close/>
                <a:moveTo>
                  <a:pt x="2012" y="404"/>
                </a:moveTo>
                <a:cubicBezTo>
                  <a:pt x="2009" y="401"/>
                  <a:pt x="2007" y="398"/>
                  <a:pt x="2004" y="394"/>
                </a:cubicBezTo>
                <a:cubicBezTo>
                  <a:pt x="2000" y="398"/>
                  <a:pt x="2000" y="398"/>
                  <a:pt x="2000" y="398"/>
                </a:cubicBezTo>
                <a:cubicBezTo>
                  <a:pt x="2003" y="401"/>
                  <a:pt x="2005" y="404"/>
                  <a:pt x="2008" y="407"/>
                </a:cubicBezTo>
                <a:lnTo>
                  <a:pt x="2012" y="404"/>
                </a:lnTo>
                <a:close/>
                <a:moveTo>
                  <a:pt x="2027" y="422"/>
                </a:moveTo>
                <a:cubicBezTo>
                  <a:pt x="2025" y="419"/>
                  <a:pt x="2022" y="416"/>
                  <a:pt x="2020" y="413"/>
                </a:cubicBezTo>
                <a:cubicBezTo>
                  <a:pt x="2015" y="416"/>
                  <a:pt x="2015" y="416"/>
                  <a:pt x="2015" y="416"/>
                </a:cubicBezTo>
                <a:cubicBezTo>
                  <a:pt x="2018" y="420"/>
                  <a:pt x="2020" y="423"/>
                  <a:pt x="2023" y="426"/>
                </a:cubicBezTo>
                <a:lnTo>
                  <a:pt x="2027" y="422"/>
                </a:lnTo>
                <a:close/>
                <a:moveTo>
                  <a:pt x="2042" y="441"/>
                </a:moveTo>
                <a:cubicBezTo>
                  <a:pt x="2039" y="438"/>
                  <a:pt x="2037" y="435"/>
                  <a:pt x="2034" y="432"/>
                </a:cubicBezTo>
                <a:cubicBezTo>
                  <a:pt x="2030" y="435"/>
                  <a:pt x="2030" y="435"/>
                  <a:pt x="2030" y="435"/>
                </a:cubicBezTo>
                <a:cubicBezTo>
                  <a:pt x="2033" y="438"/>
                  <a:pt x="2035" y="442"/>
                  <a:pt x="2038" y="445"/>
                </a:cubicBezTo>
                <a:lnTo>
                  <a:pt x="2042" y="441"/>
                </a:lnTo>
                <a:close/>
                <a:moveTo>
                  <a:pt x="2056" y="461"/>
                </a:moveTo>
                <a:cubicBezTo>
                  <a:pt x="2054" y="458"/>
                  <a:pt x="2051" y="454"/>
                  <a:pt x="2049" y="451"/>
                </a:cubicBezTo>
                <a:cubicBezTo>
                  <a:pt x="2045" y="454"/>
                  <a:pt x="2045" y="454"/>
                  <a:pt x="2045" y="454"/>
                </a:cubicBezTo>
                <a:cubicBezTo>
                  <a:pt x="2047" y="458"/>
                  <a:pt x="2050" y="461"/>
                  <a:pt x="2052" y="464"/>
                </a:cubicBezTo>
                <a:lnTo>
                  <a:pt x="2056" y="461"/>
                </a:lnTo>
                <a:close/>
                <a:moveTo>
                  <a:pt x="2070" y="481"/>
                </a:moveTo>
                <a:cubicBezTo>
                  <a:pt x="2068" y="477"/>
                  <a:pt x="2066" y="474"/>
                  <a:pt x="2063" y="471"/>
                </a:cubicBezTo>
                <a:cubicBezTo>
                  <a:pt x="2059" y="474"/>
                  <a:pt x="2059" y="474"/>
                  <a:pt x="2059" y="474"/>
                </a:cubicBezTo>
                <a:cubicBezTo>
                  <a:pt x="2061" y="477"/>
                  <a:pt x="2063" y="480"/>
                  <a:pt x="2066" y="484"/>
                </a:cubicBezTo>
                <a:lnTo>
                  <a:pt x="2070" y="481"/>
                </a:lnTo>
                <a:close/>
                <a:moveTo>
                  <a:pt x="2084" y="500"/>
                </a:moveTo>
                <a:cubicBezTo>
                  <a:pt x="2082" y="497"/>
                  <a:pt x="2079" y="494"/>
                  <a:pt x="2077" y="490"/>
                </a:cubicBezTo>
                <a:cubicBezTo>
                  <a:pt x="2073" y="493"/>
                  <a:pt x="2073" y="493"/>
                  <a:pt x="2073" y="493"/>
                </a:cubicBezTo>
                <a:cubicBezTo>
                  <a:pt x="2075" y="497"/>
                  <a:pt x="2077" y="500"/>
                  <a:pt x="2079" y="503"/>
                </a:cubicBezTo>
                <a:lnTo>
                  <a:pt x="2084" y="500"/>
                </a:lnTo>
                <a:close/>
                <a:moveTo>
                  <a:pt x="2097" y="521"/>
                </a:moveTo>
                <a:cubicBezTo>
                  <a:pt x="2095" y="517"/>
                  <a:pt x="2093" y="514"/>
                  <a:pt x="2090" y="511"/>
                </a:cubicBezTo>
                <a:cubicBezTo>
                  <a:pt x="2086" y="513"/>
                  <a:pt x="2086" y="513"/>
                  <a:pt x="2086" y="513"/>
                </a:cubicBezTo>
                <a:cubicBezTo>
                  <a:pt x="2088" y="517"/>
                  <a:pt x="2090" y="520"/>
                  <a:pt x="2092" y="524"/>
                </a:cubicBezTo>
                <a:lnTo>
                  <a:pt x="2097" y="521"/>
                </a:lnTo>
                <a:close/>
                <a:moveTo>
                  <a:pt x="2110" y="541"/>
                </a:moveTo>
                <a:cubicBezTo>
                  <a:pt x="2108" y="538"/>
                  <a:pt x="2105" y="534"/>
                  <a:pt x="2103" y="531"/>
                </a:cubicBezTo>
                <a:cubicBezTo>
                  <a:pt x="2099" y="534"/>
                  <a:pt x="2099" y="534"/>
                  <a:pt x="2099" y="534"/>
                </a:cubicBezTo>
                <a:cubicBezTo>
                  <a:pt x="2101" y="537"/>
                  <a:pt x="2103" y="541"/>
                  <a:pt x="2105" y="544"/>
                </a:cubicBezTo>
                <a:lnTo>
                  <a:pt x="2110" y="541"/>
                </a:lnTo>
                <a:close/>
                <a:moveTo>
                  <a:pt x="2122" y="562"/>
                </a:moveTo>
                <a:cubicBezTo>
                  <a:pt x="2120" y="558"/>
                  <a:pt x="2118" y="555"/>
                  <a:pt x="2116" y="552"/>
                </a:cubicBezTo>
                <a:cubicBezTo>
                  <a:pt x="2111" y="554"/>
                  <a:pt x="2111" y="554"/>
                  <a:pt x="2111" y="554"/>
                </a:cubicBezTo>
                <a:cubicBezTo>
                  <a:pt x="2113" y="558"/>
                  <a:pt x="2115" y="561"/>
                  <a:pt x="2117" y="565"/>
                </a:cubicBezTo>
                <a:lnTo>
                  <a:pt x="2122" y="562"/>
                </a:lnTo>
                <a:close/>
                <a:moveTo>
                  <a:pt x="2134" y="583"/>
                </a:moveTo>
                <a:cubicBezTo>
                  <a:pt x="2132" y="579"/>
                  <a:pt x="2130" y="576"/>
                  <a:pt x="2128" y="572"/>
                </a:cubicBezTo>
                <a:cubicBezTo>
                  <a:pt x="2123" y="575"/>
                  <a:pt x="2123" y="575"/>
                  <a:pt x="2123" y="575"/>
                </a:cubicBezTo>
                <a:cubicBezTo>
                  <a:pt x="2125" y="579"/>
                  <a:pt x="2127" y="582"/>
                  <a:pt x="2129" y="586"/>
                </a:cubicBezTo>
                <a:lnTo>
                  <a:pt x="2134" y="583"/>
                </a:lnTo>
                <a:close/>
                <a:moveTo>
                  <a:pt x="2145" y="604"/>
                </a:moveTo>
                <a:cubicBezTo>
                  <a:pt x="2143" y="601"/>
                  <a:pt x="2142" y="597"/>
                  <a:pt x="2140" y="594"/>
                </a:cubicBezTo>
                <a:cubicBezTo>
                  <a:pt x="2135" y="596"/>
                  <a:pt x="2135" y="596"/>
                  <a:pt x="2135" y="596"/>
                </a:cubicBezTo>
                <a:cubicBezTo>
                  <a:pt x="2137" y="600"/>
                  <a:pt x="2139" y="603"/>
                  <a:pt x="2141" y="607"/>
                </a:cubicBezTo>
                <a:lnTo>
                  <a:pt x="2145" y="604"/>
                </a:lnTo>
                <a:close/>
                <a:moveTo>
                  <a:pt x="2156" y="626"/>
                </a:moveTo>
                <a:cubicBezTo>
                  <a:pt x="2155" y="622"/>
                  <a:pt x="2153" y="618"/>
                  <a:pt x="2151" y="615"/>
                </a:cubicBezTo>
                <a:cubicBezTo>
                  <a:pt x="2146" y="617"/>
                  <a:pt x="2146" y="617"/>
                  <a:pt x="2146" y="617"/>
                </a:cubicBezTo>
                <a:cubicBezTo>
                  <a:pt x="2148" y="621"/>
                  <a:pt x="2150" y="624"/>
                  <a:pt x="2152" y="628"/>
                </a:cubicBezTo>
                <a:lnTo>
                  <a:pt x="2156" y="626"/>
                </a:lnTo>
                <a:close/>
                <a:moveTo>
                  <a:pt x="2167" y="647"/>
                </a:moveTo>
                <a:cubicBezTo>
                  <a:pt x="2165" y="644"/>
                  <a:pt x="2164" y="640"/>
                  <a:pt x="2162" y="636"/>
                </a:cubicBezTo>
                <a:cubicBezTo>
                  <a:pt x="2157" y="639"/>
                  <a:pt x="2157" y="639"/>
                  <a:pt x="2157" y="639"/>
                </a:cubicBezTo>
                <a:cubicBezTo>
                  <a:pt x="2159" y="642"/>
                  <a:pt x="2160" y="646"/>
                  <a:pt x="2162" y="650"/>
                </a:cubicBezTo>
                <a:lnTo>
                  <a:pt x="2167" y="647"/>
                </a:lnTo>
                <a:close/>
                <a:moveTo>
                  <a:pt x="2177" y="669"/>
                </a:moveTo>
                <a:cubicBezTo>
                  <a:pt x="2175" y="665"/>
                  <a:pt x="2174" y="662"/>
                  <a:pt x="2172" y="658"/>
                </a:cubicBezTo>
                <a:cubicBezTo>
                  <a:pt x="2167" y="660"/>
                  <a:pt x="2167" y="660"/>
                  <a:pt x="2167" y="660"/>
                </a:cubicBezTo>
                <a:cubicBezTo>
                  <a:pt x="2169" y="664"/>
                  <a:pt x="2171" y="668"/>
                  <a:pt x="2172" y="671"/>
                </a:cubicBezTo>
                <a:cubicBezTo>
                  <a:pt x="2177" y="669"/>
                  <a:pt x="2177" y="669"/>
                  <a:pt x="2177" y="669"/>
                </a:cubicBezTo>
                <a:close/>
                <a:moveTo>
                  <a:pt x="2187" y="691"/>
                </a:moveTo>
                <a:cubicBezTo>
                  <a:pt x="2185" y="687"/>
                  <a:pt x="2184" y="684"/>
                  <a:pt x="2182" y="680"/>
                </a:cubicBezTo>
                <a:cubicBezTo>
                  <a:pt x="2177" y="682"/>
                  <a:pt x="2177" y="682"/>
                  <a:pt x="2177" y="682"/>
                </a:cubicBezTo>
                <a:cubicBezTo>
                  <a:pt x="2179" y="686"/>
                  <a:pt x="2180" y="689"/>
                  <a:pt x="2182" y="693"/>
                </a:cubicBezTo>
                <a:cubicBezTo>
                  <a:pt x="2187" y="691"/>
                  <a:pt x="2187" y="691"/>
                  <a:pt x="2187" y="691"/>
                </a:cubicBezTo>
                <a:close/>
                <a:moveTo>
                  <a:pt x="2196" y="713"/>
                </a:moveTo>
                <a:cubicBezTo>
                  <a:pt x="2195" y="709"/>
                  <a:pt x="2193" y="706"/>
                  <a:pt x="2192" y="702"/>
                </a:cubicBezTo>
                <a:cubicBezTo>
                  <a:pt x="2187" y="704"/>
                  <a:pt x="2187" y="704"/>
                  <a:pt x="2187" y="704"/>
                </a:cubicBezTo>
                <a:cubicBezTo>
                  <a:pt x="2188" y="708"/>
                  <a:pt x="2190" y="712"/>
                  <a:pt x="2191" y="715"/>
                </a:cubicBezTo>
                <a:lnTo>
                  <a:pt x="2196" y="713"/>
                </a:lnTo>
                <a:close/>
                <a:moveTo>
                  <a:pt x="2205" y="736"/>
                </a:moveTo>
                <a:cubicBezTo>
                  <a:pt x="2204" y="732"/>
                  <a:pt x="2202" y="728"/>
                  <a:pt x="2201" y="724"/>
                </a:cubicBezTo>
                <a:cubicBezTo>
                  <a:pt x="2196" y="726"/>
                  <a:pt x="2196" y="726"/>
                  <a:pt x="2196" y="726"/>
                </a:cubicBezTo>
                <a:cubicBezTo>
                  <a:pt x="2197" y="730"/>
                  <a:pt x="2199" y="734"/>
                  <a:pt x="2200" y="737"/>
                </a:cubicBezTo>
                <a:lnTo>
                  <a:pt x="2205" y="736"/>
                </a:lnTo>
                <a:close/>
                <a:moveTo>
                  <a:pt x="2213" y="758"/>
                </a:moveTo>
                <a:cubicBezTo>
                  <a:pt x="2212" y="754"/>
                  <a:pt x="2211" y="751"/>
                  <a:pt x="2209" y="747"/>
                </a:cubicBezTo>
                <a:cubicBezTo>
                  <a:pt x="2204" y="749"/>
                  <a:pt x="2204" y="749"/>
                  <a:pt x="2204" y="749"/>
                </a:cubicBezTo>
                <a:cubicBezTo>
                  <a:pt x="2206" y="752"/>
                  <a:pt x="2207" y="756"/>
                  <a:pt x="2208" y="760"/>
                </a:cubicBezTo>
                <a:lnTo>
                  <a:pt x="2213" y="758"/>
                </a:lnTo>
                <a:close/>
                <a:moveTo>
                  <a:pt x="2221" y="781"/>
                </a:moveTo>
                <a:cubicBezTo>
                  <a:pt x="2220" y="777"/>
                  <a:pt x="2219" y="773"/>
                  <a:pt x="2217" y="769"/>
                </a:cubicBezTo>
                <a:cubicBezTo>
                  <a:pt x="2212" y="771"/>
                  <a:pt x="2212" y="771"/>
                  <a:pt x="2212" y="771"/>
                </a:cubicBezTo>
                <a:cubicBezTo>
                  <a:pt x="2214" y="775"/>
                  <a:pt x="2215" y="779"/>
                  <a:pt x="2216" y="783"/>
                </a:cubicBezTo>
                <a:lnTo>
                  <a:pt x="2221" y="781"/>
                </a:lnTo>
                <a:close/>
                <a:moveTo>
                  <a:pt x="2229" y="804"/>
                </a:moveTo>
                <a:cubicBezTo>
                  <a:pt x="2228" y="800"/>
                  <a:pt x="2226" y="796"/>
                  <a:pt x="2225" y="792"/>
                </a:cubicBezTo>
                <a:cubicBezTo>
                  <a:pt x="2220" y="794"/>
                  <a:pt x="2220" y="794"/>
                  <a:pt x="2220" y="794"/>
                </a:cubicBezTo>
                <a:cubicBezTo>
                  <a:pt x="2221" y="798"/>
                  <a:pt x="2223" y="801"/>
                  <a:pt x="2224" y="805"/>
                </a:cubicBezTo>
                <a:lnTo>
                  <a:pt x="2229" y="804"/>
                </a:lnTo>
                <a:close/>
                <a:moveTo>
                  <a:pt x="2236" y="827"/>
                </a:moveTo>
                <a:cubicBezTo>
                  <a:pt x="2235" y="823"/>
                  <a:pt x="2234" y="819"/>
                  <a:pt x="2233" y="815"/>
                </a:cubicBezTo>
                <a:cubicBezTo>
                  <a:pt x="2227" y="817"/>
                  <a:pt x="2227" y="817"/>
                  <a:pt x="2227" y="817"/>
                </a:cubicBezTo>
                <a:cubicBezTo>
                  <a:pt x="2229" y="820"/>
                  <a:pt x="2230" y="824"/>
                  <a:pt x="2231" y="828"/>
                </a:cubicBezTo>
                <a:lnTo>
                  <a:pt x="2236" y="827"/>
                </a:lnTo>
                <a:close/>
                <a:moveTo>
                  <a:pt x="2243" y="850"/>
                </a:moveTo>
                <a:cubicBezTo>
                  <a:pt x="2242" y="846"/>
                  <a:pt x="2241" y="842"/>
                  <a:pt x="2239" y="838"/>
                </a:cubicBezTo>
                <a:cubicBezTo>
                  <a:pt x="2234" y="840"/>
                  <a:pt x="2234" y="840"/>
                  <a:pt x="2234" y="840"/>
                </a:cubicBezTo>
                <a:cubicBezTo>
                  <a:pt x="2235" y="843"/>
                  <a:pt x="2237" y="847"/>
                  <a:pt x="2238" y="851"/>
                </a:cubicBezTo>
                <a:lnTo>
                  <a:pt x="2243" y="850"/>
                </a:lnTo>
                <a:close/>
                <a:moveTo>
                  <a:pt x="2249" y="873"/>
                </a:moveTo>
                <a:cubicBezTo>
                  <a:pt x="2248" y="869"/>
                  <a:pt x="2247" y="865"/>
                  <a:pt x="2246" y="861"/>
                </a:cubicBezTo>
                <a:cubicBezTo>
                  <a:pt x="2241" y="863"/>
                  <a:pt x="2241" y="863"/>
                  <a:pt x="2241" y="863"/>
                </a:cubicBezTo>
                <a:cubicBezTo>
                  <a:pt x="2242" y="867"/>
                  <a:pt x="2243" y="870"/>
                  <a:pt x="2244" y="874"/>
                </a:cubicBezTo>
                <a:lnTo>
                  <a:pt x="2249" y="873"/>
                </a:lnTo>
                <a:close/>
                <a:moveTo>
                  <a:pt x="2255" y="896"/>
                </a:moveTo>
                <a:cubicBezTo>
                  <a:pt x="2254" y="892"/>
                  <a:pt x="2253" y="888"/>
                  <a:pt x="2252" y="885"/>
                </a:cubicBezTo>
                <a:cubicBezTo>
                  <a:pt x="2247" y="886"/>
                  <a:pt x="2247" y="886"/>
                  <a:pt x="2247" y="886"/>
                </a:cubicBezTo>
                <a:cubicBezTo>
                  <a:pt x="2248" y="890"/>
                  <a:pt x="2249" y="894"/>
                  <a:pt x="2250" y="898"/>
                </a:cubicBezTo>
                <a:cubicBezTo>
                  <a:pt x="2255" y="896"/>
                  <a:pt x="2255" y="896"/>
                  <a:pt x="2255" y="896"/>
                </a:cubicBezTo>
                <a:close/>
                <a:moveTo>
                  <a:pt x="2260" y="920"/>
                </a:moveTo>
                <a:cubicBezTo>
                  <a:pt x="2259" y="916"/>
                  <a:pt x="2258" y="912"/>
                  <a:pt x="2258" y="908"/>
                </a:cubicBezTo>
                <a:cubicBezTo>
                  <a:pt x="2252" y="909"/>
                  <a:pt x="2252" y="909"/>
                  <a:pt x="2252" y="909"/>
                </a:cubicBezTo>
                <a:cubicBezTo>
                  <a:pt x="2253" y="913"/>
                  <a:pt x="2254" y="917"/>
                  <a:pt x="2255" y="921"/>
                </a:cubicBezTo>
                <a:lnTo>
                  <a:pt x="2260" y="920"/>
                </a:lnTo>
                <a:close/>
                <a:moveTo>
                  <a:pt x="2265" y="943"/>
                </a:moveTo>
                <a:cubicBezTo>
                  <a:pt x="2264" y="939"/>
                  <a:pt x="2263" y="935"/>
                  <a:pt x="2263" y="931"/>
                </a:cubicBezTo>
                <a:cubicBezTo>
                  <a:pt x="2257" y="933"/>
                  <a:pt x="2257" y="933"/>
                  <a:pt x="2257" y="933"/>
                </a:cubicBezTo>
                <a:cubicBezTo>
                  <a:pt x="2258" y="936"/>
                  <a:pt x="2259" y="940"/>
                  <a:pt x="2260" y="944"/>
                </a:cubicBezTo>
                <a:lnTo>
                  <a:pt x="2265" y="943"/>
                </a:lnTo>
                <a:close/>
                <a:moveTo>
                  <a:pt x="2270" y="967"/>
                </a:moveTo>
                <a:cubicBezTo>
                  <a:pt x="2269" y="963"/>
                  <a:pt x="2268" y="959"/>
                  <a:pt x="2267" y="955"/>
                </a:cubicBezTo>
                <a:cubicBezTo>
                  <a:pt x="2262" y="956"/>
                  <a:pt x="2262" y="956"/>
                  <a:pt x="2262" y="956"/>
                </a:cubicBezTo>
                <a:cubicBezTo>
                  <a:pt x="2263" y="960"/>
                  <a:pt x="2264" y="964"/>
                  <a:pt x="2264" y="968"/>
                </a:cubicBezTo>
                <a:lnTo>
                  <a:pt x="2270" y="967"/>
                </a:lnTo>
                <a:close/>
                <a:moveTo>
                  <a:pt x="2274" y="991"/>
                </a:moveTo>
                <a:cubicBezTo>
                  <a:pt x="2273" y="987"/>
                  <a:pt x="2272" y="983"/>
                  <a:pt x="2272" y="979"/>
                </a:cubicBezTo>
                <a:cubicBezTo>
                  <a:pt x="2266" y="980"/>
                  <a:pt x="2266" y="980"/>
                  <a:pt x="2266" y="980"/>
                </a:cubicBezTo>
                <a:cubicBezTo>
                  <a:pt x="2267" y="984"/>
                  <a:pt x="2268" y="987"/>
                  <a:pt x="2268" y="991"/>
                </a:cubicBezTo>
                <a:lnTo>
                  <a:pt x="2274" y="991"/>
                </a:lnTo>
                <a:close/>
                <a:moveTo>
                  <a:pt x="2277" y="1014"/>
                </a:moveTo>
                <a:cubicBezTo>
                  <a:pt x="2277" y="1010"/>
                  <a:pt x="2276" y="1006"/>
                  <a:pt x="2275" y="1002"/>
                </a:cubicBezTo>
                <a:cubicBezTo>
                  <a:pt x="2270" y="1003"/>
                  <a:pt x="2270" y="1003"/>
                  <a:pt x="2270" y="1003"/>
                </a:cubicBezTo>
                <a:cubicBezTo>
                  <a:pt x="2271" y="1007"/>
                  <a:pt x="2271" y="1011"/>
                  <a:pt x="2272" y="1015"/>
                </a:cubicBezTo>
                <a:lnTo>
                  <a:pt x="2277" y="1014"/>
                </a:lnTo>
                <a:close/>
                <a:moveTo>
                  <a:pt x="2280" y="1038"/>
                </a:moveTo>
                <a:cubicBezTo>
                  <a:pt x="2280" y="1034"/>
                  <a:pt x="2279" y="1030"/>
                  <a:pt x="2279" y="1026"/>
                </a:cubicBezTo>
                <a:cubicBezTo>
                  <a:pt x="2274" y="1027"/>
                  <a:pt x="2274" y="1027"/>
                  <a:pt x="2274" y="1027"/>
                </a:cubicBezTo>
                <a:cubicBezTo>
                  <a:pt x="2274" y="1031"/>
                  <a:pt x="2275" y="1035"/>
                  <a:pt x="2275" y="1039"/>
                </a:cubicBezTo>
                <a:lnTo>
                  <a:pt x="2280" y="1038"/>
                </a:lnTo>
                <a:close/>
                <a:moveTo>
                  <a:pt x="2283" y="1062"/>
                </a:moveTo>
                <a:cubicBezTo>
                  <a:pt x="2283" y="1058"/>
                  <a:pt x="2282" y="1054"/>
                  <a:pt x="2282" y="1050"/>
                </a:cubicBezTo>
                <a:cubicBezTo>
                  <a:pt x="2277" y="1051"/>
                  <a:pt x="2277" y="1051"/>
                  <a:pt x="2277" y="1051"/>
                </a:cubicBezTo>
                <a:cubicBezTo>
                  <a:pt x="2277" y="1055"/>
                  <a:pt x="2277" y="1059"/>
                  <a:pt x="2278" y="1063"/>
                </a:cubicBezTo>
                <a:lnTo>
                  <a:pt x="2283" y="1062"/>
                </a:lnTo>
                <a:close/>
                <a:moveTo>
                  <a:pt x="2286" y="1086"/>
                </a:moveTo>
                <a:cubicBezTo>
                  <a:pt x="2285" y="1082"/>
                  <a:pt x="2285" y="1078"/>
                  <a:pt x="2284" y="1074"/>
                </a:cubicBezTo>
                <a:cubicBezTo>
                  <a:pt x="2279" y="1075"/>
                  <a:pt x="2279" y="1075"/>
                  <a:pt x="2279" y="1075"/>
                </a:cubicBezTo>
                <a:cubicBezTo>
                  <a:pt x="2279" y="1079"/>
                  <a:pt x="2280" y="1083"/>
                  <a:pt x="2280" y="1086"/>
                </a:cubicBezTo>
                <a:lnTo>
                  <a:pt x="2286" y="1086"/>
                </a:lnTo>
                <a:close/>
                <a:moveTo>
                  <a:pt x="2287" y="1110"/>
                </a:moveTo>
                <a:cubicBezTo>
                  <a:pt x="2287" y="1106"/>
                  <a:pt x="2287" y="1102"/>
                  <a:pt x="2287" y="1098"/>
                </a:cubicBezTo>
                <a:cubicBezTo>
                  <a:pt x="2281" y="1098"/>
                  <a:pt x="2281" y="1098"/>
                  <a:pt x="2281" y="1098"/>
                </a:cubicBezTo>
                <a:cubicBezTo>
                  <a:pt x="2281" y="1102"/>
                  <a:pt x="2282" y="1106"/>
                  <a:pt x="2282" y="1110"/>
                </a:cubicBezTo>
                <a:lnTo>
                  <a:pt x="2287" y="1110"/>
                </a:lnTo>
                <a:close/>
                <a:moveTo>
                  <a:pt x="2289" y="1134"/>
                </a:moveTo>
                <a:cubicBezTo>
                  <a:pt x="2289" y="1130"/>
                  <a:pt x="2288" y="1126"/>
                  <a:pt x="2288" y="1122"/>
                </a:cubicBezTo>
                <a:cubicBezTo>
                  <a:pt x="2283" y="1122"/>
                  <a:pt x="2283" y="1122"/>
                  <a:pt x="2283" y="1122"/>
                </a:cubicBezTo>
                <a:cubicBezTo>
                  <a:pt x="2283" y="1126"/>
                  <a:pt x="2283" y="1130"/>
                  <a:pt x="2284" y="1134"/>
                </a:cubicBezTo>
                <a:lnTo>
                  <a:pt x="2289" y="1134"/>
                </a:lnTo>
                <a:close/>
                <a:moveTo>
                  <a:pt x="2290" y="1158"/>
                </a:moveTo>
                <a:cubicBezTo>
                  <a:pt x="2290" y="1154"/>
                  <a:pt x="2290" y="1150"/>
                  <a:pt x="2289" y="1146"/>
                </a:cubicBezTo>
                <a:cubicBezTo>
                  <a:pt x="2284" y="1146"/>
                  <a:pt x="2284" y="1146"/>
                  <a:pt x="2284" y="1146"/>
                </a:cubicBezTo>
                <a:cubicBezTo>
                  <a:pt x="2284" y="1150"/>
                  <a:pt x="2284" y="1154"/>
                  <a:pt x="2285" y="1158"/>
                </a:cubicBezTo>
                <a:lnTo>
                  <a:pt x="2290" y="1158"/>
                </a:lnTo>
                <a:close/>
                <a:moveTo>
                  <a:pt x="2291" y="1182"/>
                </a:moveTo>
                <a:cubicBezTo>
                  <a:pt x="2290" y="1178"/>
                  <a:pt x="2290" y="1174"/>
                  <a:pt x="2290" y="1170"/>
                </a:cubicBezTo>
                <a:cubicBezTo>
                  <a:pt x="2285" y="1170"/>
                  <a:pt x="2285" y="1170"/>
                  <a:pt x="2285" y="1170"/>
                </a:cubicBezTo>
                <a:cubicBezTo>
                  <a:pt x="2285" y="1174"/>
                  <a:pt x="2285" y="1178"/>
                  <a:pt x="2285" y="1182"/>
                </a:cubicBezTo>
                <a:lnTo>
                  <a:pt x="2291" y="1182"/>
                </a:lnTo>
                <a:close/>
                <a:moveTo>
                  <a:pt x="2291" y="1206"/>
                </a:moveTo>
                <a:cubicBezTo>
                  <a:pt x="2291" y="1202"/>
                  <a:pt x="2291" y="1198"/>
                  <a:pt x="2291" y="1194"/>
                </a:cubicBezTo>
                <a:cubicBezTo>
                  <a:pt x="2285" y="1194"/>
                  <a:pt x="2285" y="1194"/>
                  <a:pt x="2285" y="1194"/>
                </a:cubicBezTo>
                <a:cubicBezTo>
                  <a:pt x="2285" y="1198"/>
                  <a:pt x="2285" y="1202"/>
                  <a:pt x="2285" y="1206"/>
                </a:cubicBezTo>
                <a:lnTo>
                  <a:pt x="2291" y="120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141">
            <a:extLst>
              <a:ext uri="{FF2B5EF4-FFF2-40B4-BE49-F238E27FC236}">
                <a16:creationId xmlns:a16="http://schemas.microsoft.com/office/drawing/2014/main" id="{4C004D88-33F4-4FB1-BB6A-8B513E680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980" y="1340035"/>
            <a:ext cx="1396376" cy="1233562"/>
          </a:xfrm>
          <a:prstGeom prst="ellipse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 142">
            <a:extLst>
              <a:ext uri="{FF2B5EF4-FFF2-40B4-BE49-F238E27FC236}">
                <a16:creationId xmlns:a16="http://schemas.microsoft.com/office/drawing/2014/main" id="{ADF311A8-9E4E-4164-BF86-695FB87AC35F}"/>
              </a:ext>
            </a:extLst>
          </p:cNvPr>
          <p:cNvSpPr>
            <a:spLocks noEditPoints="1"/>
          </p:cNvSpPr>
          <p:nvPr/>
        </p:nvSpPr>
        <p:spPr bwMode="auto">
          <a:xfrm>
            <a:off x="5177790" y="1299582"/>
            <a:ext cx="1506719" cy="1364129"/>
          </a:xfrm>
          <a:custGeom>
            <a:avLst/>
            <a:gdLst>
              <a:gd name="T0" fmla="*/ 300 w 600"/>
              <a:gd name="T1" fmla="*/ 20 h 600"/>
              <a:gd name="T2" fmla="*/ 580 w 600"/>
              <a:gd name="T3" fmla="*/ 300 h 600"/>
              <a:gd name="T4" fmla="*/ 300 w 600"/>
              <a:gd name="T5" fmla="*/ 580 h 600"/>
              <a:gd name="T6" fmla="*/ 20 w 600"/>
              <a:gd name="T7" fmla="*/ 300 h 600"/>
              <a:gd name="T8" fmla="*/ 300 w 600"/>
              <a:gd name="T9" fmla="*/ 20 h 600"/>
              <a:gd name="T10" fmla="*/ 300 w 600"/>
              <a:gd name="T11" fmla="*/ 0 h 600"/>
              <a:gd name="T12" fmla="*/ 0 w 600"/>
              <a:gd name="T13" fmla="*/ 300 h 600"/>
              <a:gd name="T14" fmla="*/ 300 w 600"/>
              <a:gd name="T15" fmla="*/ 600 h 600"/>
              <a:gd name="T16" fmla="*/ 600 w 600"/>
              <a:gd name="T17" fmla="*/ 300 h 600"/>
              <a:gd name="T18" fmla="*/ 300 w 600"/>
              <a:gd name="T19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0" h="600">
                <a:moveTo>
                  <a:pt x="300" y="20"/>
                </a:moveTo>
                <a:cubicBezTo>
                  <a:pt x="455" y="20"/>
                  <a:pt x="580" y="145"/>
                  <a:pt x="580" y="300"/>
                </a:cubicBezTo>
                <a:cubicBezTo>
                  <a:pt x="580" y="455"/>
                  <a:pt x="455" y="580"/>
                  <a:pt x="300" y="580"/>
                </a:cubicBezTo>
                <a:cubicBezTo>
                  <a:pt x="145" y="580"/>
                  <a:pt x="20" y="455"/>
                  <a:pt x="20" y="300"/>
                </a:cubicBezTo>
                <a:cubicBezTo>
                  <a:pt x="20" y="145"/>
                  <a:pt x="145" y="20"/>
                  <a:pt x="300" y="20"/>
                </a:cubicBezTo>
                <a:moveTo>
                  <a:pt x="300" y="0"/>
                </a:moveTo>
                <a:cubicBezTo>
                  <a:pt x="135" y="0"/>
                  <a:pt x="0" y="135"/>
                  <a:pt x="0" y="300"/>
                </a:cubicBezTo>
                <a:cubicBezTo>
                  <a:pt x="0" y="465"/>
                  <a:pt x="135" y="600"/>
                  <a:pt x="300" y="600"/>
                </a:cubicBezTo>
                <a:cubicBezTo>
                  <a:pt x="465" y="600"/>
                  <a:pt x="600" y="465"/>
                  <a:pt x="600" y="300"/>
                </a:cubicBezTo>
                <a:cubicBezTo>
                  <a:pt x="600" y="135"/>
                  <a:pt x="465" y="0"/>
                  <a:pt x="3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Freeform 143">
            <a:extLst>
              <a:ext uri="{FF2B5EF4-FFF2-40B4-BE49-F238E27FC236}">
                <a16:creationId xmlns:a16="http://schemas.microsoft.com/office/drawing/2014/main" id="{31E0FF96-2431-4C07-A24C-8374A1A085A3}"/>
              </a:ext>
            </a:extLst>
          </p:cNvPr>
          <p:cNvSpPr>
            <a:spLocks/>
          </p:cNvSpPr>
          <p:nvPr/>
        </p:nvSpPr>
        <p:spPr bwMode="auto">
          <a:xfrm>
            <a:off x="6844504" y="1821981"/>
            <a:ext cx="1489131" cy="1318447"/>
          </a:xfrm>
          <a:custGeom>
            <a:avLst/>
            <a:gdLst>
              <a:gd name="T0" fmla="*/ 318 w 636"/>
              <a:gd name="T1" fmla="*/ 580 h 580"/>
              <a:gd name="T2" fmla="*/ 113 w 636"/>
              <a:gd name="T3" fmla="*/ 496 h 580"/>
              <a:gd name="T4" fmla="*/ 113 w 636"/>
              <a:gd name="T5" fmla="*/ 85 h 580"/>
              <a:gd name="T6" fmla="*/ 318 w 636"/>
              <a:gd name="T7" fmla="*/ 0 h 580"/>
              <a:gd name="T8" fmla="*/ 523 w 636"/>
              <a:gd name="T9" fmla="*/ 85 h 580"/>
              <a:gd name="T10" fmla="*/ 523 w 636"/>
              <a:gd name="T11" fmla="*/ 496 h 580"/>
              <a:gd name="T12" fmla="*/ 318 w 636"/>
              <a:gd name="T13" fmla="*/ 58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6" h="580">
                <a:moveTo>
                  <a:pt x="318" y="580"/>
                </a:moveTo>
                <a:cubicBezTo>
                  <a:pt x="240" y="580"/>
                  <a:pt x="168" y="550"/>
                  <a:pt x="113" y="496"/>
                </a:cubicBezTo>
                <a:cubicBezTo>
                  <a:pt x="0" y="382"/>
                  <a:pt x="0" y="198"/>
                  <a:pt x="113" y="85"/>
                </a:cubicBezTo>
                <a:cubicBezTo>
                  <a:pt x="168" y="31"/>
                  <a:pt x="240" y="0"/>
                  <a:pt x="318" y="0"/>
                </a:cubicBezTo>
                <a:cubicBezTo>
                  <a:pt x="395" y="0"/>
                  <a:pt x="468" y="31"/>
                  <a:pt x="523" y="85"/>
                </a:cubicBezTo>
                <a:cubicBezTo>
                  <a:pt x="636" y="198"/>
                  <a:pt x="636" y="382"/>
                  <a:pt x="523" y="496"/>
                </a:cubicBezTo>
                <a:cubicBezTo>
                  <a:pt x="468" y="550"/>
                  <a:pt x="395" y="580"/>
                  <a:pt x="318" y="580"/>
                </a:cubicBez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Freeform 144">
            <a:extLst>
              <a:ext uri="{FF2B5EF4-FFF2-40B4-BE49-F238E27FC236}">
                <a16:creationId xmlns:a16="http://schemas.microsoft.com/office/drawing/2014/main" id="{1F87E1E5-4698-4B45-8DA5-2E550E4D5FCF}"/>
              </a:ext>
            </a:extLst>
          </p:cNvPr>
          <p:cNvSpPr>
            <a:spLocks noEditPoints="1"/>
          </p:cNvSpPr>
          <p:nvPr/>
        </p:nvSpPr>
        <p:spPr bwMode="auto">
          <a:xfrm>
            <a:off x="6758575" y="1846397"/>
            <a:ext cx="1593427" cy="1364129"/>
          </a:xfrm>
          <a:custGeom>
            <a:avLst/>
            <a:gdLst>
              <a:gd name="T0" fmla="*/ 329 w 658"/>
              <a:gd name="T1" fmla="*/ 20 h 600"/>
              <a:gd name="T2" fmla="*/ 527 w 658"/>
              <a:gd name="T3" fmla="*/ 102 h 600"/>
              <a:gd name="T4" fmla="*/ 527 w 658"/>
              <a:gd name="T5" fmla="*/ 498 h 600"/>
              <a:gd name="T6" fmla="*/ 329 w 658"/>
              <a:gd name="T7" fmla="*/ 580 h 600"/>
              <a:gd name="T8" fmla="*/ 131 w 658"/>
              <a:gd name="T9" fmla="*/ 498 h 600"/>
              <a:gd name="T10" fmla="*/ 131 w 658"/>
              <a:gd name="T11" fmla="*/ 102 h 600"/>
              <a:gd name="T12" fmla="*/ 329 w 658"/>
              <a:gd name="T13" fmla="*/ 20 h 600"/>
              <a:gd name="T14" fmla="*/ 329 w 658"/>
              <a:gd name="T15" fmla="*/ 0 h 600"/>
              <a:gd name="T16" fmla="*/ 117 w 658"/>
              <a:gd name="T17" fmla="*/ 88 h 600"/>
              <a:gd name="T18" fmla="*/ 117 w 658"/>
              <a:gd name="T19" fmla="*/ 513 h 600"/>
              <a:gd name="T20" fmla="*/ 329 w 658"/>
              <a:gd name="T21" fmla="*/ 600 h 600"/>
              <a:gd name="T22" fmla="*/ 541 w 658"/>
              <a:gd name="T23" fmla="*/ 513 h 600"/>
              <a:gd name="T24" fmla="*/ 541 w 658"/>
              <a:gd name="T25" fmla="*/ 88 h 600"/>
              <a:gd name="T26" fmla="*/ 329 w 658"/>
              <a:gd name="T27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58" h="600">
                <a:moveTo>
                  <a:pt x="329" y="20"/>
                </a:moveTo>
                <a:cubicBezTo>
                  <a:pt x="400" y="20"/>
                  <a:pt x="472" y="48"/>
                  <a:pt x="527" y="102"/>
                </a:cubicBezTo>
                <a:cubicBezTo>
                  <a:pt x="636" y="212"/>
                  <a:pt x="636" y="389"/>
                  <a:pt x="527" y="498"/>
                </a:cubicBezTo>
                <a:cubicBezTo>
                  <a:pt x="472" y="553"/>
                  <a:pt x="400" y="580"/>
                  <a:pt x="329" y="580"/>
                </a:cubicBezTo>
                <a:cubicBezTo>
                  <a:pt x="257" y="580"/>
                  <a:pt x="185" y="553"/>
                  <a:pt x="131" y="498"/>
                </a:cubicBezTo>
                <a:cubicBezTo>
                  <a:pt x="21" y="389"/>
                  <a:pt x="21" y="212"/>
                  <a:pt x="131" y="102"/>
                </a:cubicBezTo>
                <a:cubicBezTo>
                  <a:pt x="185" y="48"/>
                  <a:pt x="257" y="20"/>
                  <a:pt x="329" y="20"/>
                </a:cubicBezTo>
                <a:moveTo>
                  <a:pt x="329" y="0"/>
                </a:moveTo>
                <a:cubicBezTo>
                  <a:pt x="249" y="0"/>
                  <a:pt x="173" y="32"/>
                  <a:pt x="117" y="88"/>
                </a:cubicBezTo>
                <a:cubicBezTo>
                  <a:pt x="0" y="205"/>
                  <a:pt x="0" y="396"/>
                  <a:pt x="117" y="513"/>
                </a:cubicBezTo>
                <a:cubicBezTo>
                  <a:pt x="173" y="569"/>
                  <a:pt x="249" y="600"/>
                  <a:pt x="329" y="600"/>
                </a:cubicBezTo>
                <a:cubicBezTo>
                  <a:pt x="409" y="600"/>
                  <a:pt x="484" y="569"/>
                  <a:pt x="541" y="513"/>
                </a:cubicBezTo>
                <a:cubicBezTo>
                  <a:pt x="658" y="396"/>
                  <a:pt x="658" y="205"/>
                  <a:pt x="541" y="88"/>
                </a:cubicBezTo>
                <a:cubicBezTo>
                  <a:pt x="484" y="32"/>
                  <a:pt x="409" y="0"/>
                  <a:pt x="32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145">
            <a:extLst>
              <a:ext uri="{FF2B5EF4-FFF2-40B4-BE49-F238E27FC236}">
                <a16:creationId xmlns:a16="http://schemas.microsoft.com/office/drawing/2014/main" id="{D16DE0C5-AA54-4849-AB66-EC46E21C0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439" y="3370508"/>
            <a:ext cx="1298909" cy="1286996"/>
          </a:xfrm>
          <a:prstGeom prst="ellipse">
            <a:avLst/>
          </a:prstGeom>
          <a:solidFill>
            <a:srgbClr val="002F8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reeform 146">
            <a:extLst>
              <a:ext uri="{FF2B5EF4-FFF2-40B4-BE49-F238E27FC236}">
                <a16:creationId xmlns:a16="http://schemas.microsoft.com/office/drawing/2014/main" id="{B20544AA-12B8-4B77-9099-EFF1BBC33423}"/>
              </a:ext>
            </a:extLst>
          </p:cNvPr>
          <p:cNvSpPr>
            <a:spLocks noEditPoints="1"/>
          </p:cNvSpPr>
          <p:nvPr/>
        </p:nvSpPr>
        <p:spPr bwMode="auto">
          <a:xfrm>
            <a:off x="7414055" y="3375470"/>
            <a:ext cx="1475210" cy="1319399"/>
          </a:xfrm>
          <a:custGeom>
            <a:avLst/>
            <a:gdLst>
              <a:gd name="T0" fmla="*/ 300 w 600"/>
              <a:gd name="T1" fmla="*/ 20 h 600"/>
              <a:gd name="T2" fmla="*/ 580 w 600"/>
              <a:gd name="T3" fmla="*/ 300 h 600"/>
              <a:gd name="T4" fmla="*/ 300 w 600"/>
              <a:gd name="T5" fmla="*/ 580 h 600"/>
              <a:gd name="T6" fmla="*/ 20 w 600"/>
              <a:gd name="T7" fmla="*/ 300 h 600"/>
              <a:gd name="T8" fmla="*/ 300 w 600"/>
              <a:gd name="T9" fmla="*/ 20 h 600"/>
              <a:gd name="T10" fmla="*/ 300 w 600"/>
              <a:gd name="T11" fmla="*/ 0 h 600"/>
              <a:gd name="T12" fmla="*/ 300 w 600"/>
              <a:gd name="T13" fmla="*/ 0 h 600"/>
              <a:gd name="T14" fmla="*/ 0 w 600"/>
              <a:gd name="T15" fmla="*/ 300 h 600"/>
              <a:gd name="T16" fmla="*/ 300 w 600"/>
              <a:gd name="T17" fmla="*/ 600 h 600"/>
              <a:gd name="T18" fmla="*/ 600 w 600"/>
              <a:gd name="T19" fmla="*/ 300 h 600"/>
              <a:gd name="T20" fmla="*/ 300 w 600"/>
              <a:gd name="T21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00" h="600">
                <a:moveTo>
                  <a:pt x="300" y="20"/>
                </a:moveTo>
                <a:cubicBezTo>
                  <a:pt x="455" y="20"/>
                  <a:pt x="580" y="145"/>
                  <a:pt x="580" y="300"/>
                </a:cubicBezTo>
                <a:cubicBezTo>
                  <a:pt x="580" y="455"/>
                  <a:pt x="455" y="580"/>
                  <a:pt x="300" y="580"/>
                </a:cubicBezTo>
                <a:cubicBezTo>
                  <a:pt x="146" y="580"/>
                  <a:pt x="20" y="455"/>
                  <a:pt x="20" y="300"/>
                </a:cubicBezTo>
                <a:cubicBezTo>
                  <a:pt x="20" y="145"/>
                  <a:pt x="146" y="20"/>
                  <a:pt x="300" y="20"/>
                </a:cubicBezTo>
                <a:moveTo>
                  <a:pt x="300" y="0"/>
                </a:moveTo>
                <a:cubicBezTo>
                  <a:pt x="300" y="0"/>
                  <a:pt x="300" y="0"/>
                  <a:pt x="300" y="0"/>
                </a:cubicBezTo>
                <a:cubicBezTo>
                  <a:pt x="135" y="0"/>
                  <a:pt x="0" y="135"/>
                  <a:pt x="0" y="300"/>
                </a:cubicBezTo>
                <a:cubicBezTo>
                  <a:pt x="0" y="465"/>
                  <a:pt x="135" y="600"/>
                  <a:pt x="300" y="600"/>
                </a:cubicBezTo>
                <a:cubicBezTo>
                  <a:pt x="466" y="600"/>
                  <a:pt x="600" y="465"/>
                  <a:pt x="600" y="300"/>
                </a:cubicBezTo>
                <a:cubicBezTo>
                  <a:pt x="600" y="135"/>
                  <a:pt x="466" y="0"/>
                  <a:pt x="3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reeform 147">
            <a:extLst>
              <a:ext uri="{FF2B5EF4-FFF2-40B4-BE49-F238E27FC236}">
                <a16:creationId xmlns:a16="http://schemas.microsoft.com/office/drawing/2014/main" id="{1563FC9D-6E00-4B6C-B474-9457E36DBF52}"/>
              </a:ext>
            </a:extLst>
          </p:cNvPr>
          <p:cNvSpPr>
            <a:spLocks/>
          </p:cNvSpPr>
          <p:nvPr/>
        </p:nvSpPr>
        <p:spPr bwMode="auto">
          <a:xfrm>
            <a:off x="3582372" y="1740693"/>
            <a:ext cx="1520398" cy="1367578"/>
          </a:xfrm>
          <a:custGeom>
            <a:avLst/>
            <a:gdLst>
              <a:gd name="T0" fmla="*/ 318 w 636"/>
              <a:gd name="T1" fmla="*/ 580 h 580"/>
              <a:gd name="T2" fmla="*/ 113 w 636"/>
              <a:gd name="T3" fmla="*/ 496 h 580"/>
              <a:gd name="T4" fmla="*/ 113 w 636"/>
              <a:gd name="T5" fmla="*/ 85 h 580"/>
              <a:gd name="T6" fmla="*/ 318 w 636"/>
              <a:gd name="T7" fmla="*/ 0 h 580"/>
              <a:gd name="T8" fmla="*/ 523 w 636"/>
              <a:gd name="T9" fmla="*/ 85 h 580"/>
              <a:gd name="T10" fmla="*/ 523 w 636"/>
              <a:gd name="T11" fmla="*/ 496 h 580"/>
              <a:gd name="T12" fmla="*/ 318 w 636"/>
              <a:gd name="T13" fmla="*/ 58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6" h="580">
                <a:moveTo>
                  <a:pt x="318" y="580"/>
                </a:moveTo>
                <a:cubicBezTo>
                  <a:pt x="241" y="580"/>
                  <a:pt x="168" y="550"/>
                  <a:pt x="113" y="496"/>
                </a:cubicBezTo>
                <a:cubicBezTo>
                  <a:pt x="0" y="382"/>
                  <a:pt x="0" y="198"/>
                  <a:pt x="113" y="85"/>
                </a:cubicBezTo>
                <a:cubicBezTo>
                  <a:pt x="168" y="31"/>
                  <a:pt x="241" y="0"/>
                  <a:pt x="318" y="0"/>
                </a:cubicBezTo>
                <a:cubicBezTo>
                  <a:pt x="396" y="0"/>
                  <a:pt x="468" y="31"/>
                  <a:pt x="523" y="85"/>
                </a:cubicBezTo>
                <a:cubicBezTo>
                  <a:pt x="636" y="198"/>
                  <a:pt x="636" y="382"/>
                  <a:pt x="523" y="496"/>
                </a:cubicBezTo>
                <a:cubicBezTo>
                  <a:pt x="468" y="550"/>
                  <a:pt x="396" y="580"/>
                  <a:pt x="318" y="580"/>
                </a:cubicBezTo>
                <a:close/>
              </a:path>
            </a:pathLst>
          </a:custGeom>
          <a:solidFill>
            <a:srgbClr val="E3681D"/>
          </a:solidFill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reeform 148">
            <a:extLst>
              <a:ext uri="{FF2B5EF4-FFF2-40B4-BE49-F238E27FC236}">
                <a16:creationId xmlns:a16="http://schemas.microsoft.com/office/drawing/2014/main" id="{563CCA0E-4247-4388-A094-556FEF54585D}"/>
              </a:ext>
            </a:extLst>
          </p:cNvPr>
          <p:cNvSpPr>
            <a:spLocks noEditPoints="1"/>
          </p:cNvSpPr>
          <p:nvPr/>
        </p:nvSpPr>
        <p:spPr bwMode="auto">
          <a:xfrm>
            <a:off x="3520976" y="1740694"/>
            <a:ext cx="1654851" cy="1421504"/>
          </a:xfrm>
          <a:custGeom>
            <a:avLst/>
            <a:gdLst>
              <a:gd name="T0" fmla="*/ 329 w 658"/>
              <a:gd name="T1" fmla="*/ 20 h 600"/>
              <a:gd name="T2" fmla="*/ 527 w 658"/>
              <a:gd name="T3" fmla="*/ 102 h 600"/>
              <a:gd name="T4" fmla="*/ 527 w 658"/>
              <a:gd name="T5" fmla="*/ 498 h 600"/>
              <a:gd name="T6" fmla="*/ 329 w 658"/>
              <a:gd name="T7" fmla="*/ 580 h 600"/>
              <a:gd name="T8" fmla="*/ 131 w 658"/>
              <a:gd name="T9" fmla="*/ 498 h 600"/>
              <a:gd name="T10" fmla="*/ 131 w 658"/>
              <a:gd name="T11" fmla="*/ 102 h 600"/>
              <a:gd name="T12" fmla="*/ 329 w 658"/>
              <a:gd name="T13" fmla="*/ 20 h 600"/>
              <a:gd name="T14" fmla="*/ 329 w 658"/>
              <a:gd name="T15" fmla="*/ 0 h 600"/>
              <a:gd name="T16" fmla="*/ 117 w 658"/>
              <a:gd name="T17" fmla="*/ 88 h 600"/>
              <a:gd name="T18" fmla="*/ 117 w 658"/>
              <a:gd name="T19" fmla="*/ 513 h 600"/>
              <a:gd name="T20" fmla="*/ 329 w 658"/>
              <a:gd name="T21" fmla="*/ 600 h 600"/>
              <a:gd name="T22" fmla="*/ 541 w 658"/>
              <a:gd name="T23" fmla="*/ 513 h 600"/>
              <a:gd name="T24" fmla="*/ 541 w 658"/>
              <a:gd name="T25" fmla="*/ 88 h 600"/>
              <a:gd name="T26" fmla="*/ 329 w 658"/>
              <a:gd name="T27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58" h="600">
                <a:moveTo>
                  <a:pt x="329" y="20"/>
                </a:moveTo>
                <a:cubicBezTo>
                  <a:pt x="401" y="20"/>
                  <a:pt x="473" y="48"/>
                  <a:pt x="527" y="102"/>
                </a:cubicBezTo>
                <a:cubicBezTo>
                  <a:pt x="637" y="212"/>
                  <a:pt x="637" y="389"/>
                  <a:pt x="527" y="498"/>
                </a:cubicBezTo>
                <a:cubicBezTo>
                  <a:pt x="473" y="553"/>
                  <a:pt x="401" y="580"/>
                  <a:pt x="329" y="580"/>
                </a:cubicBezTo>
                <a:cubicBezTo>
                  <a:pt x="258" y="580"/>
                  <a:pt x="186" y="553"/>
                  <a:pt x="131" y="498"/>
                </a:cubicBezTo>
                <a:cubicBezTo>
                  <a:pt x="22" y="389"/>
                  <a:pt x="22" y="212"/>
                  <a:pt x="131" y="102"/>
                </a:cubicBezTo>
                <a:cubicBezTo>
                  <a:pt x="186" y="48"/>
                  <a:pt x="258" y="20"/>
                  <a:pt x="329" y="20"/>
                </a:cubicBezTo>
                <a:moveTo>
                  <a:pt x="329" y="0"/>
                </a:moveTo>
                <a:cubicBezTo>
                  <a:pt x="249" y="0"/>
                  <a:pt x="174" y="32"/>
                  <a:pt x="117" y="88"/>
                </a:cubicBezTo>
                <a:cubicBezTo>
                  <a:pt x="0" y="205"/>
                  <a:pt x="0" y="396"/>
                  <a:pt x="117" y="513"/>
                </a:cubicBezTo>
                <a:cubicBezTo>
                  <a:pt x="174" y="569"/>
                  <a:pt x="249" y="600"/>
                  <a:pt x="329" y="600"/>
                </a:cubicBezTo>
                <a:cubicBezTo>
                  <a:pt x="409" y="600"/>
                  <a:pt x="485" y="569"/>
                  <a:pt x="541" y="513"/>
                </a:cubicBezTo>
                <a:cubicBezTo>
                  <a:pt x="658" y="396"/>
                  <a:pt x="658" y="205"/>
                  <a:pt x="541" y="88"/>
                </a:cubicBezTo>
                <a:cubicBezTo>
                  <a:pt x="485" y="32"/>
                  <a:pt x="409" y="0"/>
                  <a:pt x="3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149">
            <a:extLst>
              <a:ext uri="{FF2B5EF4-FFF2-40B4-BE49-F238E27FC236}">
                <a16:creationId xmlns:a16="http://schemas.microsoft.com/office/drawing/2014/main" id="{CB7E30EA-B983-457E-8014-95484F089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753" y="3409239"/>
            <a:ext cx="1362366" cy="1427031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 150">
            <a:extLst>
              <a:ext uri="{FF2B5EF4-FFF2-40B4-BE49-F238E27FC236}">
                <a16:creationId xmlns:a16="http://schemas.microsoft.com/office/drawing/2014/main" id="{595276E4-D6D7-4AF9-9A56-0FC132F566B5}"/>
              </a:ext>
            </a:extLst>
          </p:cNvPr>
          <p:cNvSpPr>
            <a:spLocks noEditPoints="1"/>
          </p:cNvSpPr>
          <p:nvPr/>
        </p:nvSpPr>
        <p:spPr bwMode="auto">
          <a:xfrm>
            <a:off x="3065211" y="3381721"/>
            <a:ext cx="1521827" cy="1495918"/>
          </a:xfrm>
          <a:custGeom>
            <a:avLst/>
            <a:gdLst>
              <a:gd name="T0" fmla="*/ 300 w 600"/>
              <a:gd name="T1" fmla="*/ 20 h 600"/>
              <a:gd name="T2" fmla="*/ 580 w 600"/>
              <a:gd name="T3" fmla="*/ 300 h 600"/>
              <a:gd name="T4" fmla="*/ 300 w 600"/>
              <a:gd name="T5" fmla="*/ 580 h 600"/>
              <a:gd name="T6" fmla="*/ 20 w 600"/>
              <a:gd name="T7" fmla="*/ 300 h 600"/>
              <a:gd name="T8" fmla="*/ 300 w 600"/>
              <a:gd name="T9" fmla="*/ 20 h 600"/>
              <a:gd name="T10" fmla="*/ 300 w 600"/>
              <a:gd name="T11" fmla="*/ 0 h 600"/>
              <a:gd name="T12" fmla="*/ 300 w 600"/>
              <a:gd name="T13" fmla="*/ 0 h 600"/>
              <a:gd name="T14" fmla="*/ 0 w 600"/>
              <a:gd name="T15" fmla="*/ 300 h 600"/>
              <a:gd name="T16" fmla="*/ 300 w 600"/>
              <a:gd name="T17" fmla="*/ 600 h 600"/>
              <a:gd name="T18" fmla="*/ 600 w 600"/>
              <a:gd name="T19" fmla="*/ 300 h 600"/>
              <a:gd name="T20" fmla="*/ 300 w 600"/>
              <a:gd name="T21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00" h="600">
                <a:moveTo>
                  <a:pt x="300" y="20"/>
                </a:moveTo>
                <a:cubicBezTo>
                  <a:pt x="454" y="20"/>
                  <a:pt x="580" y="145"/>
                  <a:pt x="580" y="300"/>
                </a:cubicBezTo>
                <a:cubicBezTo>
                  <a:pt x="580" y="455"/>
                  <a:pt x="454" y="580"/>
                  <a:pt x="300" y="580"/>
                </a:cubicBezTo>
                <a:cubicBezTo>
                  <a:pt x="145" y="580"/>
                  <a:pt x="20" y="455"/>
                  <a:pt x="20" y="300"/>
                </a:cubicBezTo>
                <a:cubicBezTo>
                  <a:pt x="20" y="145"/>
                  <a:pt x="145" y="20"/>
                  <a:pt x="300" y="20"/>
                </a:cubicBezTo>
                <a:moveTo>
                  <a:pt x="300" y="0"/>
                </a:moveTo>
                <a:cubicBezTo>
                  <a:pt x="300" y="0"/>
                  <a:pt x="300" y="0"/>
                  <a:pt x="300" y="0"/>
                </a:cubicBezTo>
                <a:cubicBezTo>
                  <a:pt x="134" y="0"/>
                  <a:pt x="0" y="135"/>
                  <a:pt x="0" y="300"/>
                </a:cubicBezTo>
                <a:cubicBezTo>
                  <a:pt x="0" y="465"/>
                  <a:pt x="134" y="600"/>
                  <a:pt x="300" y="600"/>
                </a:cubicBezTo>
                <a:cubicBezTo>
                  <a:pt x="465" y="600"/>
                  <a:pt x="600" y="465"/>
                  <a:pt x="600" y="300"/>
                </a:cubicBezTo>
                <a:cubicBezTo>
                  <a:pt x="600" y="135"/>
                  <a:pt x="465" y="0"/>
                  <a:pt x="3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151">
            <a:extLst>
              <a:ext uri="{FF2B5EF4-FFF2-40B4-BE49-F238E27FC236}">
                <a16:creationId xmlns:a16="http://schemas.microsoft.com/office/drawing/2014/main" id="{18C5DC13-DEC1-422A-9B4D-CB77DD7978AB}"/>
              </a:ext>
            </a:extLst>
          </p:cNvPr>
          <p:cNvSpPr>
            <a:spLocks noEditPoints="1"/>
          </p:cNvSpPr>
          <p:nvPr/>
        </p:nvSpPr>
        <p:spPr bwMode="auto">
          <a:xfrm>
            <a:off x="8271085" y="2897034"/>
            <a:ext cx="959952" cy="413145"/>
          </a:xfrm>
          <a:custGeom>
            <a:avLst/>
            <a:gdLst>
              <a:gd name="T0" fmla="*/ 795 w 795"/>
              <a:gd name="T1" fmla="*/ 16 h 364"/>
              <a:gd name="T2" fmla="*/ 778 w 795"/>
              <a:gd name="T3" fmla="*/ 5 h 364"/>
              <a:gd name="T4" fmla="*/ 733 w 795"/>
              <a:gd name="T5" fmla="*/ 45 h 364"/>
              <a:gd name="T6" fmla="*/ 752 w 795"/>
              <a:gd name="T7" fmla="*/ 14 h 364"/>
              <a:gd name="T8" fmla="*/ 733 w 795"/>
              <a:gd name="T9" fmla="*/ 45 h 364"/>
              <a:gd name="T10" fmla="*/ 707 w 795"/>
              <a:gd name="T11" fmla="*/ 54 h 364"/>
              <a:gd name="T12" fmla="*/ 674 w 795"/>
              <a:gd name="T13" fmla="*/ 49 h 364"/>
              <a:gd name="T14" fmla="*/ 629 w 795"/>
              <a:gd name="T15" fmla="*/ 90 h 364"/>
              <a:gd name="T16" fmla="*/ 648 w 795"/>
              <a:gd name="T17" fmla="*/ 61 h 364"/>
              <a:gd name="T18" fmla="*/ 629 w 795"/>
              <a:gd name="T19" fmla="*/ 90 h 364"/>
              <a:gd name="T20" fmla="*/ 603 w 795"/>
              <a:gd name="T21" fmla="*/ 102 h 364"/>
              <a:gd name="T22" fmla="*/ 570 w 795"/>
              <a:gd name="T23" fmla="*/ 94 h 364"/>
              <a:gd name="T24" fmla="*/ 527 w 795"/>
              <a:gd name="T25" fmla="*/ 135 h 364"/>
              <a:gd name="T26" fmla="*/ 544 w 795"/>
              <a:gd name="T27" fmla="*/ 106 h 364"/>
              <a:gd name="T28" fmla="*/ 527 w 795"/>
              <a:gd name="T29" fmla="*/ 135 h 364"/>
              <a:gd name="T30" fmla="*/ 501 w 795"/>
              <a:gd name="T31" fmla="*/ 146 h 364"/>
              <a:gd name="T32" fmla="*/ 466 w 795"/>
              <a:gd name="T33" fmla="*/ 142 h 364"/>
              <a:gd name="T34" fmla="*/ 423 w 795"/>
              <a:gd name="T35" fmla="*/ 182 h 364"/>
              <a:gd name="T36" fmla="*/ 440 w 795"/>
              <a:gd name="T37" fmla="*/ 154 h 364"/>
              <a:gd name="T38" fmla="*/ 423 w 795"/>
              <a:gd name="T39" fmla="*/ 182 h 364"/>
              <a:gd name="T40" fmla="*/ 397 w 795"/>
              <a:gd name="T41" fmla="*/ 194 h 364"/>
              <a:gd name="T42" fmla="*/ 362 w 795"/>
              <a:gd name="T43" fmla="*/ 187 h 364"/>
              <a:gd name="T44" fmla="*/ 319 w 795"/>
              <a:gd name="T45" fmla="*/ 227 h 364"/>
              <a:gd name="T46" fmla="*/ 336 w 795"/>
              <a:gd name="T47" fmla="*/ 198 h 364"/>
              <a:gd name="T48" fmla="*/ 319 w 795"/>
              <a:gd name="T49" fmla="*/ 227 h 364"/>
              <a:gd name="T50" fmla="*/ 293 w 795"/>
              <a:gd name="T51" fmla="*/ 239 h 364"/>
              <a:gd name="T52" fmla="*/ 260 w 795"/>
              <a:gd name="T53" fmla="*/ 232 h 364"/>
              <a:gd name="T54" fmla="*/ 215 w 795"/>
              <a:gd name="T55" fmla="*/ 272 h 364"/>
              <a:gd name="T56" fmla="*/ 234 w 795"/>
              <a:gd name="T57" fmla="*/ 243 h 364"/>
              <a:gd name="T58" fmla="*/ 215 w 795"/>
              <a:gd name="T59" fmla="*/ 272 h 364"/>
              <a:gd name="T60" fmla="*/ 189 w 795"/>
              <a:gd name="T61" fmla="*/ 284 h 364"/>
              <a:gd name="T62" fmla="*/ 156 w 795"/>
              <a:gd name="T63" fmla="*/ 279 h 364"/>
              <a:gd name="T64" fmla="*/ 111 w 795"/>
              <a:gd name="T65" fmla="*/ 319 h 364"/>
              <a:gd name="T66" fmla="*/ 130 w 795"/>
              <a:gd name="T67" fmla="*/ 291 h 364"/>
              <a:gd name="T68" fmla="*/ 111 w 795"/>
              <a:gd name="T69" fmla="*/ 319 h 364"/>
              <a:gd name="T70" fmla="*/ 85 w 795"/>
              <a:gd name="T71" fmla="*/ 331 h 364"/>
              <a:gd name="T72" fmla="*/ 52 w 795"/>
              <a:gd name="T73" fmla="*/ 324 h 364"/>
              <a:gd name="T74" fmla="*/ 7 w 795"/>
              <a:gd name="T75" fmla="*/ 364 h 364"/>
              <a:gd name="T76" fmla="*/ 26 w 795"/>
              <a:gd name="T77" fmla="*/ 336 h 364"/>
              <a:gd name="T78" fmla="*/ 7 w 795"/>
              <a:gd name="T79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95" h="364">
                <a:moveTo>
                  <a:pt x="785" y="21"/>
                </a:moveTo>
                <a:lnTo>
                  <a:pt x="795" y="16"/>
                </a:lnTo>
                <a:lnTo>
                  <a:pt x="785" y="0"/>
                </a:lnTo>
                <a:lnTo>
                  <a:pt x="778" y="5"/>
                </a:lnTo>
                <a:lnTo>
                  <a:pt x="785" y="21"/>
                </a:lnTo>
                <a:close/>
                <a:moveTo>
                  <a:pt x="733" y="45"/>
                </a:moveTo>
                <a:lnTo>
                  <a:pt x="759" y="33"/>
                </a:lnTo>
                <a:lnTo>
                  <a:pt x="752" y="14"/>
                </a:lnTo>
                <a:lnTo>
                  <a:pt x="726" y="26"/>
                </a:lnTo>
                <a:lnTo>
                  <a:pt x="733" y="45"/>
                </a:lnTo>
                <a:close/>
                <a:moveTo>
                  <a:pt x="681" y="66"/>
                </a:moveTo>
                <a:lnTo>
                  <a:pt x="707" y="54"/>
                </a:lnTo>
                <a:lnTo>
                  <a:pt x="700" y="38"/>
                </a:lnTo>
                <a:lnTo>
                  <a:pt x="674" y="49"/>
                </a:lnTo>
                <a:lnTo>
                  <a:pt x="681" y="66"/>
                </a:lnTo>
                <a:close/>
                <a:moveTo>
                  <a:pt x="629" y="90"/>
                </a:moveTo>
                <a:lnTo>
                  <a:pt x="655" y="78"/>
                </a:lnTo>
                <a:lnTo>
                  <a:pt x="648" y="61"/>
                </a:lnTo>
                <a:lnTo>
                  <a:pt x="622" y="73"/>
                </a:lnTo>
                <a:lnTo>
                  <a:pt x="629" y="90"/>
                </a:lnTo>
                <a:close/>
                <a:moveTo>
                  <a:pt x="579" y="113"/>
                </a:moveTo>
                <a:lnTo>
                  <a:pt x="603" y="102"/>
                </a:lnTo>
                <a:lnTo>
                  <a:pt x="596" y="83"/>
                </a:lnTo>
                <a:lnTo>
                  <a:pt x="570" y="94"/>
                </a:lnTo>
                <a:lnTo>
                  <a:pt x="579" y="113"/>
                </a:lnTo>
                <a:close/>
                <a:moveTo>
                  <a:pt x="527" y="135"/>
                </a:moveTo>
                <a:lnTo>
                  <a:pt x="553" y="123"/>
                </a:lnTo>
                <a:lnTo>
                  <a:pt x="544" y="106"/>
                </a:lnTo>
                <a:lnTo>
                  <a:pt x="518" y="118"/>
                </a:lnTo>
                <a:lnTo>
                  <a:pt x="527" y="135"/>
                </a:lnTo>
                <a:close/>
                <a:moveTo>
                  <a:pt x="475" y="158"/>
                </a:moveTo>
                <a:lnTo>
                  <a:pt x="501" y="146"/>
                </a:lnTo>
                <a:lnTo>
                  <a:pt x="492" y="130"/>
                </a:lnTo>
                <a:lnTo>
                  <a:pt x="466" y="142"/>
                </a:lnTo>
                <a:lnTo>
                  <a:pt x="475" y="158"/>
                </a:lnTo>
                <a:close/>
                <a:moveTo>
                  <a:pt x="423" y="182"/>
                </a:moveTo>
                <a:lnTo>
                  <a:pt x="449" y="170"/>
                </a:lnTo>
                <a:lnTo>
                  <a:pt x="440" y="154"/>
                </a:lnTo>
                <a:lnTo>
                  <a:pt x="414" y="163"/>
                </a:lnTo>
                <a:lnTo>
                  <a:pt x="423" y="182"/>
                </a:lnTo>
                <a:close/>
                <a:moveTo>
                  <a:pt x="371" y="203"/>
                </a:moveTo>
                <a:lnTo>
                  <a:pt x="397" y="194"/>
                </a:lnTo>
                <a:lnTo>
                  <a:pt x="388" y="175"/>
                </a:lnTo>
                <a:lnTo>
                  <a:pt x="362" y="187"/>
                </a:lnTo>
                <a:lnTo>
                  <a:pt x="371" y="203"/>
                </a:lnTo>
                <a:close/>
                <a:moveTo>
                  <a:pt x="319" y="227"/>
                </a:moveTo>
                <a:lnTo>
                  <a:pt x="345" y="215"/>
                </a:lnTo>
                <a:lnTo>
                  <a:pt x="336" y="198"/>
                </a:lnTo>
                <a:lnTo>
                  <a:pt x="312" y="210"/>
                </a:lnTo>
                <a:lnTo>
                  <a:pt x="319" y="227"/>
                </a:lnTo>
                <a:close/>
                <a:moveTo>
                  <a:pt x="267" y="251"/>
                </a:moveTo>
                <a:lnTo>
                  <a:pt x="293" y="239"/>
                </a:lnTo>
                <a:lnTo>
                  <a:pt x="286" y="222"/>
                </a:lnTo>
                <a:lnTo>
                  <a:pt x="260" y="232"/>
                </a:lnTo>
                <a:lnTo>
                  <a:pt x="267" y="251"/>
                </a:lnTo>
                <a:close/>
                <a:moveTo>
                  <a:pt x="215" y="272"/>
                </a:moveTo>
                <a:lnTo>
                  <a:pt x="241" y="262"/>
                </a:lnTo>
                <a:lnTo>
                  <a:pt x="234" y="243"/>
                </a:lnTo>
                <a:lnTo>
                  <a:pt x="208" y="255"/>
                </a:lnTo>
                <a:lnTo>
                  <a:pt x="215" y="272"/>
                </a:lnTo>
                <a:close/>
                <a:moveTo>
                  <a:pt x="163" y="295"/>
                </a:moveTo>
                <a:lnTo>
                  <a:pt x="189" y="284"/>
                </a:lnTo>
                <a:lnTo>
                  <a:pt x="182" y="267"/>
                </a:lnTo>
                <a:lnTo>
                  <a:pt x="156" y="279"/>
                </a:lnTo>
                <a:lnTo>
                  <a:pt x="163" y="295"/>
                </a:lnTo>
                <a:close/>
                <a:moveTo>
                  <a:pt x="111" y="319"/>
                </a:moveTo>
                <a:lnTo>
                  <a:pt x="137" y="307"/>
                </a:lnTo>
                <a:lnTo>
                  <a:pt x="130" y="291"/>
                </a:lnTo>
                <a:lnTo>
                  <a:pt x="104" y="303"/>
                </a:lnTo>
                <a:lnTo>
                  <a:pt x="111" y="319"/>
                </a:lnTo>
                <a:close/>
                <a:moveTo>
                  <a:pt x="59" y="343"/>
                </a:moveTo>
                <a:lnTo>
                  <a:pt x="85" y="331"/>
                </a:lnTo>
                <a:lnTo>
                  <a:pt x="78" y="312"/>
                </a:lnTo>
                <a:lnTo>
                  <a:pt x="52" y="324"/>
                </a:lnTo>
                <a:lnTo>
                  <a:pt x="59" y="343"/>
                </a:lnTo>
                <a:close/>
                <a:moveTo>
                  <a:pt x="7" y="364"/>
                </a:moveTo>
                <a:lnTo>
                  <a:pt x="33" y="352"/>
                </a:lnTo>
                <a:lnTo>
                  <a:pt x="26" y="336"/>
                </a:lnTo>
                <a:lnTo>
                  <a:pt x="0" y="347"/>
                </a:lnTo>
                <a:lnTo>
                  <a:pt x="7" y="3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152">
            <a:extLst>
              <a:ext uri="{FF2B5EF4-FFF2-40B4-BE49-F238E27FC236}">
                <a16:creationId xmlns:a16="http://schemas.microsoft.com/office/drawing/2014/main" id="{838E3F88-A3B3-4890-9278-E12054B208EB}"/>
              </a:ext>
            </a:extLst>
          </p:cNvPr>
          <p:cNvSpPr>
            <a:spLocks/>
          </p:cNvSpPr>
          <p:nvPr/>
        </p:nvSpPr>
        <p:spPr bwMode="auto">
          <a:xfrm>
            <a:off x="8227616" y="3253428"/>
            <a:ext cx="97807" cy="91937"/>
          </a:xfrm>
          <a:custGeom>
            <a:avLst/>
            <a:gdLst>
              <a:gd name="T0" fmla="*/ 23 w 34"/>
              <a:gd name="T1" fmla="*/ 31 h 34"/>
              <a:gd name="T2" fmla="*/ 3 w 34"/>
              <a:gd name="T3" fmla="*/ 23 h 34"/>
              <a:gd name="T4" fmla="*/ 11 w 34"/>
              <a:gd name="T5" fmla="*/ 4 h 34"/>
              <a:gd name="T6" fmla="*/ 31 w 34"/>
              <a:gd name="T7" fmla="*/ 11 h 34"/>
              <a:gd name="T8" fmla="*/ 23 w 34"/>
              <a:gd name="T9" fmla="*/ 3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4">
                <a:moveTo>
                  <a:pt x="23" y="31"/>
                </a:moveTo>
                <a:cubicBezTo>
                  <a:pt x="16" y="34"/>
                  <a:pt x="7" y="31"/>
                  <a:pt x="3" y="23"/>
                </a:cubicBezTo>
                <a:cubicBezTo>
                  <a:pt x="0" y="16"/>
                  <a:pt x="3" y="7"/>
                  <a:pt x="11" y="4"/>
                </a:cubicBezTo>
                <a:cubicBezTo>
                  <a:pt x="19" y="0"/>
                  <a:pt x="27" y="4"/>
                  <a:pt x="31" y="11"/>
                </a:cubicBezTo>
                <a:cubicBezTo>
                  <a:pt x="34" y="19"/>
                  <a:pt x="31" y="28"/>
                  <a:pt x="23" y="3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reeform 153">
            <a:extLst>
              <a:ext uri="{FF2B5EF4-FFF2-40B4-BE49-F238E27FC236}">
                <a16:creationId xmlns:a16="http://schemas.microsoft.com/office/drawing/2014/main" id="{55A9B7EA-1120-4063-8CBB-82D899ABB714}"/>
              </a:ext>
            </a:extLst>
          </p:cNvPr>
          <p:cNvSpPr>
            <a:spLocks/>
          </p:cNvSpPr>
          <p:nvPr/>
        </p:nvSpPr>
        <p:spPr bwMode="auto">
          <a:xfrm>
            <a:off x="9187568" y="2864119"/>
            <a:ext cx="111089" cy="97612"/>
          </a:xfrm>
          <a:custGeom>
            <a:avLst/>
            <a:gdLst>
              <a:gd name="T0" fmla="*/ 38 w 92"/>
              <a:gd name="T1" fmla="*/ 86 h 86"/>
              <a:gd name="T2" fmla="*/ 92 w 92"/>
              <a:gd name="T3" fmla="*/ 10 h 86"/>
              <a:gd name="T4" fmla="*/ 0 w 92"/>
              <a:gd name="T5" fmla="*/ 0 h 86"/>
              <a:gd name="T6" fmla="*/ 38 w 92"/>
              <a:gd name="T7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86">
                <a:moveTo>
                  <a:pt x="38" y="86"/>
                </a:moveTo>
                <a:lnTo>
                  <a:pt x="92" y="10"/>
                </a:lnTo>
                <a:lnTo>
                  <a:pt x="0" y="0"/>
                </a:lnTo>
                <a:lnTo>
                  <a:pt x="38" y="8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154">
            <a:extLst>
              <a:ext uri="{FF2B5EF4-FFF2-40B4-BE49-F238E27FC236}">
                <a16:creationId xmlns:a16="http://schemas.microsoft.com/office/drawing/2014/main" id="{D6D95B55-589A-4130-AB0D-D90907462B3C}"/>
              </a:ext>
            </a:extLst>
          </p:cNvPr>
          <p:cNvSpPr>
            <a:spLocks noEditPoints="1"/>
          </p:cNvSpPr>
          <p:nvPr/>
        </p:nvSpPr>
        <p:spPr bwMode="auto">
          <a:xfrm>
            <a:off x="6913869" y="1060584"/>
            <a:ext cx="440733" cy="902334"/>
          </a:xfrm>
          <a:custGeom>
            <a:avLst/>
            <a:gdLst>
              <a:gd name="T0" fmla="*/ 365 w 365"/>
              <a:gd name="T1" fmla="*/ 7 h 795"/>
              <a:gd name="T2" fmla="*/ 343 w 365"/>
              <a:gd name="T3" fmla="*/ 10 h 795"/>
              <a:gd name="T4" fmla="*/ 339 w 365"/>
              <a:gd name="T5" fmla="*/ 69 h 795"/>
              <a:gd name="T6" fmla="*/ 332 w 365"/>
              <a:gd name="T7" fmla="*/ 33 h 795"/>
              <a:gd name="T8" fmla="*/ 339 w 365"/>
              <a:gd name="T9" fmla="*/ 69 h 795"/>
              <a:gd name="T10" fmla="*/ 327 w 365"/>
              <a:gd name="T11" fmla="*/ 95 h 795"/>
              <a:gd name="T12" fmla="*/ 298 w 365"/>
              <a:gd name="T13" fmla="*/ 111 h 795"/>
              <a:gd name="T14" fmla="*/ 291 w 365"/>
              <a:gd name="T15" fmla="*/ 173 h 795"/>
              <a:gd name="T16" fmla="*/ 287 w 365"/>
              <a:gd name="T17" fmla="*/ 137 h 795"/>
              <a:gd name="T18" fmla="*/ 291 w 365"/>
              <a:gd name="T19" fmla="*/ 173 h 795"/>
              <a:gd name="T20" fmla="*/ 282 w 365"/>
              <a:gd name="T21" fmla="*/ 199 h 795"/>
              <a:gd name="T22" fmla="*/ 251 w 365"/>
              <a:gd name="T23" fmla="*/ 215 h 795"/>
              <a:gd name="T24" fmla="*/ 246 w 365"/>
              <a:gd name="T25" fmla="*/ 275 h 795"/>
              <a:gd name="T26" fmla="*/ 242 w 365"/>
              <a:gd name="T27" fmla="*/ 241 h 795"/>
              <a:gd name="T28" fmla="*/ 246 w 365"/>
              <a:gd name="T29" fmla="*/ 275 h 795"/>
              <a:gd name="T30" fmla="*/ 235 w 365"/>
              <a:gd name="T31" fmla="*/ 301 h 795"/>
              <a:gd name="T32" fmla="*/ 206 w 365"/>
              <a:gd name="T33" fmla="*/ 319 h 795"/>
              <a:gd name="T34" fmla="*/ 202 w 365"/>
              <a:gd name="T35" fmla="*/ 379 h 795"/>
              <a:gd name="T36" fmla="*/ 194 w 365"/>
              <a:gd name="T37" fmla="*/ 345 h 795"/>
              <a:gd name="T38" fmla="*/ 202 w 365"/>
              <a:gd name="T39" fmla="*/ 379 h 795"/>
              <a:gd name="T40" fmla="*/ 190 w 365"/>
              <a:gd name="T41" fmla="*/ 405 h 795"/>
              <a:gd name="T42" fmla="*/ 161 w 365"/>
              <a:gd name="T43" fmla="*/ 424 h 795"/>
              <a:gd name="T44" fmla="*/ 154 w 365"/>
              <a:gd name="T45" fmla="*/ 483 h 795"/>
              <a:gd name="T46" fmla="*/ 149 w 365"/>
              <a:gd name="T47" fmla="*/ 450 h 795"/>
              <a:gd name="T48" fmla="*/ 154 w 365"/>
              <a:gd name="T49" fmla="*/ 483 h 795"/>
              <a:gd name="T50" fmla="*/ 142 w 365"/>
              <a:gd name="T51" fmla="*/ 509 h 795"/>
              <a:gd name="T52" fmla="*/ 114 w 365"/>
              <a:gd name="T53" fmla="*/ 528 h 795"/>
              <a:gd name="T54" fmla="*/ 109 w 365"/>
              <a:gd name="T55" fmla="*/ 587 h 795"/>
              <a:gd name="T56" fmla="*/ 102 w 365"/>
              <a:gd name="T57" fmla="*/ 554 h 795"/>
              <a:gd name="T58" fmla="*/ 109 w 365"/>
              <a:gd name="T59" fmla="*/ 587 h 795"/>
              <a:gd name="T60" fmla="*/ 97 w 365"/>
              <a:gd name="T61" fmla="*/ 613 h 795"/>
              <a:gd name="T62" fmla="*/ 69 w 365"/>
              <a:gd name="T63" fmla="*/ 632 h 795"/>
              <a:gd name="T64" fmla="*/ 62 w 365"/>
              <a:gd name="T65" fmla="*/ 691 h 795"/>
              <a:gd name="T66" fmla="*/ 57 w 365"/>
              <a:gd name="T67" fmla="*/ 658 h 795"/>
              <a:gd name="T68" fmla="*/ 62 w 365"/>
              <a:gd name="T69" fmla="*/ 691 h 795"/>
              <a:gd name="T70" fmla="*/ 50 w 365"/>
              <a:gd name="T71" fmla="*/ 717 h 795"/>
              <a:gd name="T72" fmla="*/ 22 w 365"/>
              <a:gd name="T73" fmla="*/ 736 h 795"/>
              <a:gd name="T74" fmla="*/ 17 w 365"/>
              <a:gd name="T75" fmla="*/ 795 h 795"/>
              <a:gd name="T76" fmla="*/ 10 w 365"/>
              <a:gd name="T77" fmla="*/ 762 h 795"/>
              <a:gd name="T78" fmla="*/ 17 w 365"/>
              <a:gd name="T79" fmla="*/ 795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5" h="795">
                <a:moveTo>
                  <a:pt x="362" y="17"/>
                </a:moveTo>
                <a:lnTo>
                  <a:pt x="365" y="7"/>
                </a:lnTo>
                <a:lnTo>
                  <a:pt x="348" y="0"/>
                </a:lnTo>
                <a:lnTo>
                  <a:pt x="343" y="10"/>
                </a:lnTo>
                <a:lnTo>
                  <a:pt x="362" y="17"/>
                </a:lnTo>
                <a:close/>
                <a:moveTo>
                  <a:pt x="339" y="69"/>
                </a:moveTo>
                <a:lnTo>
                  <a:pt x="351" y="43"/>
                </a:lnTo>
                <a:lnTo>
                  <a:pt x="332" y="33"/>
                </a:lnTo>
                <a:lnTo>
                  <a:pt x="322" y="59"/>
                </a:lnTo>
                <a:lnTo>
                  <a:pt x="339" y="69"/>
                </a:lnTo>
                <a:close/>
                <a:moveTo>
                  <a:pt x="315" y="121"/>
                </a:moveTo>
                <a:lnTo>
                  <a:pt x="327" y="95"/>
                </a:lnTo>
                <a:lnTo>
                  <a:pt x="310" y="85"/>
                </a:lnTo>
                <a:lnTo>
                  <a:pt x="298" y="111"/>
                </a:lnTo>
                <a:lnTo>
                  <a:pt x="315" y="121"/>
                </a:lnTo>
                <a:close/>
                <a:moveTo>
                  <a:pt x="291" y="173"/>
                </a:moveTo>
                <a:lnTo>
                  <a:pt x="303" y="147"/>
                </a:lnTo>
                <a:lnTo>
                  <a:pt x="287" y="137"/>
                </a:lnTo>
                <a:lnTo>
                  <a:pt x="275" y="163"/>
                </a:lnTo>
                <a:lnTo>
                  <a:pt x="291" y="173"/>
                </a:lnTo>
                <a:close/>
                <a:moveTo>
                  <a:pt x="270" y="225"/>
                </a:moveTo>
                <a:lnTo>
                  <a:pt x="282" y="199"/>
                </a:lnTo>
                <a:lnTo>
                  <a:pt x="263" y="189"/>
                </a:lnTo>
                <a:lnTo>
                  <a:pt x="251" y="215"/>
                </a:lnTo>
                <a:lnTo>
                  <a:pt x="270" y="225"/>
                </a:lnTo>
                <a:close/>
                <a:moveTo>
                  <a:pt x="246" y="275"/>
                </a:moveTo>
                <a:lnTo>
                  <a:pt x="258" y="249"/>
                </a:lnTo>
                <a:lnTo>
                  <a:pt x="242" y="241"/>
                </a:lnTo>
                <a:lnTo>
                  <a:pt x="230" y="267"/>
                </a:lnTo>
                <a:lnTo>
                  <a:pt x="246" y="275"/>
                </a:lnTo>
                <a:close/>
                <a:moveTo>
                  <a:pt x="223" y="327"/>
                </a:moveTo>
                <a:lnTo>
                  <a:pt x="235" y="301"/>
                </a:lnTo>
                <a:lnTo>
                  <a:pt x="218" y="293"/>
                </a:lnTo>
                <a:lnTo>
                  <a:pt x="206" y="319"/>
                </a:lnTo>
                <a:lnTo>
                  <a:pt x="223" y="327"/>
                </a:lnTo>
                <a:close/>
                <a:moveTo>
                  <a:pt x="202" y="379"/>
                </a:moveTo>
                <a:lnTo>
                  <a:pt x="211" y="353"/>
                </a:lnTo>
                <a:lnTo>
                  <a:pt x="194" y="345"/>
                </a:lnTo>
                <a:lnTo>
                  <a:pt x="183" y="371"/>
                </a:lnTo>
                <a:lnTo>
                  <a:pt x="202" y="379"/>
                </a:lnTo>
                <a:close/>
                <a:moveTo>
                  <a:pt x="178" y="431"/>
                </a:moveTo>
                <a:lnTo>
                  <a:pt x="190" y="405"/>
                </a:lnTo>
                <a:lnTo>
                  <a:pt x="171" y="397"/>
                </a:lnTo>
                <a:lnTo>
                  <a:pt x="161" y="424"/>
                </a:lnTo>
                <a:lnTo>
                  <a:pt x="178" y="431"/>
                </a:lnTo>
                <a:close/>
                <a:moveTo>
                  <a:pt x="154" y="483"/>
                </a:moveTo>
                <a:lnTo>
                  <a:pt x="166" y="457"/>
                </a:lnTo>
                <a:lnTo>
                  <a:pt x="149" y="450"/>
                </a:lnTo>
                <a:lnTo>
                  <a:pt x="138" y="476"/>
                </a:lnTo>
                <a:lnTo>
                  <a:pt x="154" y="483"/>
                </a:lnTo>
                <a:close/>
                <a:moveTo>
                  <a:pt x="131" y="535"/>
                </a:moveTo>
                <a:lnTo>
                  <a:pt x="142" y="509"/>
                </a:lnTo>
                <a:lnTo>
                  <a:pt x="126" y="502"/>
                </a:lnTo>
                <a:lnTo>
                  <a:pt x="114" y="528"/>
                </a:lnTo>
                <a:lnTo>
                  <a:pt x="131" y="535"/>
                </a:lnTo>
                <a:close/>
                <a:moveTo>
                  <a:pt x="109" y="587"/>
                </a:moveTo>
                <a:lnTo>
                  <a:pt x="121" y="561"/>
                </a:lnTo>
                <a:lnTo>
                  <a:pt x="102" y="554"/>
                </a:lnTo>
                <a:lnTo>
                  <a:pt x="90" y="580"/>
                </a:lnTo>
                <a:lnTo>
                  <a:pt x="109" y="587"/>
                </a:lnTo>
                <a:close/>
                <a:moveTo>
                  <a:pt x="86" y="639"/>
                </a:moveTo>
                <a:lnTo>
                  <a:pt x="97" y="613"/>
                </a:lnTo>
                <a:lnTo>
                  <a:pt x="81" y="606"/>
                </a:lnTo>
                <a:lnTo>
                  <a:pt x="69" y="632"/>
                </a:lnTo>
                <a:lnTo>
                  <a:pt x="86" y="639"/>
                </a:lnTo>
                <a:close/>
                <a:moveTo>
                  <a:pt x="62" y="691"/>
                </a:moveTo>
                <a:lnTo>
                  <a:pt x="74" y="665"/>
                </a:lnTo>
                <a:lnTo>
                  <a:pt x="57" y="658"/>
                </a:lnTo>
                <a:lnTo>
                  <a:pt x="45" y="684"/>
                </a:lnTo>
                <a:lnTo>
                  <a:pt x="62" y="691"/>
                </a:lnTo>
                <a:close/>
                <a:moveTo>
                  <a:pt x="41" y="743"/>
                </a:moveTo>
                <a:lnTo>
                  <a:pt x="50" y="717"/>
                </a:lnTo>
                <a:lnTo>
                  <a:pt x="34" y="710"/>
                </a:lnTo>
                <a:lnTo>
                  <a:pt x="22" y="736"/>
                </a:lnTo>
                <a:lnTo>
                  <a:pt x="41" y="743"/>
                </a:lnTo>
                <a:close/>
                <a:moveTo>
                  <a:pt x="17" y="795"/>
                </a:moveTo>
                <a:lnTo>
                  <a:pt x="29" y="769"/>
                </a:lnTo>
                <a:lnTo>
                  <a:pt x="10" y="762"/>
                </a:lnTo>
                <a:lnTo>
                  <a:pt x="0" y="788"/>
                </a:lnTo>
                <a:lnTo>
                  <a:pt x="17" y="79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reeform 155">
            <a:extLst>
              <a:ext uri="{FF2B5EF4-FFF2-40B4-BE49-F238E27FC236}">
                <a16:creationId xmlns:a16="http://schemas.microsoft.com/office/drawing/2014/main" id="{9E757FDA-8B52-4298-BBAA-283D69E8A907}"/>
              </a:ext>
            </a:extLst>
          </p:cNvPr>
          <p:cNvSpPr>
            <a:spLocks/>
          </p:cNvSpPr>
          <p:nvPr/>
        </p:nvSpPr>
        <p:spPr bwMode="auto">
          <a:xfrm>
            <a:off x="6874021" y="1909572"/>
            <a:ext cx="100221" cy="93072"/>
          </a:xfrm>
          <a:custGeom>
            <a:avLst/>
            <a:gdLst>
              <a:gd name="T0" fmla="*/ 31 w 35"/>
              <a:gd name="T1" fmla="*/ 24 h 35"/>
              <a:gd name="T2" fmla="*/ 11 w 35"/>
              <a:gd name="T3" fmla="*/ 31 h 35"/>
              <a:gd name="T4" fmla="*/ 4 w 35"/>
              <a:gd name="T5" fmla="*/ 11 h 35"/>
              <a:gd name="T6" fmla="*/ 24 w 35"/>
              <a:gd name="T7" fmla="*/ 4 h 35"/>
              <a:gd name="T8" fmla="*/ 31 w 35"/>
              <a:gd name="T9" fmla="*/ 24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35">
                <a:moveTo>
                  <a:pt x="31" y="24"/>
                </a:moveTo>
                <a:cubicBezTo>
                  <a:pt x="28" y="31"/>
                  <a:pt x="19" y="35"/>
                  <a:pt x="11" y="31"/>
                </a:cubicBezTo>
                <a:cubicBezTo>
                  <a:pt x="4" y="28"/>
                  <a:pt x="0" y="19"/>
                  <a:pt x="4" y="11"/>
                </a:cubicBezTo>
                <a:cubicBezTo>
                  <a:pt x="7" y="4"/>
                  <a:pt x="16" y="0"/>
                  <a:pt x="24" y="4"/>
                </a:cubicBezTo>
                <a:cubicBezTo>
                  <a:pt x="31" y="7"/>
                  <a:pt x="35" y="16"/>
                  <a:pt x="31" y="2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156">
            <a:extLst>
              <a:ext uri="{FF2B5EF4-FFF2-40B4-BE49-F238E27FC236}">
                <a16:creationId xmlns:a16="http://schemas.microsoft.com/office/drawing/2014/main" id="{ABB65288-248B-4AF7-B454-B0E80CD50AE2}"/>
              </a:ext>
            </a:extLst>
          </p:cNvPr>
          <p:cNvSpPr>
            <a:spLocks/>
          </p:cNvSpPr>
          <p:nvPr/>
        </p:nvSpPr>
        <p:spPr bwMode="auto">
          <a:xfrm>
            <a:off x="7285775" y="993618"/>
            <a:ext cx="102636" cy="107827"/>
          </a:xfrm>
          <a:custGeom>
            <a:avLst/>
            <a:gdLst>
              <a:gd name="T0" fmla="*/ 85 w 85"/>
              <a:gd name="T1" fmla="*/ 95 h 95"/>
              <a:gd name="T2" fmla="*/ 76 w 85"/>
              <a:gd name="T3" fmla="*/ 0 h 95"/>
              <a:gd name="T4" fmla="*/ 0 w 85"/>
              <a:gd name="T5" fmla="*/ 57 h 95"/>
              <a:gd name="T6" fmla="*/ 85 w 85"/>
              <a:gd name="T7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5" h="95">
                <a:moveTo>
                  <a:pt x="85" y="95"/>
                </a:moveTo>
                <a:lnTo>
                  <a:pt x="76" y="0"/>
                </a:lnTo>
                <a:lnTo>
                  <a:pt x="0" y="57"/>
                </a:lnTo>
                <a:lnTo>
                  <a:pt x="85" y="9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Freeform 157">
            <a:extLst>
              <a:ext uri="{FF2B5EF4-FFF2-40B4-BE49-F238E27FC236}">
                <a16:creationId xmlns:a16="http://schemas.microsoft.com/office/drawing/2014/main" id="{F5DD2C76-0472-49B6-B25A-546E6108371C}"/>
              </a:ext>
            </a:extLst>
          </p:cNvPr>
          <p:cNvSpPr>
            <a:spLocks noEditPoints="1"/>
          </p:cNvSpPr>
          <p:nvPr/>
        </p:nvSpPr>
        <p:spPr bwMode="auto">
          <a:xfrm>
            <a:off x="2641774" y="2897034"/>
            <a:ext cx="959952" cy="413145"/>
          </a:xfrm>
          <a:custGeom>
            <a:avLst/>
            <a:gdLst>
              <a:gd name="T0" fmla="*/ 10 w 795"/>
              <a:gd name="T1" fmla="*/ 0 h 364"/>
              <a:gd name="T2" fmla="*/ 10 w 795"/>
              <a:gd name="T3" fmla="*/ 21 h 364"/>
              <a:gd name="T4" fmla="*/ 69 w 795"/>
              <a:gd name="T5" fmla="*/ 26 h 364"/>
              <a:gd name="T6" fmla="*/ 36 w 795"/>
              <a:gd name="T7" fmla="*/ 33 h 364"/>
              <a:gd name="T8" fmla="*/ 69 w 795"/>
              <a:gd name="T9" fmla="*/ 26 h 364"/>
              <a:gd name="T10" fmla="*/ 95 w 795"/>
              <a:gd name="T11" fmla="*/ 38 h 364"/>
              <a:gd name="T12" fmla="*/ 114 w 795"/>
              <a:gd name="T13" fmla="*/ 66 h 364"/>
              <a:gd name="T14" fmla="*/ 173 w 795"/>
              <a:gd name="T15" fmla="*/ 73 h 364"/>
              <a:gd name="T16" fmla="*/ 140 w 795"/>
              <a:gd name="T17" fmla="*/ 78 h 364"/>
              <a:gd name="T18" fmla="*/ 173 w 795"/>
              <a:gd name="T19" fmla="*/ 73 h 364"/>
              <a:gd name="T20" fmla="*/ 199 w 795"/>
              <a:gd name="T21" fmla="*/ 83 h 364"/>
              <a:gd name="T22" fmla="*/ 218 w 795"/>
              <a:gd name="T23" fmla="*/ 113 h 364"/>
              <a:gd name="T24" fmla="*/ 277 w 795"/>
              <a:gd name="T25" fmla="*/ 118 h 364"/>
              <a:gd name="T26" fmla="*/ 244 w 795"/>
              <a:gd name="T27" fmla="*/ 123 h 364"/>
              <a:gd name="T28" fmla="*/ 277 w 795"/>
              <a:gd name="T29" fmla="*/ 118 h 364"/>
              <a:gd name="T30" fmla="*/ 303 w 795"/>
              <a:gd name="T31" fmla="*/ 130 h 364"/>
              <a:gd name="T32" fmla="*/ 322 w 795"/>
              <a:gd name="T33" fmla="*/ 158 h 364"/>
              <a:gd name="T34" fmla="*/ 381 w 795"/>
              <a:gd name="T35" fmla="*/ 163 h 364"/>
              <a:gd name="T36" fmla="*/ 348 w 795"/>
              <a:gd name="T37" fmla="*/ 170 h 364"/>
              <a:gd name="T38" fmla="*/ 381 w 795"/>
              <a:gd name="T39" fmla="*/ 163 h 364"/>
              <a:gd name="T40" fmla="*/ 407 w 795"/>
              <a:gd name="T41" fmla="*/ 175 h 364"/>
              <a:gd name="T42" fmla="*/ 424 w 795"/>
              <a:gd name="T43" fmla="*/ 203 h 364"/>
              <a:gd name="T44" fmla="*/ 485 w 795"/>
              <a:gd name="T45" fmla="*/ 210 h 364"/>
              <a:gd name="T46" fmla="*/ 450 w 795"/>
              <a:gd name="T47" fmla="*/ 215 h 364"/>
              <a:gd name="T48" fmla="*/ 485 w 795"/>
              <a:gd name="T49" fmla="*/ 210 h 364"/>
              <a:gd name="T50" fmla="*/ 511 w 795"/>
              <a:gd name="T51" fmla="*/ 222 h 364"/>
              <a:gd name="T52" fmla="*/ 528 w 795"/>
              <a:gd name="T53" fmla="*/ 251 h 364"/>
              <a:gd name="T54" fmla="*/ 589 w 795"/>
              <a:gd name="T55" fmla="*/ 255 h 364"/>
              <a:gd name="T56" fmla="*/ 554 w 795"/>
              <a:gd name="T57" fmla="*/ 262 h 364"/>
              <a:gd name="T58" fmla="*/ 589 w 795"/>
              <a:gd name="T59" fmla="*/ 255 h 364"/>
              <a:gd name="T60" fmla="*/ 615 w 795"/>
              <a:gd name="T61" fmla="*/ 267 h 364"/>
              <a:gd name="T62" fmla="*/ 632 w 795"/>
              <a:gd name="T63" fmla="*/ 295 h 364"/>
              <a:gd name="T64" fmla="*/ 691 w 795"/>
              <a:gd name="T65" fmla="*/ 303 h 364"/>
              <a:gd name="T66" fmla="*/ 658 w 795"/>
              <a:gd name="T67" fmla="*/ 307 h 364"/>
              <a:gd name="T68" fmla="*/ 691 w 795"/>
              <a:gd name="T69" fmla="*/ 303 h 364"/>
              <a:gd name="T70" fmla="*/ 717 w 795"/>
              <a:gd name="T71" fmla="*/ 312 h 364"/>
              <a:gd name="T72" fmla="*/ 736 w 795"/>
              <a:gd name="T73" fmla="*/ 343 h 364"/>
              <a:gd name="T74" fmla="*/ 795 w 795"/>
              <a:gd name="T75" fmla="*/ 347 h 364"/>
              <a:gd name="T76" fmla="*/ 762 w 795"/>
              <a:gd name="T77" fmla="*/ 352 h 364"/>
              <a:gd name="T78" fmla="*/ 795 w 795"/>
              <a:gd name="T79" fmla="*/ 347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95" h="364">
                <a:moveTo>
                  <a:pt x="17" y="5"/>
                </a:moveTo>
                <a:lnTo>
                  <a:pt x="10" y="0"/>
                </a:lnTo>
                <a:lnTo>
                  <a:pt x="0" y="16"/>
                </a:lnTo>
                <a:lnTo>
                  <a:pt x="10" y="21"/>
                </a:lnTo>
                <a:lnTo>
                  <a:pt x="17" y="5"/>
                </a:lnTo>
                <a:close/>
                <a:moveTo>
                  <a:pt x="69" y="26"/>
                </a:moveTo>
                <a:lnTo>
                  <a:pt x="43" y="14"/>
                </a:lnTo>
                <a:lnTo>
                  <a:pt x="36" y="33"/>
                </a:lnTo>
                <a:lnTo>
                  <a:pt x="62" y="45"/>
                </a:lnTo>
                <a:lnTo>
                  <a:pt x="69" y="26"/>
                </a:lnTo>
                <a:close/>
                <a:moveTo>
                  <a:pt x="121" y="49"/>
                </a:moveTo>
                <a:lnTo>
                  <a:pt x="95" y="38"/>
                </a:lnTo>
                <a:lnTo>
                  <a:pt x="88" y="54"/>
                </a:lnTo>
                <a:lnTo>
                  <a:pt x="114" y="66"/>
                </a:lnTo>
                <a:lnTo>
                  <a:pt x="121" y="49"/>
                </a:lnTo>
                <a:close/>
                <a:moveTo>
                  <a:pt x="173" y="73"/>
                </a:moveTo>
                <a:lnTo>
                  <a:pt x="147" y="61"/>
                </a:lnTo>
                <a:lnTo>
                  <a:pt x="140" y="78"/>
                </a:lnTo>
                <a:lnTo>
                  <a:pt x="166" y="90"/>
                </a:lnTo>
                <a:lnTo>
                  <a:pt x="173" y="73"/>
                </a:lnTo>
                <a:close/>
                <a:moveTo>
                  <a:pt x="225" y="94"/>
                </a:moveTo>
                <a:lnTo>
                  <a:pt x="199" y="83"/>
                </a:lnTo>
                <a:lnTo>
                  <a:pt x="192" y="102"/>
                </a:lnTo>
                <a:lnTo>
                  <a:pt x="218" y="113"/>
                </a:lnTo>
                <a:lnTo>
                  <a:pt x="225" y="94"/>
                </a:lnTo>
                <a:close/>
                <a:moveTo>
                  <a:pt x="277" y="118"/>
                </a:moveTo>
                <a:lnTo>
                  <a:pt x="251" y="106"/>
                </a:lnTo>
                <a:lnTo>
                  <a:pt x="244" y="123"/>
                </a:lnTo>
                <a:lnTo>
                  <a:pt x="270" y="135"/>
                </a:lnTo>
                <a:lnTo>
                  <a:pt x="277" y="118"/>
                </a:lnTo>
                <a:close/>
                <a:moveTo>
                  <a:pt x="329" y="142"/>
                </a:moveTo>
                <a:lnTo>
                  <a:pt x="303" y="130"/>
                </a:lnTo>
                <a:lnTo>
                  <a:pt x="296" y="146"/>
                </a:lnTo>
                <a:lnTo>
                  <a:pt x="322" y="158"/>
                </a:lnTo>
                <a:lnTo>
                  <a:pt x="329" y="142"/>
                </a:lnTo>
                <a:close/>
                <a:moveTo>
                  <a:pt x="381" y="163"/>
                </a:moveTo>
                <a:lnTo>
                  <a:pt x="355" y="154"/>
                </a:lnTo>
                <a:lnTo>
                  <a:pt x="348" y="170"/>
                </a:lnTo>
                <a:lnTo>
                  <a:pt x="374" y="182"/>
                </a:lnTo>
                <a:lnTo>
                  <a:pt x="381" y="163"/>
                </a:lnTo>
                <a:close/>
                <a:moveTo>
                  <a:pt x="433" y="187"/>
                </a:moveTo>
                <a:lnTo>
                  <a:pt x="407" y="175"/>
                </a:lnTo>
                <a:lnTo>
                  <a:pt x="398" y="194"/>
                </a:lnTo>
                <a:lnTo>
                  <a:pt x="424" y="203"/>
                </a:lnTo>
                <a:lnTo>
                  <a:pt x="433" y="187"/>
                </a:lnTo>
                <a:close/>
                <a:moveTo>
                  <a:pt x="485" y="210"/>
                </a:moveTo>
                <a:lnTo>
                  <a:pt x="459" y="198"/>
                </a:lnTo>
                <a:lnTo>
                  <a:pt x="450" y="215"/>
                </a:lnTo>
                <a:lnTo>
                  <a:pt x="476" y="227"/>
                </a:lnTo>
                <a:lnTo>
                  <a:pt x="485" y="210"/>
                </a:lnTo>
                <a:close/>
                <a:moveTo>
                  <a:pt x="537" y="232"/>
                </a:moveTo>
                <a:lnTo>
                  <a:pt x="511" y="222"/>
                </a:lnTo>
                <a:lnTo>
                  <a:pt x="502" y="239"/>
                </a:lnTo>
                <a:lnTo>
                  <a:pt x="528" y="251"/>
                </a:lnTo>
                <a:lnTo>
                  <a:pt x="537" y="232"/>
                </a:lnTo>
                <a:close/>
                <a:moveTo>
                  <a:pt x="589" y="255"/>
                </a:moveTo>
                <a:lnTo>
                  <a:pt x="563" y="243"/>
                </a:lnTo>
                <a:lnTo>
                  <a:pt x="554" y="262"/>
                </a:lnTo>
                <a:lnTo>
                  <a:pt x="580" y="272"/>
                </a:lnTo>
                <a:lnTo>
                  <a:pt x="589" y="255"/>
                </a:lnTo>
                <a:close/>
                <a:moveTo>
                  <a:pt x="641" y="279"/>
                </a:moveTo>
                <a:lnTo>
                  <a:pt x="615" y="267"/>
                </a:lnTo>
                <a:lnTo>
                  <a:pt x="606" y="284"/>
                </a:lnTo>
                <a:lnTo>
                  <a:pt x="632" y="295"/>
                </a:lnTo>
                <a:lnTo>
                  <a:pt x="641" y="279"/>
                </a:lnTo>
                <a:close/>
                <a:moveTo>
                  <a:pt x="691" y="303"/>
                </a:moveTo>
                <a:lnTo>
                  <a:pt x="665" y="291"/>
                </a:lnTo>
                <a:lnTo>
                  <a:pt x="658" y="307"/>
                </a:lnTo>
                <a:lnTo>
                  <a:pt x="684" y="319"/>
                </a:lnTo>
                <a:lnTo>
                  <a:pt x="691" y="303"/>
                </a:lnTo>
                <a:close/>
                <a:moveTo>
                  <a:pt x="743" y="324"/>
                </a:moveTo>
                <a:lnTo>
                  <a:pt x="717" y="312"/>
                </a:lnTo>
                <a:lnTo>
                  <a:pt x="710" y="331"/>
                </a:lnTo>
                <a:lnTo>
                  <a:pt x="736" y="343"/>
                </a:lnTo>
                <a:lnTo>
                  <a:pt x="743" y="324"/>
                </a:lnTo>
                <a:close/>
                <a:moveTo>
                  <a:pt x="795" y="347"/>
                </a:moveTo>
                <a:lnTo>
                  <a:pt x="769" y="336"/>
                </a:lnTo>
                <a:lnTo>
                  <a:pt x="762" y="352"/>
                </a:lnTo>
                <a:lnTo>
                  <a:pt x="788" y="364"/>
                </a:lnTo>
                <a:lnTo>
                  <a:pt x="795" y="34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eform 158">
            <a:extLst>
              <a:ext uri="{FF2B5EF4-FFF2-40B4-BE49-F238E27FC236}">
                <a16:creationId xmlns:a16="http://schemas.microsoft.com/office/drawing/2014/main" id="{49287515-4A52-441A-9811-FD2EBC802963}"/>
              </a:ext>
            </a:extLst>
          </p:cNvPr>
          <p:cNvSpPr>
            <a:spLocks/>
          </p:cNvSpPr>
          <p:nvPr/>
        </p:nvSpPr>
        <p:spPr bwMode="auto">
          <a:xfrm>
            <a:off x="3547391" y="3253428"/>
            <a:ext cx="96598" cy="91937"/>
          </a:xfrm>
          <a:custGeom>
            <a:avLst/>
            <a:gdLst>
              <a:gd name="T0" fmla="*/ 23 w 34"/>
              <a:gd name="T1" fmla="*/ 4 h 34"/>
              <a:gd name="T2" fmla="*/ 31 w 34"/>
              <a:gd name="T3" fmla="*/ 23 h 34"/>
              <a:gd name="T4" fmla="*/ 11 w 34"/>
              <a:gd name="T5" fmla="*/ 31 h 34"/>
              <a:gd name="T6" fmla="*/ 3 w 34"/>
              <a:gd name="T7" fmla="*/ 11 h 34"/>
              <a:gd name="T8" fmla="*/ 23 w 34"/>
              <a:gd name="T9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4">
                <a:moveTo>
                  <a:pt x="23" y="4"/>
                </a:moveTo>
                <a:cubicBezTo>
                  <a:pt x="31" y="7"/>
                  <a:pt x="34" y="16"/>
                  <a:pt x="31" y="23"/>
                </a:cubicBezTo>
                <a:cubicBezTo>
                  <a:pt x="27" y="31"/>
                  <a:pt x="19" y="34"/>
                  <a:pt x="11" y="31"/>
                </a:cubicBezTo>
                <a:cubicBezTo>
                  <a:pt x="3" y="28"/>
                  <a:pt x="0" y="19"/>
                  <a:pt x="3" y="11"/>
                </a:cubicBezTo>
                <a:cubicBezTo>
                  <a:pt x="7" y="4"/>
                  <a:pt x="16" y="0"/>
                  <a:pt x="23" y="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Freeform 159">
            <a:extLst>
              <a:ext uri="{FF2B5EF4-FFF2-40B4-BE49-F238E27FC236}">
                <a16:creationId xmlns:a16="http://schemas.microsoft.com/office/drawing/2014/main" id="{D0AB6C54-1889-4180-9C25-2BF2C1CB5434}"/>
              </a:ext>
            </a:extLst>
          </p:cNvPr>
          <p:cNvSpPr>
            <a:spLocks/>
          </p:cNvSpPr>
          <p:nvPr/>
        </p:nvSpPr>
        <p:spPr bwMode="auto">
          <a:xfrm>
            <a:off x="2572947" y="2864119"/>
            <a:ext cx="112297" cy="97612"/>
          </a:xfrm>
          <a:custGeom>
            <a:avLst/>
            <a:gdLst>
              <a:gd name="T0" fmla="*/ 93 w 93"/>
              <a:gd name="T1" fmla="*/ 0 h 86"/>
              <a:gd name="T2" fmla="*/ 0 w 93"/>
              <a:gd name="T3" fmla="*/ 10 h 86"/>
              <a:gd name="T4" fmla="*/ 55 w 93"/>
              <a:gd name="T5" fmla="*/ 86 h 86"/>
              <a:gd name="T6" fmla="*/ 93 w 93"/>
              <a:gd name="T7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" h="86">
                <a:moveTo>
                  <a:pt x="93" y="0"/>
                </a:moveTo>
                <a:lnTo>
                  <a:pt x="0" y="10"/>
                </a:lnTo>
                <a:lnTo>
                  <a:pt x="55" y="86"/>
                </a:lnTo>
                <a:lnTo>
                  <a:pt x="9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reeform 160">
            <a:extLst>
              <a:ext uri="{FF2B5EF4-FFF2-40B4-BE49-F238E27FC236}">
                <a16:creationId xmlns:a16="http://schemas.microsoft.com/office/drawing/2014/main" id="{6B7882E9-43AE-4124-A50A-E1AE120A688B}"/>
              </a:ext>
            </a:extLst>
          </p:cNvPr>
          <p:cNvSpPr>
            <a:spLocks noEditPoints="1"/>
          </p:cNvSpPr>
          <p:nvPr/>
        </p:nvSpPr>
        <p:spPr bwMode="auto">
          <a:xfrm>
            <a:off x="4518213" y="1060584"/>
            <a:ext cx="443148" cy="902334"/>
          </a:xfrm>
          <a:custGeom>
            <a:avLst/>
            <a:gdLst>
              <a:gd name="T0" fmla="*/ 17 w 367"/>
              <a:gd name="T1" fmla="*/ 0 h 795"/>
              <a:gd name="T2" fmla="*/ 5 w 367"/>
              <a:gd name="T3" fmla="*/ 17 h 795"/>
              <a:gd name="T4" fmla="*/ 45 w 367"/>
              <a:gd name="T5" fmla="*/ 59 h 795"/>
              <a:gd name="T6" fmla="*/ 14 w 367"/>
              <a:gd name="T7" fmla="*/ 43 h 795"/>
              <a:gd name="T8" fmla="*/ 45 w 367"/>
              <a:gd name="T9" fmla="*/ 59 h 795"/>
              <a:gd name="T10" fmla="*/ 55 w 367"/>
              <a:gd name="T11" fmla="*/ 85 h 795"/>
              <a:gd name="T12" fmla="*/ 50 w 367"/>
              <a:gd name="T13" fmla="*/ 121 h 795"/>
              <a:gd name="T14" fmla="*/ 90 w 367"/>
              <a:gd name="T15" fmla="*/ 163 h 795"/>
              <a:gd name="T16" fmla="*/ 62 w 367"/>
              <a:gd name="T17" fmla="*/ 147 h 795"/>
              <a:gd name="T18" fmla="*/ 90 w 367"/>
              <a:gd name="T19" fmla="*/ 163 h 795"/>
              <a:gd name="T20" fmla="*/ 102 w 367"/>
              <a:gd name="T21" fmla="*/ 189 h 795"/>
              <a:gd name="T22" fmla="*/ 95 w 367"/>
              <a:gd name="T23" fmla="*/ 225 h 795"/>
              <a:gd name="T24" fmla="*/ 135 w 367"/>
              <a:gd name="T25" fmla="*/ 267 h 795"/>
              <a:gd name="T26" fmla="*/ 107 w 367"/>
              <a:gd name="T27" fmla="*/ 249 h 795"/>
              <a:gd name="T28" fmla="*/ 135 w 367"/>
              <a:gd name="T29" fmla="*/ 267 h 795"/>
              <a:gd name="T30" fmla="*/ 147 w 367"/>
              <a:gd name="T31" fmla="*/ 293 h 795"/>
              <a:gd name="T32" fmla="*/ 142 w 367"/>
              <a:gd name="T33" fmla="*/ 327 h 795"/>
              <a:gd name="T34" fmla="*/ 182 w 367"/>
              <a:gd name="T35" fmla="*/ 371 h 795"/>
              <a:gd name="T36" fmla="*/ 154 w 367"/>
              <a:gd name="T37" fmla="*/ 353 h 795"/>
              <a:gd name="T38" fmla="*/ 182 w 367"/>
              <a:gd name="T39" fmla="*/ 371 h 795"/>
              <a:gd name="T40" fmla="*/ 194 w 367"/>
              <a:gd name="T41" fmla="*/ 397 h 795"/>
              <a:gd name="T42" fmla="*/ 187 w 367"/>
              <a:gd name="T43" fmla="*/ 431 h 795"/>
              <a:gd name="T44" fmla="*/ 227 w 367"/>
              <a:gd name="T45" fmla="*/ 476 h 795"/>
              <a:gd name="T46" fmla="*/ 199 w 367"/>
              <a:gd name="T47" fmla="*/ 457 h 795"/>
              <a:gd name="T48" fmla="*/ 227 w 367"/>
              <a:gd name="T49" fmla="*/ 476 h 795"/>
              <a:gd name="T50" fmla="*/ 239 w 367"/>
              <a:gd name="T51" fmla="*/ 502 h 795"/>
              <a:gd name="T52" fmla="*/ 234 w 367"/>
              <a:gd name="T53" fmla="*/ 535 h 795"/>
              <a:gd name="T54" fmla="*/ 274 w 367"/>
              <a:gd name="T55" fmla="*/ 580 h 795"/>
              <a:gd name="T56" fmla="*/ 246 w 367"/>
              <a:gd name="T57" fmla="*/ 561 h 795"/>
              <a:gd name="T58" fmla="*/ 274 w 367"/>
              <a:gd name="T59" fmla="*/ 580 h 795"/>
              <a:gd name="T60" fmla="*/ 286 w 367"/>
              <a:gd name="T61" fmla="*/ 606 h 795"/>
              <a:gd name="T62" fmla="*/ 279 w 367"/>
              <a:gd name="T63" fmla="*/ 639 h 795"/>
              <a:gd name="T64" fmla="*/ 319 w 367"/>
              <a:gd name="T65" fmla="*/ 684 h 795"/>
              <a:gd name="T66" fmla="*/ 291 w 367"/>
              <a:gd name="T67" fmla="*/ 665 h 795"/>
              <a:gd name="T68" fmla="*/ 319 w 367"/>
              <a:gd name="T69" fmla="*/ 684 h 795"/>
              <a:gd name="T70" fmla="*/ 331 w 367"/>
              <a:gd name="T71" fmla="*/ 710 h 795"/>
              <a:gd name="T72" fmla="*/ 327 w 367"/>
              <a:gd name="T73" fmla="*/ 743 h 795"/>
              <a:gd name="T74" fmla="*/ 367 w 367"/>
              <a:gd name="T75" fmla="*/ 788 h 795"/>
              <a:gd name="T76" fmla="*/ 336 w 367"/>
              <a:gd name="T77" fmla="*/ 769 h 795"/>
              <a:gd name="T78" fmla="*/ 367 w 367"/>
              <a:gd name="T79" fmla="*/ 788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67" h="795">
                <a:moveTo>
                  <a:pt x="21" y="10"/>
                </a:moveTo>
                <a:lnTo>
                  <a:pt x="17" y="0"/>
                </a:lnTo>
                <a:lnTo>
                  <a:pt x="0" y="7"/>
                </a:lnTo>
                <a:lnTo>
                  <a:pt x="5" y="17"/>
                </a:lnTo>
                <a:lnTo>
                  <a:pt x="21" y="10"/>
                </a:lnTo>
                <a:close/>
                <a:moveTo>
                  <a:pt x="45" y="59"/>
                </a:moveTo>
                <a:lnTo>
                  <a:pt x="33" y="33"/>
                </a:lnTo>
                <a:lnTo>
                  <a:pt x="14" y="43"/>
                </a:lnTo>
                <a:lnTo>
                  <a:pt x="26" y="69"/>
                </a:lnTo>
                <a:lnTo>
                  <a:pt x="45" y="59"/>
                </a:lnTo>
                <a:close/>
                <a:moveTo>
                  <a:pt x="66" y="111"/>
                </a:moveTo>
                <a:lnTo>
                  <a:pt x="55" y="85"/>
                </a:lnTo>
                <a:lnTo>
                  <a:pt x="38" y="95"/>
                </a:lnTo>
                <a:lnTo>
                  <a:pt x="50" y="121"/>
                </a:lnTo>
                <a:lnTo>
                  <a:pt x="66" y="111"/>
                </a:lnTo>
                <a:close/>
                <a:moveTo>
                  <a:pt x="90" y="163"/>
                </a:moveTo>
                <a:lnTo>
                  <a:pt x="78" y="137"/>
                </a:lnTo>
                <a:lnTo>
                  <a:pt x="62" y="147"/>
                </a:lnTo>
                <a:lnTo>
                  <a:pt x="73" y="173"/>
                </a:lnTo>
                <a:lnTo>
                  <a:pt x="90" y="163"/>
                </a:lnTo>
                <a:close/>
                <a:moveTo>
                  <a:pt x="114" y="215"/>
                </a:moveTo>
                <a:lnTo>
                  <a:pt x="102" y="189"/>
                </a:lnTo>
                <a:lnTo>
                  <a:pt x="85" y="199"/>
                </a:lnTo>
                <a:lnTo>
                  <a:pt x="95" y="225"/>
                </a:lnTo>
                <a:lnTo>
                  <a:pt x="114" y="215"/>
                </a:lnTo>
                <a:close/>
                <a:moveTo>
                  <a:pt x="135" y="267"/>
                </a:moveTo>
                <a:lnTo>
                  <a:pt x="125" y="241"/>
                </a:lnTo>
                <a:lnTo>
                  <a:pt x="107" y="249"/>
                </a:lnTo>
                <a:lnTo>
                  <a:pt x="118" y="275"/>
                </a:lnTo>
                <a:lnTo>
                  <a:pt x="135" y="267"/>
                </a:lnTo>
                <a:close/>
                <a:moveTo>
                  <a:pt x="159" y="319"/>
                </a:moveTo>
                <a:lnTo>
                  <a:pt x="147" y="293"/>
                </a:lnTo>
                <a:lnTo>
                  <a:pt x="130" y="301"/>
                </a:lnTo>
                <a:lnTo>
                  <a:pt x="142" y="327"/>
                </a:lnTo>
                <a:lnTo>
                  <a:pt x="159" y="319"/>
                </a:lnTo>
                <a:close/>
                <a:moveTo>
                  <a:pt x="182" y="371"/>
                </a:moveTo>
                <a:lnTo>
                  <a:pt x="170" y="345"/>
                </a:lnTo>
                <a:lnTo>
                  <a:pt x="154" y="353"/>
                </a:lnTo>
                <a:lnTo>
                  <a:pt x="166" y="379"/>
                </a:lnTo>
                <a:lnTo>
                  <a:pt x="182" y="371"/>
                </a:lnTo>
                <a:close/>
                <a:moveTo>
                  <a:pt x="206" y="424"/>
                </a:moveTo>
                <a:lnTo>
                  <a:pt x="194" y="397"/>
                </a:lnTo>
                <a:lnTo>
                  <a:pt x="175" y="405"/>
                </a:lnTo>
                <a:lnTo>
                  <a:pt x="187" y="431"/>
                </a:lnTo>
                <a:lnTo>
                  <a:pt x="206" y="424"/>
                </a:lnTo>
                <a:close/>
                <a:moveTo>
                  <a:pt x="227" y="476"/>
                </a:moveTo>
                <a:lnTo>
                  <a:pt x="215" y="450"/>
                </a:lnTo>
                <a:lnTo>
                  <a:pt x="199" y="457"/>
                </a:lnTo>
                <a:lnTo>
                  <a:pt x="211" y="483"/>
                </a:lnTo>
                <a:lnTo>
                  <a:pt x="227" y="476"/>
                </a:lnTo>
                <a:close/>
                <a:moveTo>
                  <a:pt x="251" y="528"/>
                </a:moveTo>
                <a:lnTo>
                  <a:pt x="239" y="502"/>
                </a:lnTo>
                <a:lnTo>
                  <a:pt x="222" y="509"/>
                </a:lnTo>
                <a:lnTo>
                  <a:pt x="234" y="535"/>
                </a:lnTo>
                <a:lnTo>
                  <a:pt x="251" y="528"/>
                </a:lnTo>
                <a:close/>
                <a:moveTo>
                  <a:pt x="274" y="580"/>
                </a:moveTo>
                <a:lnTo>
                  <a:pt x="263" y="554"/>
                </a:lnTo>
                <a:lnTo>
                  <a:pt x="246" y="561"/>
                </a:lnTo>
                <a:lnTo>
                  <a:pt x="256" y="587"/>
                </a:lnTo>
                <a:lnTo>
                  <a:pt x="274" y="580"/>
                </a:lnTo>
                <a:close/>
                <a:moveTo>
                  <a:pt x="296" y="632"/>
                </a:moveTo>
                <a:lnTo>
                  <a:pt x="286" y="606"/>
                </a:lnTo>
                <a:lnTo>
                  <a:pt x="267" y="613"/>
                </a:lnTo>
                <a:lnTo>
                  <a:pt x="279" y="639"/>
                </a:lnTo>
                <a:lnTo>
                  <a:pt x="296" y="632"/>
                </a:lnTo>
                <a:close/>
                <a:moveTo>
                  <a:pt x="319" y="684"/>
                </a:moveTo>
                <a:lnTo>
                  <a:pt x="308" y="658"/>
                </a:lnTo>
                <a:lnTo>
                  <a:pt x="291" y="665"/>
                </a:lnTo>
                <a:lnTo>
                  <a:pt x="303" y="691"/>
                </a:lnTo>
                <a:lnTo>
                  <a:pt x="319" y="684"/>
                </a:lnTo>
                <a:close/>
                <a:moveTo>
                  <a:pt x="343" y="736"/>
                </a:moveTo>
                <a:lnTo>
                  <a:pt x="331" y="710"/>
                </a:lnTo>
                <a:lnTo>
                  <a:pt x="315" y="717"/>
                </a:lnTo>
                <a:lnTo>
                  <a:pt x="327" y="743"/>
                </a:lnTo>
                <a:lnTo>
                  <a:pt x="343" y="736"/>
                </a:lnTo>
                <a:close/>
                <a:moveTo>
                  <a:pt x="367" y="788"/>
                </a:moveTo>
                <a:lnTo>
                  <a:pt x="355" y="762"/>
                </a:lnTo>
                <a:lnTo>
                  <a:pt x="336" y="769"/>
                </a:lnTo>
                <a:lnTo>
                  <a:pt x="348" y="795"/>
                </a:lnTo>
                <a:lnTo>
                  <a:pt x="367" y="78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Freeform 161">
            <a:extLst>
              <a:ext uri="{FF2B5EF4-FFF2-40B4-BE49-F238E27FC236}">
                <a16:creationId xmlns:a16="http://schemas.microsoft.com/office/drawing/2014/main" id="{966C926A-26C1-4275-940B-47E0CC60E997}"/>
              </a:ext>
            </a:extLst>
          </p:cNvPr>
          <p:cNvSpPr>
            <a:spLocks/>
          </p:cNvSpPr>
          <p:nvPr/>
        </p:nvSpPr>
        <p:spPr bwMode="auto">
          <a:xfrm>
            <a:off x="4900986" y="1909572"/>
            <a:ext cx="96598" cy="93072"/>
          </a:xfrm>
          <a:custGeom>
            <a:avLst/>
            <a:gdLst>
              <a:gd name="T0" fmla="*/ 30 w 34"/>
              <a:gd name="T1" fmla="*/ 11 h 35"/>
              <a:gd name="T2" fmla="*/ 23 w 34"/>
              <a:gd name="T3" fmla="*/ 31 h 35"/>
              <a:gd name="T4" fmla="*/ 3 w 34"/>
              <a:gd name="T5" fmla="*/ 24 h 35"/>
              <a:gd name="T6" fmla="*/ 11 w 34"/>
              <a:gd name="T7" fmla="*/ 4 h 35"/>
              <a:gd name="T8" fmla="*/ 30 w 34"/>
              <a:gd name="T9" fmla="*/ 1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35">
                <a:moveTo>
                  <a:pt x="30" y="11"/>
                </a:moveTo>
                <a:cubicBezTo>
                  <a:pt x="34" y="19"/>
                  <a:pt x="30" y="28"/>
                  <a:pt x="23" y="31"/>
                </a:cubicBezTo>
                <a:cubicBezTo>
                  <a:pt x="15" y="35"/>
                  <a:pt x="6" y="31"/>
                  <a:pt x="3" y="24"/>
                </a:cubicBezTo>
                <a:cubicBezTo>
                  <a:pt x="0" y="16"/>
                  <a:pt x="3" y="7"/>
                  <a:pt x="11" y="4"/>
                </a:cubicBezTo>
                <a:cubicBezTo>
                  <a:pt x="18" y="0"/>
                  <a:pt x="27" y="4"/>
                  <a:pt x="30" y="1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 162">
            <a:extLst>
              <a:ext uri="{FF2B5EF4-FFF2-40B4-BE49-F238E27FC236}">
                <a16:creationId xmlns:a16="http://schemas.microsoft.com/office/drawing/2014/main" id="{CD675D74-E076-4202-AFB2-3ADFE51C91CE}"/>
              </a:ext>
            </a:extLst>
          </p:cNvPr>
          <p:cNvSpPr>
            <a:spLocks/>
          </p:cNvSpPr>
          <p:nvPr/>
        </p:nvSpPr>
        <p:spPr bwMode="auto">
          <a:xfrm>
            <a:off x="4484402" y="995888"/>
            <a:ext cx="102636" cy="105556"/>
          </a:xfrm>
          <a:custGeom>
            <a:avLst/>
            <a:gdLst>
              <a:gd name="T0" fmla="*/ 85 w 85"/>
              <a:gd name="T1" fmla="*/ 55 h 93"/>
              <a:gd name="T2" fmla="*/ 9 w 85"/>
              <a:gd name="T3" fmla="*/ 0 h 93"/>
              <a:gd name="T4" fmla="*/ 0 w 85"/>
              <a:gd name="T5" fmla="*/ 93 h 93"/>
              <a:gd name="T6" fmla="*/ 85 w 85"/>
              <a:gd name="T7" fmla="*/ 55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5" h="93">
                <a:moveTo>
                  <a:pt x="85" y="55"/>
                </a:moveTo>
                <a:lnTo>
                  <a:pt x="9" y="0"/>
                </a:lnTo>
                <a:lnTo>
                  <a:pt x="0" y="93"/>
                </a:lnTo>
                <a:lnTo>
                  <a:pt x="85" y="5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 165">
            <a:extLst>
              <a:ext uri="{FF2B5EF4-FFF2-40B4-BE49-F238E27FC236}">
                <a16:creationId xmlns:a16="http://schemas.microsoft.com/office/drawing/2014/main" id="{846525EE-A289-49E6-83CD-12E840C79CDD}"/>
              </a:ext>
            </a:extLst>
          </p:cNvPr>
          <p:cNvSpPr>
            <a:spLocks noEditPoints="1"/>
          </p:cNvSpPr>
          <p:nvPr/>
        </p:nvSpPr>
        <p:spPr bwMode="auto">
          <a:xfrm>
            <a:off x="5606028" y="5491326"/>
            <a:ext cx="1307841" cy="581662"/>
          </a:xfrm>
          <a:custGeom>
            <a:avLst/>
            <a:gdLst>
              <a:gd name="T0" fmla="*/ 86 w 109"/>
              <a:gd name="T1" fmla="*/ 88 h 88"/>
              <a:gd name="T2" fmla="*/ 84 w 109"/>
              <a:gd name="T3" fmla="*/ 44 h 88"/>
              <a:gd name="T4" fmla="*/ 80 w 109"/>
              <a:gd name="T5" fmla="*/ 71 h 88"/>
              <a:gd name="T6" fmla="*/ 109 w 109"/>
              <a:gd name="T7" fmla="*/ 0 h 88"/>
              <a:gd name="T8" fmla="*/ 92 w 109"/>
              <a:gd name="T9" fmla="*/ 33 h 88"/>
              <a:gd name="T10" fmla="*/ 80 w 109"/>
              <a:gd name="T11" fmla="*/ 25 h 88"/>
              <a:gd name="T12" fmla="*/ 67 w 109"/>
              <a:gd name="T13" fmla="*/ 68 h 88"/>
              <a:gd name="T14" fmla="*/ 37 w 109"/>
              <a:gd name="T15" fmla="*/ 73 h 88"/>
              <a:gd name="T16" fmla="*/ 19 w 109"/>
              <a:gd name="T17" fmla="*/ 63 h 88"/>
              <a:gd name="T18" fmla="*/ 0 w 109"/>
              <a:gd name="T19" fmla="*/ 56 h 88"/>
              <a:gd name="T20" fmla="*/ 25 w 109"/>
              <a:gd name="T21" fmla="*/ 48 h 88"/>
              <a:gd name="T22" fmla="*/ 30 w 109"/>
              <a:gd name="T23" fmla="*/ 57 h 88"/>
              <a:gd name="T24" fmla="*/ 44 w 109"/>
              <a:gd name="T25" fmla="*/ 29 h 88"/>
              <a:gd name="T26" fmla="*/ 66 w 109"/>
              <a:gd name="T27" fmla="*/ 50 h 88"/>
              <a:gd name="T28" fmla="*/ 68 w 109"/>
              <a:gd name="T29" fmla="*/ 18 h 88"/>
              <a:gd name="T30" fmla="*/ 78 w 109"/>
              <a:gd name="T31" fmla="*/ 12 h 88"/>
              <a:gd name="T32" fmla="*/ 90 w 109"/>
              <a:gd name="T33" fmla="*/ 1 h 88"/>
              <a:gd name="T34" fmla="*/ 22 w 109"/>
              <a:gd name="T35" fmla="*/ 88 h 88"/>
              <a:gd name="T36" fmla="*/ 29 w 109"/>
              <a:gd name="T37" fmla="*/ 80 h 88"/>
              <a:gd name="T38" fmla="*/ 22 w 109"/>
              <a:gd name="T39" fmla="*/ 79 h 88"/>
              <a:gd name="T40" fmla="*/ 11 w 109"/>
              <a:gd name="T41" fmla="*/ 88 h 88"/>
              <a:gd name="T42" fmla="*/ 17 w 109"/>
              <a:gd name="T43" fmla="*/ 71 h 88"/>
              <a:gd name="T44" fmla="*/ 11 w 109"/>
              <a:gd name="T45" fmla="*/ 73 h 88"/>
              <a:gd name="T46" fmla="*/ 34 w 109"/>
              <a:gd name="T47" fmla="*/ 88 h 88"/>
              <a:gd name="T48" fmla="*/ 40 w 109"/>
              <a:gd name="T49" fmla="*/ 79 h 88"/>
              <a:gd name="T50" fmla="*/ 34 w 109"/>
              <a:gd name="T51" fmla="*/ 80 h 88"/>
              <a:gd name="T52" fmla="*/ 45 w 109"/>
              <a:gd name="T53" fmla="*/ 88 h 88"/>
              <a:gd name="T54" fmla="*/ 52 w 109"/>
              <a:gd name="T55" fmla="*/ 63 h 88"/>
              <a:gd name="T56" fmla="*/ 45 w 109"/>
              <a:gd name="T57" fmla="*/ 69 h 88"/>
              <a:gd name="T58" fmla="*/ 57 w 109"/>
              <a:gd name="T59" fmla="*/ 88 h 88"/>
              <a:gd name="T60" fmla="*/ 63 w 109"/>
              <a:gd name="T61" fmla="*/ 73 h 88"/>
              <a:gd name="T62" fmla="*/ 57 w 109"/>
              <a:gd name="T63" fmla="*/ 88 h 88"/>
              <a:gd name="T64" fmla="*/ 75 w 109"/>
              <a:gd name="T65" fmla="*/ 88 h 88"/>
              <a:gd name="T66" fmla="*/ 68 w 109"/>
              <a:gd name="T67" fmla="*/ 7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9" h="88">
                <a:moveTo>
                  <a:pt x="80" y="88"/>
                </a:moveTo>
                <a:cubicBezTo>
                  <a:pt x="86" y="88"/>
                  <a:pt x="86" y="88"/>
                  <a:pt x="86" y="88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2" y="70"/>
                  <a:pt x="82" y="70"/>
                  <a:pt x="82" y="70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88"/>
                  <a:pt x="80" y="88"/>
                  <a:pt x="80" y="88"/>
                </a:cubicBezTo>
                <a:close/>
                <a:moveTo>
                  <a:pt x="109" y="0"/>
                </a:moveTo>
                <a:cubicBezTo>
                  <a:pt x="100" y="17"/>
                  <a:pt x="100" y="17"/>
                  <a:pt x="100" y="17"/>
                </a:cubicBezTo>
                <a:cubicBezTo>
                  <a:pt x="92" y="33"/>
                  <a:pt x="92" y="33"/>
                  <a:pt x="92" y="33"/>
                </a:cubicBezTo>
                <a:cubicBezTo>
                  <a:pt x="84" y="22"/>
                  <a:pt x="84" y="22"/>
                  <a:pt x="84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77" y="64"/>
                  <a:pt x="77" y="64"/>
                  <a:pt x="77" y="64"/>
                </a:cubicBezTo>
                <a:cubicBezTo>
                  <a:pt x="67" y="68"/>
                  <a:pt x="67" y="68"/>
                  <a:pt x="67" y="68"/>
                </a:cubicBezTo>
                <a:cubicBezTo>
                  <a:pt x="48" y="50"/>
                  <a:pt x="48" y="50"/>
                  <a:pt x="48" y="50"/>
                </a:cubicBezTo>
                <a:cubicBezTo>
                  <a:pt x="37" y="73"/>
                  <a:pt x="37" y="73"/>
                  <a:pt x="37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19" y="63"/>
                  <a:pt x="19" y="63"/>
                  <a:pt x="19" y="63"/>
                </a:cubicBezTo>
                <a:cubicBezTo>
                  <a:pt x="4" y="67"/>
                  <a:pt x="4" y="67"/>
                  <a:pt x="4" y="67"/>
                </a:cubicBezTo>
                <a:cubicBezTo>
                  <a:pt x="0" y="56"/>
                  <a:pt x="0" y="56"/>
                  <a:pt x="0" y="56"/>
                </a:cubicBezTo>
                <a:cubicBezTo>
                  <a:pt x="20" y="50"/>
                  <a:pt x="20" y="50"/>
                  <a:pt x="20" y="50"/>
                </a:cubicBezTo>
                <a:cubicBezTo>
                  <a:pt x="25" y="48"/>
                  <a:pt x="25" y="48"/>
                  <a:pt x="25" y="48"/>
                </a:cubicBezTo>
                <a:cubicBezTo>
                  <a:pt x="27" y="52"/>
                  <a:pt x="27" y="52"/>
                  <a:pt x="27" y="52"/>
                </a:cubicBezTo>
                <a:cubicBezTo>
                  <a:pt x="30" y="57"/>
                  <a:pt x="30" y="57"/>
                  <a:pt x="30" y="57"/>
                </a:cubicBezTo>
                <a:cubicBezTo>
                  <a:pt x="40" y="37"/>
                  <a:pt x="40" y="37"/>
                  <a:pt x="40" y="37"/>
                </a:cubicBezTo>
                <a:cubicBezTo>
                  <a:pt x="44" y="29"/>
                  <a:pt x="44" y="29"/>
                  <a:pt x="44" y="29"/>
                </a:cubicBezTo>
                <a:cubicBezTo>
                  <a:pt x="50" y="35"/>
                  <a:pt x="50" y="35"/>
                  <a:pt x="50" y="35"/>
                </a:cubicBezTo>
                <a:cubicBezTo>
                  <a:pt x="66" y="50"/>
                  <a:pt x="66" y="50"/>
                  <a:pt x="66" y="50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6"/>
                  <a:pt x="71" y="16"/>
                  <a:pt x="71" y="16"/>
                </a:cubicBezTo>
                <a:cubicBezTo>
                  <a:pt x="78" y="12"/>
                  <a:pt x="78" y="12"/>
                  <a:pt x="78" y="12"/>
                </a:cubicBezTo>
                <a:cubicBezTo>
                  <a:pt x="72" y="2"/>
                  <a:pt x="72" y="2"/>
                  <a:pt x="72" y="2"/>
                </a:cubicBezTo>
                <a:cubicBezTo>
                  <a:pt x="90" y="1"/>
                  <a:pt x="90" y="1"/>
                  <a:pt x="90" y="1"/>
                </a:cubicBezTo>
                <a:cubicBezTo>
                  <a:pt x="109" y="0"/>
                  <a:pt x="109" y="0"/>
                  <a:pt x="109" y="0"/>
                </a:cubicBezTo>
                <a:close/>
                <a:moveTo>
                  <a:pt x="22" y="88"/>
                </a:moveTo>
                <a:cubicBezTo>
                  <a:pt x="24" y="88"/>
                  <a:pt x="27" y="88"/>
                  <a:pt x="29" y="88"/>
                </a:cubicBezTo>
                <a:cubicBezTo>
                  <a:pt x="29" y="80"/>
                  <a:pt x="29" y="80"/>
                  <a:pt x="29" y="80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88"/>
                  <a:pt x="22" y="88"/>
                  <a:pt x="22" y="88"/>
                </a:cubicBezTo>
                <a:close/>
                <a:moveTo>
                  <a:pt x="11" y="88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1" y="73"/>
                  <a:pt x="11" y="73"/>
                  <a:pt x="11" y="73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34" y="88"/>
                </a:moveTo>
                <a:cubicBezTo>
                  <a:pt x="36" y="88"/>
                  <a:pt x="38" y="88"/>
                  <a:pt x="40" y="8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80"/>
                  <a:pt x="40" y="80"/>
                  <a:pt x="40" y="80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lose/>
                <a:moveTo>
                  <a:pt x="45" y="88"/>
                </a:moveTo>
                <a:cubicBezTo>
                  <a:pt x="47" y="88"/>
                  <a:pt x="50" y="88"/>
                  <a:pt x="52" y="88"/>
                </a:cubicBezTo>
                <a:cubicBezTo>
                  <a:pt x="52" y="63"/>
                  <a:pt x="52" y="63"/>
                  <a:pt x="52" y="63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88"/>
                  <a:pt x="45" y="88"/>
                  <a:pt x="45" y="88"/>
                </a:cubicBezTo>
                <a:close/>
                <a:moveTo>
                  <a:pt x="57" y="88"/>
                </a:moveTo>
                <a:cubicBezTo>
                  <a:pt x="59" y="88"/>
                  <a:pt x="61" y="88"/>
                  <a:pt x="63" y="88"/>
                </a:cubicBezTo>
                <a:cubicBezTo>
                  <a:pt x="63" y="73"/>
                  <a:pt x="63" y="73"/>
                  <a:pt x="63" y="73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8" y="88"/>
                </a:moveTo>
                <a:cubicBezTo>
                  <a:pt x="70" y="88"/>
                  <a:pt x="73" y="88"/>
                  <a:pt x="75" y="88"/>
                </a:cubicBezTo>
                <a:cubicBezTo>
                  <a:pt x="75" y="72"/>
                  <a:pt x="75" y="72"/>
                  <a:pt x="75" y="72"/>
                </a:cubicBezTo>
                <a:cubicBezTo>
                  <a:pt x="68" y="75"/>
                  <a:pt x="68" y="75"/>
                  <a:pt x="68" y="75"/>
                </a:cubicBezTo>
                <a:lnTo>
                  <a:pt x="68" y="88"/>
                </a:ln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167">
            <a:extLst>
              <a:ext uri="{FF2B5EF4-FFF2-40B4-BE49-F238E27FC236}">
                <a16:creationId xmlns:a16="http://schemas.microsoft.com/office/drawing/2014/main" id="{1FD59A99-582F-4A14-BA40-69F27A42CF9B}"/>
              </a:ext>
            </a:extLst>
          </p:cNvPr>
          <p:cNvSpPr>
            <a:spLocks noEditPoints="1"/>
          </p:cNvSpPr>
          <p:nvPr/>
        </p:nvSpPr>
        <p:spPr bwMode="auto">
          <a:xfrm>
            <a:off x="5457332" y="3272286"/>
            <a:ext cx="1106103" cy="481544"/>
          </a:xfrm>
          <a:custGeom>
            <a:avLst/>
            <a:gdLst>
              <a:gd name="T0" fmla="*/ 18 w 99"/>
              <a:gd name="T1" fmla="*/ 58 h 65"/>
              <a:gd name="T2" fmla="*/ 53 w 99"/>
              <a:gd name="T3" fmla="*/ 65 h 65"/>
              <a:gd name="T4" fmla="*/ 87 w 99"/>
              <a:gd name="T5" fmla="*/ 57 h 65"/>
              <a:gd name="T6" fmla="*/ 87 w 99"/>
              <a:gd name="T7" fmla="*/ 23 h 65"/>
              <a:gd name="T8" fmla="*/ 53 w 99"/>
              <a:gd name="T9" fmla="*/ 28 h 65"/>
              <a:gd name="T10" fmla="*/ 18 w 99"/>
              <a:gd name="T11" fmla="*/ 23 h 65"/>
              <a:gd name="T12" fmla="*/ 18 w 99"/>
              <a:gd name="T13" fmla="*/ 58 h 65"/>
              <a:gd name="T14" fmla="*/ 99 w 99"/>
              <a:gd name="T15" fmla="*/ 8 h 65"/>
              <a:gd name="T16" fmla="*/ 99 w 99"/>
              <a:gd name="T17" fmla="*/ 17 h 65"/>
              <a:gd name="T18" fmla="*/ 53 w 99"/>
              <a:gd name="T19" fmla="*/ 24 h 65"/>
              <a:gd name="T20" fmla="*/ 7 w 99"/>
              <a:gd name="T21" fmla="*/ 17 h 65"/>
              <a:gd name="T22" fmla="*/ 7 w 99"/>
              <a:gd name="T23" fmla="*/ 34 h 65"/>
              <a:gd name="T24" fmla="*/ 9 w 99"/>
              <a:gd name="T25" fmla="*/ 37 h 65"/>
              <a:gd name="T26" fmla="*/ 5 w 99"/>
              <a:gd name="T27" fmla="*/ 41 h 65"/>
              <a:gd name="T28" fmla="*/ 2 w 99"/>
              <a:gd name="T29" fmla="*/ 37 h 65"/>
              <a:gd name="T30" fmla="*/ 4 w 99"/>
              <a:gd name="T31" fmla="*/ 34 h 65"/>
              <a:gd name="T32" fmla="*/ 4 w 99"/>
              <a:gd name="T33" fmla="*/ 8 h 65"/>
              <a:gd name="T34" fmla="*/ 53 w 99"/>
              <a:gd name="T35" fmla="*/ 0 h 65"/>
              <a:gd name="T36" fmla="*/ 99 w 99"/>
              <a:gd name="T37" fmla="*/ 8 h 65"/>
              <a:gd name="T38" fmla="*/ 8 w 99"/>
              <a:gd name="T39" fmla="*/ 42 h 65"/>
              <a:gd name="T40" fmla="*/ 3 w 99"/>
              <a:gd name="T41" fmla="*/ 42 h 65"/>
              <a:gd name="T42" fmla="*/ 0 w 99"/>
              <a:gd name="T43" fmla="*/ 58 h 65"/>
              <a:gd name="T44" fmla="*/ 2 w 99"/>
              <a:gd name="T45" fmla="*/ 58 h 65"/>
              <a:gd name="T46" fmla="*/ 3 w 99"/>
              <a:gd name="T47" fmla="*/ 56 h 65"/>
              <a:gd name="T48" fmla="*/ 3 w 99"/>
              <a:gd name="T49" fmla="*/ 58 h 65"/>
              <a:gd name="T50" fmla="*/ 6 w 99"/>
              <a:gd name="T51" fmla="*/ 59 h 65"/>
              <a:gd name="T52" fmla="*/ 7 w 99"/>
              <a:gd name="T53" fmla="*/ 57 h 65"/>
              <a:gd name="T54" fmla="*/ 7 w 99"/>
              <a:gd name="T55" fmla="*/ 59 h 65"/>
              <a:gd name="T56" fmla="*/ 8 w 99"/>
              <a:gd name="T57" fmla="*/ 59 h 65"/>
              <a:gd name="T58" fmla="*/ 8 w 99"/>
              <a:gd name="T59" fmla="*/ 51 h 65"/>
              <a:gd name="T60" fmla="*/ 9 w 99"/>
              <a:gd name="T61" fmla="*/ 58 h 65"/>
              <a:gd name="T62" fmla="*/ 11 w 99"/>
              <a:gd name="T63" fmla="*/ 58 h 65"/>
              <a:gd name="T64" fmla="*/ 8 w 99"/>
              <a:gd name="T65" fmla="*/ 42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9" h="65">
                <a:moveTo>
                  <a:pt x="18" y="58"/>
                </a:moveTo>
                <a:cubicBezTo>
                  <a:pt x="30" y="58"/>
                  <a:pt x="42" y="60"/>
                  <a:pt x="53" y="65"/>
                </a:cubicBezTo>
                <a:cubicBezTo>
                  <a:pt x="64" y="60"/>
                  <a:pt x="75" y="57"/>
                  <a:pt x="87" y="57"/>
                </a:cubicBezTo>
                <a:cubicBezTo>
                  <a:pt x="87" y="23"/>
                  <a:pt x="87" y="23"/>
                  <a:pt x="87" y="23"/>
                </a:cubicBezTo>
                <a:cubicBezTo>
                  <a:pt x="53" y="28"/>
                  <a:pt x="53" y="28"/>
                  <a:pt x="53" y="28"/>
                </a:cubicBezTo>
                <a:cubicBezTo>
                  <a:pt x="18" y="23"/>
                  <a:pt x="18" y="23"/>
                  <a:pt x="18" y="23"/>
                </a:cubicBezTo>
                <a:cubicBezTo>
                  <a:pt x="18" y="58"/>
                  <a:pt x="18" y="58"/>
                  <a:pt x="18" y="58"/>
                </a:cubicBezTo>
                <a:close/>
                <a:moveTo>
                  <a:pt x="99" y="8"/>
                </a:moveTo>
                <a:cubicBezTo>
                  <a:pt x="99" y="17"/>
                  <a:pt x="99" y="17"/>
                  <a:pt x="99" y="17"/>
                </a:cubicBezTo>
                <a:cubicBezTo>
                  <a:pt x="53" y="24"/>
                  <a:pt x="53" y="24"/>
                  <a:pt x="53" y="24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34"/>
                  <a:pt x="7" y="34"/>
                  <a:pt x="7" y="34"/>
                </a:cubicBezTo>
                <a:cubicBezTo>
                  <a:pt x="8" y="35"/>
                  <a:pt x="9" y="36"/>
                  <a:pt x="9" y="37"/>
                </a:cubicBezTo>
                <a:cubicBezTo>
                  <a:pt x="9" y="39"/>
                  <a:pt x="7" y="41"/>
                  <a:pt x="5" y="41"/>
                </a:cubicBezTo>
                <a:cubicBezTo>
                  <a:pt x="4" y="41"/>
                  <a:pt x="2" y="39"/>
                  <a:pt x="2" y="37"/>
                </a:cubicBezTo>
                <a:cubicBezTo>
                  <a:pt x="2" y="36"/>
                  <a:pt x="3" y="35"/>
                  <a:pt x="4" y="34"/>
                </a:cubicBezTo>
                <a:cubicBezTo>
                  <a:pt x="4" y="25"/>
                  <a:pt x="4" y="17"/>
                  <a:pt x="4" y="8"/>
                </a:cubicBezTo>
                <a:cubicBezTo>
                  <a:pt x="53" y="0"/>
                  <a:pt x="53" y="0"/>
                  <a:pt x="53" y="0"/>
                </a:cubicBezTo>
                <a:cubicBezTo>
                  <a:pt x="99" y="8"/>
                  <a:pt x="99" y="8"/>
                  <a:pt x="99" y="8"/>
                </a:cubicBezTo>
                <a:close/>
                <a:moveTo>
                  <a:pt x="8" y="42"/>
                </a:moveTo>
                <a:cubicBezTo>
                  <a:pt x="6" y="43"/>
                  <a:pt x="5" y="43"/>
                  <a:pt x="3" y="42"/>
                </a:cubicBezTo>
                <a:cubicBezTo>
                  <a:pt x="2" y="47"/>
                  <a:pt x="1" y="52"/>
                  <a:pt x="0" y="58"/>
                </a:cubicBezTo>
                <a:cubicBezTo>
                  <a:pt x="1" y="58"/>
                  <a:pt x="2" y="58"/>
                  <a:pt x="2" y="58"/>
                </a:cubicBezTo>
                <a:cubicBezTo>
                  <a:pt x="3" y="56"/>
                  <a:pt x="3" y="56"/>
                  <a:pt x="3" y="56"/>
                </a:cubicBezTo>
                <a:cubicBezTo>
                  <a:pt x="3" y="58"/>
                  <a:pt x="3" y="58"/>
                  <a:pt x="3" y="58"/>
                </a:cubicBezTo>
                <a:cubicBezTo>
                  <a:pt x="4" y="59"/>
                  <a:pt x="5" y="59"/>
                  <a:pt x="6" y="59"/>
                </a:cubicBezTo>
                <a:cubicBezTo>
                  <a:pt x="7" y="57"/>
                  <a:pt x="7" y="57"/>
                  <a:pt x="7" y="57"/>
                </a:cubicBezTo>
                <a:cubicBezTo>
                  <a:pt x="7" y="59"/>
                  <a:pt x="7" y="59"/>
                  <a:pt x="7" y="59"/>
                </a:cubicBezTo>
                <a:cubicBezTo>
                  <a:pt x="7" y="59"/>
                  <a:pt x="8" y="59"/>
                  <a:pt x="8" y="59"/>
                </a:cubicBezTo>
                <a:cubicBezTo>
                  <a:pt x="8" y="51"/>
                  <a:pt x="8" y="51"/>
                  <a:pt x="8" y="51"/>
                </a:cubicBezTo>
                <a:cubicBezTo>
                  <a:pt x="9" y="58"/>
                  <a:pt x="9" y="58"/>
                  <a:pt x="9" y="58"/>
                </a:cubicBezTo>
                <a:cubicBezTo>
                  <a:pt x="10" y="58"/>
                  <a:pt x="10" y="58"/>
                  <a:pt x="11" y="58"/>
                </a:cubicBezTo>
                <a:cubicBezTo>
                  <a:pt x="10" y="52"/>
                  <a:pt x="9" y="47"/>
                  <a:pt x="8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E87481F-AC87-42F9-81F8-44AFF401571A}"/>
              </a:ext>
            </a:extLst>
          </p:cNvPr>
          <p:cNvSpPr/>
          <p:nvPr/>
        </p:nvSpPr>
        <p:spPr>
          <a:xfrm>
            <a:off x="2462413" y="5029812"/>
            <a:ext cx="1583573" cy="1448443"/>
          </a:xfrm>
          <a:prstGeom prst="ellipse">
            <a:avLst/>
          </a:prstGeom>
          <a:solidFill>
            <a:srgbClr val="99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Freeform 147">
            <a:extLst>
              <a:ext uri="{FF2B5EF4-FFF2-40B4-BE49-F238E27FC236}">
                <a16:creationId xmlns:a16="http://schemas.microsoft.com/office/drawing/2014/main" id="{127463A8-DFD0-4B8C-B4C6-E9FD869FF9B7}"/>
              </a:ext>
            </a:extLst>
          </p:cNvPr>
          <p:cNvSpPr>
            <a:spLocks/>
          </p:cNvSpPr>
          <p:nvPr/>
        </p:nvSpPr>
        <p:spPr bwMode="auto">
          <a:xfrm>
            <a:off x="2451079" y="5059405"/>
            <a:ext cx="1598954" cy="1416514"/>
          </a:xfrm>
          <a:custGeom>
            <a:avLst/>
            <a:gdLst>
              <a:gd name="T0" fmla="*/ 318 w 636"/>
              <a:gd name="T1" fmla="*/ 580 h 580"/>
              <a:gd name="T2" fmla="*/ 113 w 636"/>
              <a:gd name="T3" fmla="*/ 496 h 580"/>
              <a:gd name="T4" fmla="*/ 113 w 636"/>
              <a:gd name="T5" fmla="*/ 85 h 580"/>
              <a:gd name="T6" fmla="*/ 318 w 636"/>
              <a:gd name="T7" fmla="*/ 0 h 580"/>
              <a:gd name="T8" fmla="*/ 523 w 636"/>
              <a:gd name="T9" fmla="*/ 85 h 580"/>
              <a:gd name="T10" fmla="*/ 523 w 636"/>
              <a:gd name="T11" fmla="*/ 496 h 580"/>
              <a:gd name="T12" fmla="*/ 318 w 636"/>
              <a:gd name="T13" fmla="*/ 58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6" h="580">
                <a:moveTo>
                  <a:pt x="318" y="580"/>
                </a:moveTo>
                <a:cubicBezTo>
                  <a:pt x="241" y="580"/>
                  <a:pt x="168" y="550"/>
                  <a:pt x="113" y="496"/>
                </a:cubicBezTo>
                <a:cubicBezTo>
                  <a:pt x="0" y="382"/>
                  <a:pt x="0" y="198"/>
                  <a:pt x="113" y="85"/>
                </a:cubicBezTo>
                <a:cubicBezTo>
                  <a:pt x="168" y="31"/>
                  <a:pt x="241" y="0"/>
                  <a:pt x="318" y="0"/>
                </a:cubicBezTo>
                <a:cubicBezTo>
                  <a:pt x="396" y="0"/>
                  <a:pt x="468" y="31"/>
                  <a:pt x="523" y="85"/>
                </a:cubicBezTo>
                <a:cubicBezTo>
                  <a:pt x="636" y="198"/>
                  <a:pt x="636" y="382"/>
                  <a:pt x="523" y="496"/>
                </a:cubicBezTo>
                <a:cubicBezTo>
                  <a:pt x="468" y="550"/>
                  <a:pt x="396" y="580"/>
                  <a:pt x="318" y="580"/>
                </a:cubicBezTo>
                <a:close/>
              </a:path>
            </a:pathLst>
          </a:custGeom>
          <a:solidFill>
            <a:srgbClr val="BC79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0D86983-A2AD-4788-89EA-3D02ADC5829A}"/>
              </a:ext>
            </a:extLst>
          </p:cNvPr>
          <p:cNvSpPr/>
          <p:nvPr/>
        </p:nvSpPr>
        <p:spPr>
          <a:xfrm>
            <a:off x="7904531" y="5143224"/>
            <a:ext cx="1548335" cy="1377315"/>
          </a:xfrm>
          <a:prstGeom prst="ellipse">
            <a:avLst/>
          </a:prstGeom>
          <a:solidFill>
            <a:srgbClr val="3E5F27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Freeform 147">
            <a:extLst>
              <a:ext uri="{FF2B5EF4-FFF2-40B4-BE49-F238E27FC236}">
                <a16:creationId xmlns:a16="http://schemas.microsoft.com/office/drawing/2014/main" id="{B7E84075-9934-4E64-A2CC-E6A5C2830D51}"/>
              </a:ext>
            </a:extLst>
          </p:cNvPr>
          <p:cNvSpPr>
            <a:spLocks/>
          </p:cNvSpPr>
          <p:nvPr/>
        </p:nvSpPr>
        <p:spPr bwMode="auto">
          <a:xfrm>
            <a:off x="7897776" y="5099221"/>
            <a:ext cx="1598954" cy="1370662"/>
          </a:xfrm>
          <a:custGeom>
            <a:avLst/>
            <a:gdLst>
              <a:gd name="T0" fmla="*/ 318 w 636"/>
              <a:gd name="T1" fmla="*/ 580 h 580"/>
              <a:gd name="T2" fmla="*/ 113 w 636"/>
              <a:gd name="T3" fmla="*/ 496 h 580"/>
              <a:gd name="T4" fmla="*/ 113 w 636"/>
              <a:gd name="T5" fmla="*/ 85 h 580"/>
              <a:gd name="T6" fmla="*/ 318 w 636"/>
              <a:gd name="T7" fmla="*/ 0 h 580"/>
              <a:gd name="T8" fmla="*/ 523 w 636"/>
              <a:gd name="T9" fmla="*/ 85 h 580"/>
              <a:gd name="T10" fmla="*/ 523 w 636"/>
              <a:gd name="T11" fmla="*/ 496 h 580"/>
              <a:gd name="T12" fmla="*/ 318 w 636"/>
              <a:gd name="T13" fmla="*/ 58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6" h="580">
                <a:moveTo>
                  <a:pt x="318" y="580"/>
                </a:moveTo>
                <a:cubicBezTo>
                  <a:pt x="241" y="580"/>
                  <a:pt x="168" y="550"/>
                  <a:pt x="113" y="496"/>
                </a:cubicBezTo>
                <a:cubicBezTo>
                  <a:pt x="0" y="382"/>
                  <a:pt x="0" y="198"/>
                  <a:pt x="113" y="85"/>
                </a:cubicBezTo>
                <a:cubicBezTo>
                  <a:pt x="168" y="31"/>
                  <a:pt x="241" y="0"/>
                  <a:pt x="318" y="0"/>
                </a:cubicBezTo>
                <a:cubicBezTo>
                  <a:pt x="396" y="0"/>
                  <a:pt x="468" y="31"/>
                  <a:pt x="523" y="85"/>
                </a:cubicBezTo>
                <a:cubicBezTo>
                  <a:pt x="636" y="198"/>
                  <a:pt x="636" y="382"/>
                  <a:pt x="523" y="496"/>
                </a:cubicBezTo>
                <a:cubicBezTo>
                  <a:pt x="468" y="550"/>
                  <a:pt x="396" y="580"/>
                  <a:pt x="318" y="580"/>
                </a:cubicBez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8395F-1239-47A2-AC9F-E391C2F7EF53}"/>
              </a:ext>
            </a:extLst>
          </p:cNvPr>
          <p:cNvSpPr txBox="1"/>
          <p:nvPr/>
        </p:nvSpPr>
        <p:spPr>
          <a:xfrm>
            <a:off x="3374502" y="4777381"/>
            <a:ext cx="6078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</a:rPr>
              <a:t>ВСЕГДА </a:t>
            </a:r>
            <a:r>
              <a:rPr lang="ru-RU" sz="2000" b="1" i="1" dirty="0">
                <a:solidFill>
                  <a:schemeClr val="bg1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ПОЛЕЗНО</a:t>
            </a:r>
            <a:r>
              <a:rPr lang="ru-RU" sz="2000" b="1" i="1" dirty="0">
                <a:solidFill>
                  <a:schemeClr val="bg1"/>
                </a:solidFill>
              </a:rPr>
              <a:t> ПРОКАЧАТЬ СВОИ НАВЫКИ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94BF79-B13A-4A19-86C6-F5EB854A9892}"/>
              </a:ext>
            </a:extLst>
          </p:cNvPr>
          <p:cNvSpPr/>
          <p:nvPr/>
        </p:nvSpPr>
        <p:spPr>
          <a:xfrm>
            <a:off x="5481015" y="1458142"/>
            <a:ext cx="8915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ЧГ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6282A3D-D561-4B92-87BA-0D4DD678D46D}"/>
              </a:ext>
            </a:extLst>
          </p:cNvPr>
          <p:cNvSpPr/>
          <p:nvPr/>
        </p:nvSpPr>
        <p:spPr>
          <a:xfrm>
            <a:off x="3902855" y="1952581"/>
            <a:ext cx="873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ГК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E10AA63B-E42C-4D2E-9A1A-592FB2105782}"/>
              </a:ext>
            </a:extLst>
          </p:cNvPr>
          <p:cNvSpPr/>
          <p:nvPr/>
        </p:nvSpPr>
        <p:spPr>
          <a:xfrm>
            <a:off x="3177235" y="3652071"/>
            <a:ext cx="1260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ЕНГ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2952F521-FEF9-472D-B057-299FFAC716CE}"/>
              </a:ext>
            </a:extLst>
          </p:cNvPr>
          <p:cNvSpPr/>
          <p:nvPr/>
        </p:nvSpPr>
        <p:spPr>
          <a:xfrm>
            <a:off x="2784358" y="5338585"/>
            <a:ext cx="939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ЦГ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CCBEF1B2-C3E3-4A28-A32D-DB29CC823ED9}"/>
              </a:ext>
            </a:extLst>
          </p:cNvPr>
          <p:cNvSpPr/>
          <p:nvPr/>
        </p:nvSpPr>
        <p:spPr>
          <a:xfrm>
            <a:off x="7009764" y="2087840"/>
            <a:ext cx="1090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МГ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1A545AF1-9C95-4C83-93F3-10897BCBC9CE}"/>
              </a:ext>
            </a:extLst>
          </p:cNvPr>
          <p:cNvSpPr/>
          <p:nvPr/>
        </p:nvSpPr>
        <p:spPr>
          <a:xfrm>
            <a:off x="7631615" y="3552341"/>
            <a:ext cx="1180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КМ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0F988B96-D832-46B2-9AB5-95E246D5475E}"/>
              </a:ext>
            </a:extLst>
          </p:cNvPr>
          <p:cNvSpPr/>
          <p:nvPr/>
        </p:nvSpPr>
        <p:spPr>
          <a:xfrm>
            <a:off x="8312489" y="5320492"/>
            <a:ext cx="986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ФГ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16327E8-B2CD-4D1F-9132-0ACD248CDB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44" y="139448"/>
            <a:ext cx="1036933" cy="103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E46C14D-F18E-44D8-8FE4-44AB49CD65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27" y="736342"/>
            <a:ext cx="1110055" cy="1110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B8F9FBF-2446-4A97-8B32-9FC6662F563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05" y="2585406"/>
            <a:ext cx="1142353" cy="1142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2F3AC22-A662-41CB-8BA0-D2D22C92A51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5" y="4777381"/>
            <a:ext cx="1160567" cy="1160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5A030D8-8F7A-46CB-99A7-7A978CFAE5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634" y="833807"/>
            <a:ext cx="1131053" cy="1131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750110FC-86B2-418D-9942-7696C7A056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791" y="2614489"/>
            <a:ext cx="1133709" cy="1133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ABCF635-B54B-45BC-B13E-3642642AC6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19" y="4833895"/>
            <a:ext cx="1133710" cy="1133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1A047F54-62C2-4FA1-8771-E19B0290E657}"/>
              </a:ext>
            </a:extLst>
          </p:cNvPr>
          <p:cNvSpPr/>
          <p:nvPr/>
        </p:nvSpPr>
        <p:spPr>
          <a:xfrm>
            <a:off x="2310892" y="656029"/>
            <a:ext cx="1318214" cy="1296552"/>
          </a:xfrm>
          <a:prstGeom prst="roundRect">
            <a:avLst/>
          </a:prstGeom>
          <a:noFill/>
          <a:ln w="57150">
            <a:solidFill>
              <a:srgbClr val="2FE4F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4F59C470-0C99-47A8-81A5-9F479D814AA2}"/>
              </a:ext>
            </a:extLst>
          </p:cNvPr>
          <p:cNvSpPr/>
          <p:nvPr/>
        </p:nvSpPr>
        <p:spPr>
          <a:xfrm>
            <a:off x="5286356" y="23156"/>
            <a:ext cx="1211623" cy="1249751"/>
          </a:xfrm>
          <a:prstGeom prst="roundRect">
            <a:avLst/>
          </a:prstGeom>
          <a:noFill/>
          <a:ln w="57150">
            <a:solidFill>
              <a:srgbClr val="2FE4F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4CE4A828-7F07-4D9B-A019-E19D2F2C5EE9}"/>
              </a:ext>
            </a:extLst>
          </p:cNvPr>
          <p:cNvSpPr/>
          <p:nvPr/>
        </p:nvSpPr>
        <p:spPr>
          <a:xfrm>
            <a:off x="8334418" y="729512"/>
            <a:ext cx="1318214" cy="1296552"/>
          </a:xfrm>
          <a:prstGeom prst="roundRect">
            <a:avLst/>
          </a:prstGeom>
          <a:noFill/>
          <a:ln w="57150">
            <a:solidFill>
              <a:srgbClr val="2FE4F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56466F64-8884-4D13-8E85-D4967758C0CB}"/>
              </a:ext>
            </a:extLst>
          </p:cNvPr>
          <p:cNvSpPr/>
          <p:nvPr/>
        </p:nvSpPr>
        <p:spPr>
          <a:xfrm>
            <a:off x="9298420" y="2508307"/>
            <a:ext cx="1318214" cy="1296552"/>
          </a:xfrm>
          <a:prstGeom prst="roundRect">
            <a:avLst/>
          </a:prstGeom>
          <a:noFill/>
          <a:ln w="57150">
            <a:solidFill>
              <a:srgbClr val="2FE4F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0CA49DF1-3555-40D7-B5D5-E287499CBC2B}"/>
              </a:ext>
            </a:extLst>
          </p:cNvPr>
          <p:cNvSpPr/>
          <p:nvPr/>
        </p:nvSpPr>
        <p:spPr>
          <a:xfrm>
            <a:off x="9717967" y="4754399"/>
            <a:ext cx="1318214" cy="1296552"/>
          </a:xfrm>
          <a:prstGeom prst="roundRect">
            <a:avLst/>
          </a:prstGeom>
          <a:noFill/>
          <a:ln w="57150">
            <a:solidFill>
              <a:srgbClr val="2FE4F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A64B6C64-1CCB-4A3E-8E8D-D9DEB3916C72}"/>
              </a:ext>
            </a:extLst>
          </p:cNvPr>
          <p:cNvSpPr/>
          <p:nvPr/>
        </p:nvSpPr>
        <p:spPr>
          <a:xfrm>
            <a:off x="1401528" y="2492152"/>
            <a:ext cx="1318214" cy="1296552"/>
          </a:xfrm>
          <a:prstGeom prst="roundRect">
            <a:avLst/>
          </a:prstGeom>
          <a:noFill/>
          <a:ln w="57150">
            <a:solidFill>
              <a:srgbClr val="2FE4F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16E923E2-93E9-4848-8C76-37591632B4F5}"/>
              </a:ext>
            </a:extLst>
          </p:cNvPr>
          <p:cNvSpPr/>
          <p:nvPr/>
        </p:nvSpPr>
        <p:spPr>
          <a:xfrm>
            <a:off x="835320" y="4672216"/>
            <a:ext cx="1318214" cy="1296552"/>
          </a:xfrm>
          <a:prstGeom prst="roundRect">
            <a:avLst/>
          </a:prstGeom>
          <a:noFill/>
          <a:ln w="57150">
            <a:solidFill>
              <a:srgbClr val="2FE4F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43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8" grpId="0" animBg="1"/>
      <p:bldP spid="16" grpId="0" animBg="1"/>
      <p:bldP spid="20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1067D2-1708-46B6-9CC0-232C97EC0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66" r="17743"/>
          <a:stretch/>
        </p:blipFill>
        <p:spPr>
          <a:xfrm rot="5400000">
            <a:off x="9044449" y="-708551"/>
            <a:ext cx="2449102" cy="384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D75CC1-B4D5-48C1-8C5C-1FBF72023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0" y="2439000"/>
            <a:ext cx="6673500" cy="4449000"/>
          </a:xfrm>
          <a:prstGeom prst="rect">
            <a:avLst/>
          </a:prstGeom>
        </p:spPr>
      </p:pic>
      <p:sp>
        <p:nvSpPr>
          <p:cNvPr id="8" name="Текст 20">
            <a:extLst>
              <a:ext uri="{FF2B5EF4-FFF2-40B4-BE49-F238E27FC236}">
                <a16:creationId xmlns:a16="http://schemas.microsoft.com/office/drawing/2014/main" id="{1FBFB381-328C-4790-8FB0-DCF0DC9A03AB}"/>
              </a:ext>
            </a:extLst>
          </p:cNvPr>
          <p:cNvSpPr txBox="1">
            <a:spLocks/>
          </p:cNvSpPr>
          <p:nvPr/>
        </p:nvSpPr>
        <p:spPr>
          <a:xfrm>
            <a:off x="1011238" y="2573338"/>
            <a:ext cx="6442075" cy="164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indent="0" algn="ctr" defTabSz="914400" rtl="0" eaLnBrk="1" latinLnBrk="0" hangingPunct="1"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81B021BF-A146-4486-952C-321C2E738A90}"/>
              </a:ext>
            </a:extLst>
          </p:cNvPr>
          <p:cNvSpPr/>
          <p:nvPr/>
        </p:nvSpPr>
        <p:spPr>
          <a:xfrm>
            <a:off x="0" y="-10104"/>
            <a:ext cx="9246000" cy="6868104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93430012-BA3A-4636-B839-750794681A1D}"/>
              </a:ext>
            </a:extLst>
          </p:cNvPr>
          <p:cNvSpPr/>
          <p:nvPr/>
        </p:nvSpPr>
        <p:spPr>
          <a:xfrm>
            <a:off x="835155" y="2158894"/>
            <a:ext cx="7780845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9811CCE-425E-421D-906F-FDB5FF116926}"/>
              </a:ext>
            </a:extLst>
          </p:cNvPr>
          <p:cNvSpPr/>
          <p:nvPr/>
        </p:nvSpPr>
        <p:spPr>
          <a:xfrm>
            <a:off x="6874669" y="4686300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rgbClr val="F05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3891D6C-164C-4F07-94B0-55B67C0190FD}"/>
              </a:ext>
            </a:extLst>
          </p:cNvPr>
          <p:cNvSpPr/>
          <p:nvPr/>
        </p:nvSpPr>
        <p:spPr>
          <a:xfrm>
            <a:off x="8211000" y="1809000"/>
            <a:ext cx="405000" cy="349894"/>
          </a:xfrm>
          <a:prstGeom prst="triangle">
            <a:avLst/>
          </a:prstGeom>
          <a:solidFill>
            <a:srgbClr val="F05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907791" y="2789034"/>
            <a:ext cx="6878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ВСЁ В НАШИХ РУКАХ</a:t>
            </a:r>
          </a:p>
        </p:txBody>
      </p:sp>
    </p:spTree>
    <p:extLst>
      <p:ext uri="{BB962C8B-B14F-4D97-AF65-F5344CB8AC3E}">
        <p14:creationId xmlns:p14="http://schemas.microsoft.com/office/powerpoint/2010/main" val="214324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4BF428D-7BA3-4802-812A-E47FC9D3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0619" y="239715"/>
            <a:ext cx="5529214" cy="668887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1B33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ФУНКЦИОНАЛЬНОЙ ГРАМОТНОСТИ</a:t>
            </a:r>
            <a:endParaRPr lang="ru-RU" sz="1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9764ED-30F0-4029-AFB2-805CDFE93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364" y="774000"/>
            <a:ext cx="6301364" cy="255795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ФУНКЦИОНАЛЬНОЙ ГРАМОТНОСТИ включает в себя способность учащихся применять предметные знания и базовые навыки для решения повседневных задач, умение комплексно решать проблемы разной степени сложности в ситуациях, выходящих за рамки учебного пространства.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помочь каждому учащемуся стать цельной личностью, реализовать свой потенциал в функционировании в системе социальных отношений, формировании общего будущего.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возможно через формирование и развитие у каждого учащегося устойчивых навыков применения полученных в школе знаний на практике, в реальных жизненных ситуациях.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2360E3-5067-4646-B179-0EC3EF2AC25F}"/>
              </a:ext>
            </a:extLst>
          </p:cNvPr>
          <p:cNvSpPr txBox="1"/>
          <p:nvPr/>
        </p:nvSpPr>
        <p:spPr>
          <a:xfrm>
            <a:off x="5924125" y="3681552"/>
            <a:ext cx="30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4C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33B4D7-55CD-4317-8FCA-5F2A32EA4550}"/>
              </a:ext>
            </a:extLst>
          </p:cNvPr>
          <p:cNvSpPr txBox="1"/>
          <p:nvPr/>
        </p:nvSpPr>
        <p:spPr>
          <a:xfrm>
            <a:off x="5933745" y="5822459"/>
            <a:ext cx="30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4C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2360E3-5067-4646-B179-0EC3EF2AC25F}"/>
              </a:ext>
            </a:extLst>
          </p:cNvPr>
          <p:cNvSpPr txBox="1"/>
          <p:nvPr/>
        </p:nvSpPr>
        <p:spPr>
          <a:xfrm>
            <a:off x="5935787" y="4742835"/>
            <a:ext cx="30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4C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12"/>
          <a:stretch/>
        </p:blipFill>
        <p:spPr>
          <a:xfrm>
            <a:off x="336000" y="414000"/>
            <a:ext cx="5289363" cy="6230993"/>
          </a:xfrm>
          <a:prstGeom prst="rect">
            <a:avLst/>
          </a:prstGeom>
        </p:spPr>
      </p:pic>
      <p:sp>
        <p:nvSpPr>
          <p:cNvPr id="42" name="Заголовок 4">
            <a:extLst>
              <a:ext uri="{FF2B5EF4-FFF2-40B4-BE49-F238E27FC236}">
                <a16:creationId xmlns:a16="http://schemas.microsoft.com/office/drawing/2014/main" id="{6FBE56E1-C099-4765-BEEA-D6CB6AF9E7CE}"/>
              </a:ext>
            </a:extLst>
          </p:cNvPr>
          <p:cNvSpPr txBox="1">
            <a:spLocks/>
          </p:cNvSpPr>
          <p:nvPr/>
        </p:nvSpPr>
        <p:spPr>
          <a:xfrm>
            <a:off x="7221000" y="3391452"/>
            <a:ext cx="5085000" cy="668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B334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Подход к разработке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СОДЕРЖАНИЯ ЗАДАНИЙ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3" name="Текст 6">
            <a:extLst>
              <a:ext uri="{FF2B5EF4-FFF2-40B4-BE49-F238E27FC236}">
                <a16:creationId xmlns:a16="http://schemas.microsoft.com/office/drawing/2014/main" id="{DCCD8012-2B91-4393-A9D5-B27EA832D5F3}"/>
              </a:ext>
            </a:extLst>
          </p:cNvPr>
          <p:cNvSpPr txBox="1">
            <a:spLocks/>
          </p:cNvSpPr>
          <p:nvPr/>
        </p:nvSpPr>
        <p:spPr>
          <a:xfrm>
            <a:off x="5924125" y="4119838"/>
            <a:ext cx="6075000" cy="21119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Современному учителю необходимо разбираться в принципах конструирования заданий, ему надо уметь самостоятельно их составлять в зависимости от развиваемой компетенции, контекста, дидактической единицы предметного содержания, индивидуальных особенностей ученика.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содержание задач целесообразно учитывать принципиальную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взаимосвязь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академической и функциональной грамотности.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98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6">
            <a:extLst>
              <a:ext uri="{FF2B5EF4-FFF2-40B4-BE49-F238E27FC236}">
                <a16:creationId xmlns:a16="http://schemas.microsoft.com/office/drawing/2014/main" id="{954C1375-57EF-482E-8847-02769D6947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6000" y="3057649"/>
            <a:ext cx="4726586" cy="47939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rgbClr val="233E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Академическая грамотность (инвариантная часть) служит фундаментом для развития функциональной грамотности.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782A151-7EFB-45C4-8CFA-1BF106945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6000" y="1269000"/>
            <a:ext cx="1215000" cy="1445944"/>
          </a:xfrm>
          <a:prstGeom prst="rect">
            <a:avLst/>
          </a:prstGeom>
        </p:spPr>
      </p:pic>
      <p:sp>
        <p:nvSpPr>
          <p:cNvPr id="49" name="Прямоугольник: скругленные углы 3">
            <a:extLst>
              <a:ext uri="{FF2B5EF4-FFF2-40B4-BE49-F238E27FC236}">
                <a16:creationId xmlns:a16="http://schemas.microsoft.com/office/drawing/2014/main" id="{C1B2CBEC-85AE-4CA2-A53D-6443937E9DB9}"/>
              </a:ext>
            </a:extLst>
          </p:cNvPr>
          <p:cNvSpPr/>
          <p:nvPr/>
        </p:nvSpPr>
        <p:spPr>
          <a:xfrm>
            <a:off x="1731000" y="702043"/>
            <a:ext cx="2205000" cy="56700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Прямоугольный треугольник 49">
            <a:extLst>
              <a:ext uri="{FF2B5EF4-FFF2-40B4-BE49-F238E27FC236}">
                <a16:creationId xmlns:a16="http://schemas.microsoft.com/office/drawing/2014/main" id="{7DCE59AD-FC60-4C5C-AE82-62B4D90D5FA2}"/>
              </a:ext>
            </a:extLst>
          </p:cNvPr>
          <p:cNvSpPr/>
          <p:nvPr/>
        </p:nvSpPr>
        <p:spPr>
          <a:xfrm rot="5400000">
            <a:off x="3941725" y="1662544"/>
            <a:ext cx="180000" cy="180000"/>
          </a:xfrm>
          <a:prstGeom prst="rtTriangle">
            <a:avLst/>
          </a:prstGeom>
          <a:solidFill>
            <a:srgbClr val="C02E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ый треугольник 50">
            <a:extLst>
              <a:ext uri="{FF2B5EF4-FFF2-40B4-BE49-F238E27FC236}">
                <a16:creationId xmlns:a16="http://schemas.microsoft.com/office/drawing/2014/main" id="{1D9D3830-051D-4E4A-83E9-73D851EF959D}"/>
              </a:ext>
            </a:extLst>
          </p:cNvPr>
          <p:cNvSpPr/>
          <p:nvPr/>
        </p:nvSpPr>
        <p:spPr>
          <a:xfrm>
            <a:off x="3940941" y="1008117"/>
            <a:ext cx="180000" cy="180000"/>
          </a:xfrm>
          <a:prstGeom prst="rtTriangle">
            <a:avLst/>
          </a:prstGeom>
          <a:solidFill>
            <a:srgbClr val="C02E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ый треугольник 51">
            <a:extLst>
              <a:ext uri="{FF2B5EF4-FFF2-40B4-BE49-F238E27FC236}">
                <a16:creationId xmlns:a16="http://schemas.microsoft.com/office/drawing/2014/main" id="{4C8C309C-D66E-45D8-977B-974B6A270B55}"/>
              </a:ext>
            </a:extLst>
          </p:cNvPr>
          <p:cNvSpPr/>
          <p:nvPr/>
        </p:nvSpPr>
        <p:spPr>
          <a:xfrm rot="10800000">
            <a:off x="1560384" y="1662544"/>
            <a:ext cx="180000" cy="180000"/>
          </a:xfrm>
          <a:prstGeom prst="rtTriangle">
            <a:avLst/>
          </a:prstGeom>
          <a:solidFill>
            <a:srgbClr val="C02E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ый треугольник 52">
            <a:extLst>
              <a:ext uri="{FF2B5EF4-FFF2-40B4-BE49-F238E27FC236}">
                <a16:creationId xmlns:a16="http://schemas.microsoft.com/office/drawing/2014/main" id="{C1ABCE57-E8A8-456D-9116-7EE7D151C52A}"/>
              </a:ext>
            </a:extLst>
          </p:cNvPr>
          <p:cNvSpPr/>
          <p:nvPr/>
        </p:nvSpPr>
        <p:spPr>
          <a:xfrm rot="16200000">
            <a:off x="1560384" y="1008117"/>
            <a:ext cx="180000" cy="180000"/>
          </a:xfrm>
          <a:prstGeom prst="rtTriangle">
            <a:avLst/>
          </a:prstGeom>
          <a:solidFill>
            <a:srgbClr val="C02E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A07C2B56-D446-4D72-AA92-7A854D6ECD69}"/>
              </a:ext>
            </a:extLst>
          </p:cNvPr>
          <p:cNvSpPr/>
          <p:nvPr/>
        </p:nvSpPr>
        <p:spPr>
          <a:xfrm>
            <a:off x="1560384" y="1188117"/>
            <a:ext cx="2562909" cy="474427"/>
          </a:xfrm>
          <a:prstGeom prst="rect">
            <a:avLst/>
          </a:prstGeom>
          <a:solidFill>
            <a:srgbClr val="F24C2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F556F34A-69B1-4EC4-BDA6-C6670FF9FF93}"/>
              </a:ext>
            </a:extLst>
          </p:cNvPr>
          <p:cNvSpPr/>
          <p:nvPr/>
        </p:nvSpPr>
        <p:spPr>
          <a:xfrm>
            <a:off x="1953841" y="1167612"/>
            <a:ext cx="174440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АКАДЕМИЧЕСКАЯ ГРАМОТНОСТЬ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9BC12661-2F97-456E-B5E2-AFFB5FC6AD6A}"/>
              </a:ext>
            </a:extLst>
          </p:cNvPr>
          <p:cNvSpPr/>
          <p:nvPr/>
        </p:nvSpPr>
        <p:spPr>
          <a:xfrm>
            <a:off x="1724569" y="2033415"/>
            <a:ext cx="2151688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моделирует ту или иную область научного познания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FAE854C5-0971-4B3B-BAF8-B4F90BECF229}"/>
              </a:ext>
            </a:extLst>
          </p:cNvPr>
          <p:cNvSpPr/>
          <p:nvPr/>
        </p:nvSpPr>
        <p:spPr>
          <a:xfrm>
            <a:off x="1734910" y="2700579"/>
            <a:ext cx="2151688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предполагает развитие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причинно-следственного,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линейного мышления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31253CC-7F5C-4812-A419-BF73AD5B45CD}"/>
              </a:ext>
            </a:extLst>
          </p:cNvPr>
          <p:cNvSpPr/>
          <p:nvPr/>
        </p:nvSpPr>
        <p:spPr>
          <a:xfrm>
            <a:off x="1737250" y="3776768"/>
            <a:ext cx="2151688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конструируется на базе классической системы формирования понятий на основе преимущественного использования индуктивного метода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902E52B3-C787-407F-BC81-EAC7E62384E1}"/>
              </a:ext>
            </a:extLst>
          </p:cNvPr>
          <p:cNvSpPr/>
          <p:nvPr/>
        </p:nvSpPr>
        <p:spPr>
          <a:xfrm>
            <a:off x="1740702" y="5011782"/>
            <a:ext cx="2151688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ученики осваивают систему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понятий конкретной науки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и их теоретические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обобщения</a:t>
            </a:r>
          </a:p>
        </p:txBody>
      </p:sp>
    </p:spTree>
    <p:extLst>
      <p:ext uri="{BB962C8B-B14F-4D97-AF65-F5344CB8AC3E}">
        <p14:creationId xmlns:p14="http://schemas.microsoft.com/office/powerpoint/2010/main" val="929298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6">
            <a:extLst>
              <a:ext uri="{FF2B5EF4-FFF2-40B4-BE49-F238E27FC236}">
                <a16:creationId xmlns:a16="http://schemas.microsoft.com/office/drawing/2014/main" id="{954C1375-57EF-482E-8847-02769D6947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6000" y="3057649"/>
            <a:ext cx="4726586" cy="47939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rgbClr val="233E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 (вариативная часть) отражает новое содержание грамотности, связанное с изменениями  и перспективами развития в различных жизни общества.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782A151-7EFB-45C4-8CFA-1BF106945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6000" y="1269000"/>
            <a:ext cx="1215000" cy="144594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A6EBD3-553C-4007-873C-A3BB5A90A69C}"/>
              </a:ext>
            </a:extLst>
          </p:cNvPr>
          <p:cNvSpPr/>
          <p:nvPr/>
        </p:nvSpPr>
        <p:spPr>
          <a:xfrm>
            <a:off x="2029585" y="869524"/>
            <a:ext cx="174440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ФУНКЦИОНАЛЬНАЯ ГРАМОТНОСТЬ</a:t>
            </a:r>
          </a:p>
        </p:txBody>
      </p:sp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id="{B10E721B-CDB8-4ABA-BE5E-4B48D6BA8960}"/>
              </a:ext>
            </a:extLst>
          </p:cNvPr>
          <p:cNvSpPr/>
          <p:nvPr/>
        </p:nvSpPr>
        <p:spPr>
          <a:xfrm rot="5400000">
            <a:off x="4061549" y="1567046"/>
            <a:ext cx="180000" cy="180000"/>
          </a:xfrm>
          <a:prstGeom prst="rtTriangle">
            <a:avLst/>
          </a:prstGeom>
          <a:solidFill>
            <a:srgbClr val="233E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2B39FC0C-9014-4C68-8B7E-6CC5F4897B92}"/>
              </a:ext>
            </a:extLst>
          </p:cNvPr>
          <p:cNvSpPr/>
          <p:nvPr/>
        </p:nvSpPr>
        <p:spPr>
          <a:xfrm>
            <a:off x="4060765" y="912619"/>
            <a:ext cx="180000" cy="180000"/>
          </a:xfrm>
          <a:prstGeom prst="rtTriangle">
            <a:avLst/>
          </a:prstGeom>
          <a:solidFill>
            <a:srgbClr val="233E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010E8C9E-2438-482F-8241-05474DE2A1CD}"/>
              </a:ext>
            </a:extLst>
          </p:cNvPr>
          <p:cNvSpPr/>
          <p:nvPr/>
        </p:nvSpPr>
        <p:spPr>
          <a:xfrm rot="16200000">
            <a:off x="1680208" y="912619"/>
            <a:ext cx="180000" cy="180000"/>
          </a:xfrm>
          <a:prstGeom prst="rtTriangle">
            <a:avLst/>
          </a:prstGeom>
          <a:solidFill>
            <a:srgbClr val="233E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: скругленные углы 47">
            <a:extLst>
              <a:ext uri="{FF2B5EF4-FFF2-40B4-BE49-F238E27FC236}">
                <a16:creationId xmlns:a16="http://schemas.microsoft.com/office/drawing/2014/main" id="{E1E1EA30-63A8-43F4-AA36-FB02EBE434D2}"/>
              </a:ext>
            </a:extLst>
          </p:cNvPr>
          <p:cNvSpPr/>
          <p:nvPr/>
        </p:nvSpPr>
        <p:spPr>
          <a:xfrm>
            <a:off x="1849867" y="593809"/>
            <a:ext cx="2205000" cy="56700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812C7C4-4A65-4D95-BDF8-D351EAF4EE90}"/>
              </a:ext>
            </a:extLst>
          </p:cNvPr>
          <p:cNvSpPr/>
          <p:nvPr/>
        </p:nvSpPr>
        <p:spPr>
          <a:xfrm>
            <a:off x="1680208" y="1092619"/>
            <a:ext cx="2562909" cy="47442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C6776A8-96D8-4B4D-962E-84943FCF03CA}"/>
              </a:ext>
            </a:extLst>
          </p:cNvPr>
          <p:cNvSpPr/>
          <p:nvPr/>
        </p:nvSpPr>
        <p:spPr>
          <a:xfrm>
            <a:off x="1849867" y="1935633"/>
            <a:ext cx="2151688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моделирует реальную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жизненную ситуацию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E27222B-6BCC-49B7-9350-A2F47984BF4B}"/>
              </a:ext>
            </a:extLst>
          </p:cNvPr>
          <p:cNvSpPr/>
          <p:nvPr/>
        </p:nvSpPr>
        <p:spPr>
          <a:xfrm>
            <a:off x="1860208" y="2602797"/>
            <a:ext cx="2151688" cy="9387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ориентирует на нелинейное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(вероятностное) мышление.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Сложные системы нельзя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описать только причинно-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следственными связями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9AC0672-A10B-4C83-8066-6F28137D426C}"/>
              </a:ext>
            </a:extLst>
          </p:cNvPr>
          <p:cNvSpPr/>
          <p:nvPr/>
        </p:nvSpPr>
        <p:spPr>
          <a:xfrm>
            <a:off x="1862548" y="3678986"/>
            <a:ext cx="2151688" cy="9387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конструируется на базе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концептов на основе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преимущественного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использования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дедуктивного метода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FB92FDA-1C48-45CF-A84F-8D2BBD3F72D9}"/>
              </a:ext>
            </a:extLst>
          </p:cNvPr>
          <p:cNvSpPr/>
          <p:nvPr/>
        </p:nvSpPr>
        <p:spPr>
          <a:xfrm>
            <a:off x="1866000" y="4914000"/>
            <a:ext cx="2151688" cy="12772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ученики осваивают систему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концептов, включающих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предметные знания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учеников, становятся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опорой, средством решения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задач в реальных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182D40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жизненных ситуациях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78A5925-6E21-4D8B-8421-AE6BFD965234}"/>
              </a:ext>
            </a:extLst>
          </p:cNvPr>
          <p:cNvSpPr/>
          <p:nvPr/>
        </p:nvSpPr>
        <p:spPr>
          <a:xfrm>
            <a:off x="2098138" y="1079883"/>
            <a:ext cx="174440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ФУНКЦИОНАЛЬНАЯ ГРАМОТНОСТЬ</a:t>
            </a:r>
          </a:p>
        </p:txBody>
      </p:sp>
    </p:spTree>
    <p:extLst>
      <p:ext uri="{BB962C8B-B14F-4D97-AF65-F5344CB8AC3E}">
        <p14:creationId xmlns:p14="http://schemas.microsoft.com/office/powerpoint/2010/main" val="1902581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9A4C0DD-BAAA-4049-9F83-4C70C08B620F}"/>
              </a:ext>
            </a:extLst>
          </p:cNvPr>
          <p:cNvSpPr/>
          <p:nvPr/>
        </p:nvSpPr>
        <p:spPr>
          <a:xfrm rot="2689455">
            <a:off x="6550219" y="1441548"/>
            <a:ext cx="613694" cy="6136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BCE176-3A3A-4219-960B-7E88364E244F}"/>
              </a:ext>
            </a:extLst>
          </p:cNvPr>
          <p:cNvSpPr txBox="1"/>
          <p:nvPr/>
        </p:nvSpPr>
        <p:spPr>
          <a:xfrm>
            <a:off x="6609241" y="1517562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9F2AD0-04E1-4AB9-AC87-3EC9149691A9}"/>
              </a:ext>
            </a:extLst>
          </p:cNvPr>
          <p:cNvSpPr txBox="1"/>
          <p:nvPr/>
        </p:nvSpPr>
        <p:spPr>
          <a:xfrm>
            <a:off x="7491000" y="1232724"/>
            <a:ext cx="460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комплексный характер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667694E-A818-440B-97BB-D2EFCDA1DDD0}"/>
              </a:ext>
            </a:extLst>
          </p:cNvPr>
          <p:cNvSpPr/>
          <p:nvPr/>
        </p:nvSpPr>
        <p:spPr>
          <a:xfrm>
            <a:off x="8165999" y="1539000"/>
            <a:ext cx="38699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структура задания предполагает ряд взаимосвязанных задач, выстраиваемых на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основе комплекса информационных средств и предполагающих различные формы работы с информацией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DDB8A27-0500-444C-9BD0-36FE2B16ACBA}"/>
              </a:ext>
            </a:extLst>
          </p:cNvPr>
          <p:cNvSpPr/>
          <p:nvPr/>
        </p:nvSpPr>
        <p:spPr>
          <a:xfrm>
            <a:off x="8165998" y="2986856"/>
            <a:ext cx="38700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предметные знания и умения учеников становятся опорой, средством решения задач в реальных жизненных ситуациях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754635B-5C8B-4B52-B0CA-94FAFBFF577A}"/>
              </a:ext>
            </a:extLst>
          </p:cNvPr>
          <p:cNvSpPr/>
          <p:nvPr/>
        </p:nvSpPr>
        <p:spPr>
          <a:xfrm>
            <a:off x="8165998" y="4319428"/>
            <a:ext cx="3869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моделирует реальную, жизненную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ситуацию в различных контекстах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DF3B9B3-D1CF-465F-BAAC-A76D5732D4FF}"/>
              </a:ext>
            </a:extLst>
          </p:cNvPr>
          <p:cNvSpPr/>
          <p:nvPr/>
        </p:nvSpPr>
        <p:spPr>
          <a:xfrm>
            <a:off x="8165999" y="5389650"/>
            <a:ext cx="3869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конструируется на основе концептов с преимущественным использованием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дедуктивного метода; ориентирует на нелинейное мышление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8CC53EC2-8418-4A1F-B254-1AB8B43FF781}"/>
              </a:ext>
            </a:extLst>
          </p:cNvPr>
          <p:cNvSpPr/>
          <p:nvPr/>
        </p:nvSpPr>
        <p:spPr>
          <a:xfrm rot="2689455">
            <a:off x="6549378" y="2746098"/>
            <a:ext cx="613694" cy="6136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AE90AF-0C49-4E70-801F-C742A62FEB2D}"/>
              </a:ext>
            </a:extLst>
          </p:cNvPr>
          <p:cNvSpPr txBox="1"/>
          <p:nvPr/>
        </p:nvSpPr>
        <p:spPr>
          <a:xfrm>
            <a:off x="6608400" y="2822112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5F3D990B-820E-4EAF-82B8-E58645BD3D44}"/>
              </a:ext>
            </a:extLst>
          </p:cNvPr>
          <p:cNvSpPr/>
          <p:nvPr/>
        </p:nvSpPr>
        <p:spPr>
          <a:xfrm rot="2689455">
            <a:off x="6549377" y="4050648"/>
            <a:ext cx="613694" cy="6136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18981D-1086-4742-A85D-E28A164760EB}"/>
              </a:ext>
            </a:extLst>
          </p:cNvPr>
          <p:cNvSpPr txBox="1"/>
          <p:nvPr/>
        </p:nvSpPr>
        <p:spPr>
          <a:xfrm>
            <a:off x="6608399" y="4126662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7EC1D7FD-6D7F-4E9C-A243-53BDD89BB57B}"/>
              </a:ext>
            </a:extLst>
          </p:cNvPr>
          <p:cNvSpPr/>
          <p:nvPr/>
        </p:nvSpPr>
        <p:spPr>
          <a:xfrm rot="2689455">
            <a:off x="6549377" y="5349422"/>
            <a:ext cx="613694" cy="6136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53D5C0-35CC-444B-BF8D-E975C163D6B6}"/>
              </a:ext>
            </a:extLst>
          </p:cNvPr>
          <p:cNvSpPr txBox="1"/>
          <p:nvPr/>
        </p:nvSpPr>
        <p:spPr>
          <a:xfrm>
            <a:off x="6608399" y="5425436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E63940-1751-46EF-93A2-C27AFA91D1C7}"/>
              </a:ext>
            </a:extLst>
          </p:cNvPr>
          <p:cNvSpPr txBox="1"/>
          <p:nvPr/>
        </p:nvSpPr>
        <p:spPr>
          <a:xfrm>
            <a:off x="7290170" y="315516"/>
            <a:ext cx="4745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Характерные черты заданий на развитие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4C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ФУНКЦИОНАЛЬНОЙ ГРАМОТНОСТИ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F2AD0-04E1-4AB9-AC87-3EC9149691A9}"/>
              </a:ext>
            </a:extLst>
          </p:cNvPr>
          <p:cNvSpPr txBox="1"/>
          <p:nvPr/>
        </p:nvSpPr>
        <p:spPr>
          <a:xfrm>
            <a:off x="7495800" y="2648302"/>
            <a:ext cx="460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компетентностная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ориентированность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9F2AD0-04E1-4AB9-AC87-3EC9149691A9}"/>
              </a:ext>
            </a:extLst>
          </p:cNvPr>
          <p:cNvSpPr txBox="1"/>
          <p:nvPr/>
        </p:nvSpPr>
        <p:spPr>
          <a:xfrm>
            <a:off x="7538307" y="3856699"/>
            <a:ext cx="460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контекстность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9F2AD0-04E1-4AB9-AC87-3EC9149691A9}"/>
              </a:ext>
            </a:extLst>
          </p:cNvPr>
          <p:cNvSpPr txBox="1"/>
          <p:nvPr/>
        </p:nvSpPr>
        <p:spPr>
          <a:xfrm>
            <a:off x="7538307" y="5065096"/>
            <a:ext cx="460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концептная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ориентированность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DA232E-4D8C-4488-A0E1-153EAD67D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238" y="774000"/>
            <a:ext cx="6129390" cy="5076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795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9A4C0DD-BAAA-4049-9F83-4C70C08B620F}"/>
              </a:ext>
            </a:extLst>
          </p:cNvPr>
          <p:cNvSpPr/>
          <p:nvPr/>
        </p:nvSpPr>
        <p:spPr>
          <a:xfrm rot="2689455">
            <a:off x="6550219" y="1441548"/>
            <a:ext cx="613694" cy="6136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BCE176-3A3A-4219-960B-7E88364E244F}"/>
              </a:ext>
            </a:extLst>
          </p:cNvPr>
          <p:cNvSpPr txBox="1"/>
          <p:nvPr/>
        </p:nvSpPr>
        <p:spPr>
          <a:xfrm>
            <a:off x="6609241" y="1517562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9F2AD0-04E1-4AB9-AC87-3EC9149691A9}"/>
              </a:ext>
            </a:extLst>
          </p:cNvPr>
          <p:cNvSpPr txBox="1"/>
          <p:nvPr/>
        </p:nvSpPr>
        <p:spPr>
          <a:xfrm>
            <a:off x="7425666" y="1546471"/>
            <a:ext cx="460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точно указывает на деятельность обучающихся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DDB8A27-0500-444C-9BD0-36FE2B16ACBA}"/>
              </a:ext>
            </a:extLst>
          </p:cNvPr>
          <p:cNvSpPr/>
          <p:nvPr/>
        </p:nvSpPr>
        <p:spPr>
          <a:xfrm>
            <a:off x="8165998" y="2986856"/>
            <a:ext cx="38700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выдержки из статей, отчетов,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инфографики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карты и другие материалы по рассматриваемому вопросу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754635B-5C8B-4B52-B0CA-94FAFBFF577A}"/>
              </a:ext>
            </a:extLst>
          </p:cNvPr>
          <p:cNvSpPr/>
          <p:nvPr/>
        </p:nvSpPr>
        <p:spPr>
          <a:xfrm>
            <a:off x="8165998" y="4403545"/>
            <a:ext cx="3869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виде текста, рисунка, диаграммы, схемы, графика реальной зависимости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DF3B9B3-D1CF-465F-BAAC-A76D5732D4FF}"/>
              </a:ext>
            </a:extLst>
          </p:cNvPr>
          <p:cNvSpPr/>
          <p:nvPr/>
        </p:nvSpPr>
        <p:spPr>
          <a:xfrm>
            <a:off x="8165999" y="5389650"/>
            <a:ext cx="3869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побуждает к сопоставлению, поиску недостающих элементов для решения отдельных задач 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8CC53EC2-8418-4A1F-B254-1AB8B43FF781}"/>
              </a:ext>
            </a:extLst>
          </p:cNvPr>
          <p:cNvSpPr/>
          <p:nvPr/>
        </p:nvSpPr>
        <p:spPr>
          <a:xfrm rot="2689455">
            <a:off x="6549378" y="2746098"/>
            <a:ext cx="613694" cy="6136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AE90AF-0C49-4E70-801F-C742A62FEB2D}"/>
              </a:ext>
            </a:extLst>
          </p:cNvPr>
          <p:cNvSpPr txBox="1"/>
          <p:nvPr/>
        </p:nvSpPr>
        <p:spPr>
          <a:xfrm>
            <a:off x="6608400" y="2822112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5F3D990B-820E-4EAF-82B8-E58645BD3D44}"/>
              </a:ext>
            </a:extLst>
          </p:cNvPr>
          <p:cNvSpPr/>
          <p:nvPr/>
        </p:nvSpPr>
        <p:spPr>
          <a:xfrm rot="2689455">
            <a:off x="6549377" y="4050648"/>
            <a:ext cx="613694" cy="6136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18981D-1086-4742-A85D-E28A164760EB}"/>
              </a:ext>
            </a:extLst>
          </p:cNvPr>
          <p:cNvSpPr txBox="1"/>
          <p:nvPr/>
        </p:nvSpPr>
        <p:spPr>
          <a:xfrm>
            <a:off x="6608399" y="4126662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7EC1D7FD-6D7F-4E9C-A243-53BDD89BB57B}"/>
              </a:ext>
            </a:extLst>
          </p:cNvPr>
          <p:cNvSpPr/>
          <p:nvPr/>
        </p:nvSpPr>
        <p:spPr>
          <a:xfrm rot="2689455">
            <a:off x="6549377" y="5349422"/>
            <a:ext cx="613694" cy="61369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53D5C0-35CC-444B-BF8D-E975C163D6B6}"/>
              </a:ext>
            </a:extLst>
          </p:cNvPr>
          <p:cNvSpPr txBox="1"/>
          <p:nvPr/>
        </p:nvSpPr>
        <p:spPr>
          <a:xfrm>
            <a:off x="6608399" y="5425436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E63940-1751-46EF-93A2-C27AFA91D1C7}"/>
              </a:ext>
            </a:extLst>
          </p:cNvPr>
          <p:cNvSpPr txBox="1"/>
          <p:nvPr/>
        </p:nvSpPr>
        <p:spPr>
          <a:xfrm>
            <a:off x="7800817" y="375112"/>
            <a:ext cx="460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Формулировка задания носит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4C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КОМПЛЕКСНЫЙ ХАРАКТЕР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9F2AD0-04E1-4AB9-AC87-3EC9149691A9}"/>
              </a:ext>
            </a:extLst>
          </p:cNvPr>
          <p:cNvSpPr txBox="1"/>
          <p:nvPr/>
        </p:nvSpPr>
        <p:spPr>
          <a:xfrm>
            <a:off x="7522898" y="2484219"/>
            <a:ext cx="4607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указывает на источники информации,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необходимые для успешного решения задачи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9F2AD0-04E1-4AB9-AC87-3EC9149691A9}"/>
              </a:ext>
            </a:extLst>
          </p:cNvPr>
          <p:cNvSpPr txBox="1"/>
          <p:nvPr/>
        </p:nvSpPr>
        <p:spPr>
          <a:xfrm>
            <a:off x="7538307" y="3856699"/>
            <a:ext cx="4607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описываемая в задании ситуация может быть представлена в любой форме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9F2AD0-04E1-4AB9-AC87-3EC9149691A9}"/>
              </a:ext>
            </a:extLst>
          </p:cNvPr>
          <p:cNvSpPr txBox="1"/>
          <p:nvPr/>
        </p:nvSpPr>
        <p:spPr>
          <a:xfrm>
            <a:off x="7538307" y="5065096"/>
            <a:ext cx="460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информационная избыточность ситуации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8D58F3-C418-4088-84EE-E8B8CF0CA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411" y="339977"/>
            <a:ext cx="6021694" cy="5697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706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295FBE-D72A-4747-AFC5-38825B603D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538"/>
          <a:stretch/>
        </p:blipFill>
        <p:spPr>
          <a:xfrm>
            <a:off x="5551776" y="1944000"/>
            <a:ext cx="6667956" cy="4914000"/>
          </a:xfrm>
          <a:prstGeom prst="rect">
            <a:avLst/>
          </a:prstGeom>
        </p:spPr>
      </p:pic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3891D6C-164C-4F07-94B0-55B67C0190FD}"/>
              </a:ext>
            </a:extLst>
          </p:cNvPr>
          <p:cNvSpPr/>
          <p:nvPr/>
        </p:nvSpPr>
        <p:spPr>
          <a:xfrm>
            <a:off x="7453313" y="1789155"/>
            <a:ext cx="405000" cy="34989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9811CCE-425E-421D-906F-FDB5FF116926}"/>
              </a:ext>
            </a:extLst>
          </p:cNvPr>
          <p:cNvSpPr/>
          <p:nvPr/>
        </p:nvSpPr>
        <p:spPr>
          <a:xfrm>
            <a:off x="6141000" y="4654300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Текст 20">
            <a:extLst>
              <a:ext uri="{FF2B5EF4-FFF2-40B4-BE49-F238E27FC236}">
                <a16:creationId xmlns:a16="http://schemas.microsoft.com/office/drawing/2014/main" id="{1FBFB381-328C-4790-8FB0-DCF0DC9A03AB}"/>
              </a:ext>
            </a:extLst>
          </p:cNvPr>
          <p:cNvSpPr txBox="1">
            <a:spLocks/>
          </p:cNvSpPr>
          <p:nvPr/>
        </p:nvSpPr>
        <p:spPr>
          <a:xfrm>
            <a:off x="1011238" y="2573338"/>
            <a:ext cx="6442075" cy="164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indent="0" algn="ctr" defTabSz="914400" rtl="0" eaLnBrk="1" latinLnBrk="0" hangingPunct="1"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81B021BF-A146-4486-952C-321C2E738A90}"/>
              </a:ext>
            </a:extLst>
          </p:cNvPr>
          <p:cNvSpPr/>
          <p:nvPr/>
        </p:nvSpPr>
        <p:spPr>
          <a:xfrm>
            <a:off x="0" y="-10104"/>
            <a:ext cx="8436000" cy="6868104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93430012-BA3A-4636-B839-750794681A1D}"/>
              </a:ext>
            </a:extLst>
          </p:cNvPr>
          <p:cNvSpPr/>
          <p:nvPr/>
        </p:nvSpPr>
        <p:spPr>
          <a:xfrm>
            <a:off x="181491" y="2131403"/>
            <a:ext cx="7669509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246000" y="2542269"/>
            <a:ext cx="8829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ЧИТАТЕЛЬСКАЯ ГРАМОТНОСТЬ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344697" y="3127681"/>
            <a:ext cx="64420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Способность понимать и использовать тексты, размышлять о них и читать, чтобы достигать поставленных целей, расширять знания и возможности, участвовать в социальной жизни.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3DBD95-E506-488A-8D40-10F151DC5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4"/>
          <a:stretch/>
        </p:blipFill>
        <p:spPr>
          <a:xfrm>
            <a:off x="8436000" y="41464"/>
            <a:ext cx="3754374" cy="190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10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D3275B-164D-450E-A95E-8A1DA69AF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04" y="0"/>
            <a:ext cx="5256587" cy="39424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EAF75C-3971-4A8C-ADA4-6B38FAFB6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01" y="2459007"/>
            <a:ext cx="6598490" cy="4398993"/>
          </a:xfrm>
          <a:prstGeom prst="rect">
            <a:avLst/>
          </a:prstGeom>
        </p:spPr>
      </p:pic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3891D6C-164C-4F07-94B0-55B67C0190FD}"/>
              </a:ext>
            </a:extLst>
          </p:cNvPr>
          <p:cNvSpPr/>
          <p:nvPr/>
        </p:nvSpPr>
        <p:spPr>
          <a:xfrm>
            <a:off x="7453313" y="1789155"/>
            <a:ext cx="405000" cy="34989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9811CCE-425E-421D-906F-FDB5FF116926}"/>
              </a:ext>
            </a:extLst>
          </p:cNvPr>
          <p:cNvSpPr/>
          <p:nvPr/>
        </p:nvSpPr>
        <p:spPr>
          <a:xfrm>
            <a:off x="6141000" y="4654300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Текст 20">
            <a:extLst>
              <a:ext uri="{FF2B5EF4-FFF2-40B4-BE49-F238E27FC236}">
                <a16:creationId xmlns:a16="http://schemas.microsoft.com/office/drawing/2014/main" id="{1FBFB381-328C-4790-8FB0-DCF0DC9A03AB}"/>
              </a:ext>
            </a:extLst>
          </p:cNvPr>
          <p:cNvSpPr txBox="1">
            <a:spLocks/>
          </p:cNvSpPr>
          <p:nvPr/>
        </p:nvSpPr>
        <p:spPr>
          <a:xfrm>
            <a:off x="1011238" y="2573338"/>
            <a:ext cx="6442075" cy="164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indent="0" algn="ctr" defTabSz="914400" rtl="0" eaLnBrk="1" latinLnBrk="0" hangingPunct="1"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81B021BF-A146-4486-952C-321C2E738A90}"/>
              </a:ext>
            </a:extLst>
          </p:cNvPr>
          <p:cNvSpPr/>
          <p:nvPr/>
        </p:nvSpPr>
        <p:spPr>
          <a:xfrm>
            <a:off x="0" y="-10104"/>
            <a:ext cx="8436000" cy="6868104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93430012-BA3A-4636-B839-750794681A1D}"/>
              </a:ext>
            </a:extLst>
          </p:cNvPr>
          <p:cNvSpPr/>
          <p:nvPr/>
        </p:nvSpPr>
        <p:spPr>
          <a:xfrm>
            <a:off x="181491" y="2131403"/>
            <a:ext cx="7669509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rgbClr val="EFAA2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344697" y="2360014"/>
            <a:ext cx="8829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МАТЕМАТИЧЕСКАЯ ГРАМОТНОСТЬ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337622" y="2811263"/>
            <a:ext cx="6442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Способность формулировать. Применять и интерпретировать математику в разных контекстах. Умение строить математические рассуждения, использовать математические понятия, процедуры, факты и инструменты, чтобы описать, объяснить и предсказать явления.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753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EC8F64-0759-4A1D-86C9-A6D5983EE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79" y="-10104"/>
            <a:ext cx="5253230" cy="35021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E91850-62F1-4EBA-9AA2-06B48F8A5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1000" y="2497480"/>
            <a:ext cx="6602209" cy="4401473"/>
          </a:xfrm>
          <a:prstGeom prst="rect">
            <a:avLst/>
          </a:prstGeom>
        </p:spPr>
      </p:pic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3891D6C-164C-4F07-94B0-55B67C0190FD}"/>
              </a:ext>
            </a:extLst>
          </p:cNvPr>
          <p:cNvSpPr/>
          <p:nvPr/>
        </p:nvSpPr>
        <p:spPr>
          <a:xfrm>
            <a:off x="7453313" y="1789155"/>
            <a:ext cx="405000" cy="34989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E9811CCE-425E-421D-906F-FDB5FF116926}"/>
              </a:ext>
            </a:extLst>
          </p:cNvPr>
          <p:cNvSpPr/>
          <p:nvPr/>
        </p:nvSpPr>
        <p:spPr>
          <a:xfrm>
            <a:off x="6141000" y="4654300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Текст 20">
            <a:extLst>
              <a:ext uri="{FF2B5EF4-FFF2-40B4-BE49-F238E27FC236}">
                <a16:creationId xmlns:a16="http://schemas.microsoft.com/office/drawing/2014/main" id="{1FBFB381-328C-4790-8FB0-DCF0DC9A03AB}"/>
              </a:ext>
            </a:extLst>
          </p:cNvPr>
          <p:cNvSpPr txBox="1">
            <a:spLocks/>
          </p:cNvSpPr>
          <p:nvPr/>
        </p:nvSpPr>
        <p:spPr>
          <a:xfrm>
            <a:off x="1011238" y="2573338"/>
            <a:ext cx="6442075" cy="164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indent="0" algn="ctr" defTabSz="914400" rtl="0" eaLnBrk="1" latinLnBrk="0" hangingPunct="1"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81B021BF-A146-4486-952C-321C2E738A90}"/>
              </a:ext>
            </a:extLst>
          </p:cNvPr>
          <p:cNvSpPr/>
          <p:nvPr/>
        </p:nvSpPr>
        <p:spPr>
          <a:xfrm>
            <a:off x="0" y="-10104"/>
            <a:ext cx="8436000" cy="6868104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93430012-BA3A-4636-B839-750794681A1D}"/>
              </a:ext>
            </a:extLst>
          </p:cNvPr>
          <p:cNvSpPr/>
          <p:nvPr/>
        </p:nvSpPr>
        <p:spPr>
          <a:xfrm>
            <a:off x="181491" y="2131403"/>
            <a:ext cx="7669509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rgbClr val="F05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336000" y="2578738"/>
            <a:ext cx="8829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ГЛОБАЛЬНЫЕ КОМПЕТЕНЦИИ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344697" y="3127681"/>
            <a:ext cx="6442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Способность критически рассматривать с разных точек зрения проблемы глобального характера и межкультурного взаимодействия. Открытое, уважительное взаимодействие с другими людьми.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006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Глубокий оранжевый синий">
      <a:dk1>
        <a:sysClr val="windowText" lastClr="000000"/>
      </a:dk1>
      <a:lt1>
        <a:sysClr val="window" lastClr="FFFFFF"/>
      </a:lt1>
      <a:dk2>
        <a:srgbClr val="182D40"/>
      </a:dk2>
      <a:lt2>
        <a:srgbClr val="E7E6E6"/>
      </a:lt2>
      <a:accent1>
        <a:srgbClr val="4472C4"/>
      </a:accent1>
      <a:accent2>
        <a:srgbClr val="F24C2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788</Words>
  <Application>Microsoft Office PowerPoint</Application>
  <PresentationFormat>Широкоэкранный</PresentationFormat>
  <Paragraphs>158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等线</vt:lpstr>
      <vt:lpstr>Microsoft JhengHei UI Light</vt:lpstr>
      <vt:lpstr>微软雅黑</vt:lpstr>
      <vt:lpstr>宋体</vt:lpstr>
      <vt:lpstr>Arial</vt:lpstr>
      <vt:lpstr>Calibri</vt:lpstr>
      <vt:lpstr>Calibri Light</vt:lpstr>
      <vt:lpstr>Times New Roman</vt:lpstr>
      <vt:lpstr>Wingdings</vt:lpstr>
      <vt:lpstr>Office Theme</vt:lpstr>
      <vt:lpstr>Тема Office</vt:lpstr>
      <vt:lpstr>Презентация PowerPoint</vt:lpstr>
      <vt:lpstr>Понятие ФУНКЦИОНАЛЬНОЙ ГРАМОТНОСТИ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Радюн Елена Михайловна</cp:lastModifiedBy>
  <cp:revision>147</cp:revision>
  <dcterms:created xsi:type="dcterms:W3CDTF">2020-04-02T12:37:45Z</dcterms:created>
  <dcterms:modified xsi:type="dcterms:W3CDTF">2025-04-24T06:09:33Z</dcterms:modified>
</cp:coreProperties>
</file>