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2"/>
    <p:sldMasterId id="2147483708" r:id="rId3"/>
  </p:sldMasterIdLst>
  <p:sldIdLst>
    <p:sldId id="277" r:id="rId4"/>
    <p:sldId id="289" r:id="rId5"/>
    <p:sldId id="260" r:id="rId6"/>
    <p:sldId id="258" r:id="rId7"/>
    <p:sldId id="306" r:id="rId8"/>
    <p:sldId id="307" r:id="rId9"/>
    <p:sldId id="308" r:id="rId10"/>
    <p:sldId id="309" r:id="rId11"/>
    <p:sldId id="310" r:id="rId12"/>
    <p:sldId id="311" r:id="rId13"/>
    <p:sldId id="317" r:id="rId14"/>
    <p:sldId id="316" r:id="rId15"/>
    <p:sldId id="318" r:id="rId16"/>
    <p:sldId id="312" r:id="rId17"/>
    <p:sldId id="313" r:id="rId18"/>
    <p:sldId id="314" r:id="rId19"/>
    <p:sldId id="31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2" d="100"/>
          <a:sy n="112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0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7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72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02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3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87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82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10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9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4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6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0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6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23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8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5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8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6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9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46E3-768E-4F35-ADD1-6DBC408A5260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84E29-A16C-4D31-9ADF-59A3E2F9C9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4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670F-4CDB-45AD-90F3-50AB2ADB1C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06D5D-3EDC-40BB-AA05-46201D10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29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7608" y="4428800"/>
            <a:ext cx="7772400" cy="1102519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4469490"/>
            <a:ext cx="118813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СОРСИ - интегрированный инструмент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и познавательного развития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Самошкина Н. В., инструктор по физической культуре.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 t="5094" r="45297" b="19211"/>
          <a:stretch/>
        </p:blipFill>
        <p:spPr bwMode="auto">
          <a:xfrm>
            <a:off x="7873422" y="3416790"/>
            <a:ext cx="82972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2" t="12835" r="2954" b="13190"/>
          <a:stretch/>
        </p:blipFill>
        <p:spPr bwMode="auto">
          <a:xfrm>
            <a:off x="7094893" y="3579801"/>
            <a:ext cx="778529" cy="70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25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5445224"/>
            <a:ext cx="11305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Воспитатель 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группе может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загадывает загадку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по книге «Три поросенка»,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создает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проблемную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ситуацию.</a:t>
            </a:r>
          </a:p>
          <a:p>
            <a:pPr indent="358775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Говорит, что иллюстрации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книги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разлетелись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на множество кусочков и их необходимо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собрать, чтобы книга была полная, для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этого дети должны пройти несколько испытания.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412776"/>
            <a:ext cx="5123817" cy="384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71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испытание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574" y="2486892"/>
            <a:ext cx="4974071" cy="27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5595528" y="3501008"/>
            <a:ext cx="978408" cy="484632"/>
          </a:xfrm>
          <a:prstGeom prst="rightArrow">
            <a:avLst>
              <a:gd name="adj1" fmla="val 32366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9576" y="5805264"/>
            <a:ext cx="133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«Гусеница»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MDV\Downloads\1744728868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19" y="2425094"/>
            <a:ext cx="5075765" cy="285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13701" y="5805264"/>
            <a:ext cx="405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героев сказки « Три поросенка 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3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испытание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47348" y="3572180"/>
            <a:ext cx="978408" cy="484632"/>
          </a:xfrm>
          <a:prstGeom prst="rightArrow">
            <a:avLst>
              <a:gd name="adj1" fmla="val 32366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5850" y="6021288"/>
            <a:ext cx="1102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«Болото»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6240" y="5975062"/>
            <a:ext cx="158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дома»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204864"/>
            <a:ext cx="4765284" cy="362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MDV\Downloads\1744728967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45" r="42685" b="18051"/>
          <a:stretch/>
        </p:blipFill>
        <p:spPr bwMode="auto">
          <a:xfrm>
            <a:off x="6836116" y="2204864"/>
            <a:ext cx="4476328" cy="3598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766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испытание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507276" y="3573016"/>
            <a:ext cx="978408" cy="484632"/>
          </a:xfrm>
          <a:prstGeom prst="rightArrow">
            <a:avLst>
              <a:gd name="adj1" fmla="val 32366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2116" y="5618730"/>
            <a:ext cx="274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«Заколдованная дорожка»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0256" y="5618730"/>
            <a:ext cx="242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«Домики для поросят»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5" y="2348880"/>
            <a:ext cx="491281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990"/>
          <a:stretch/>
        </p:blipFill>
        <p:spPr>
          <a:xfrm>
            <a:off x="6729696" y="2348880"/>
            <a:ext cx="517572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89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испытание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596"/>
          <a:stretch/>
        </p:blipFill>
        <p:spPr>
          <a:xfrm>
            <a:off x="6759147" y="2187092"/>
            <a:ext cx="5086581" cy="303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 вправо 5"/>
          <p:cNvSpPr/>
          <p:nvPr/>
        </p:nvSpPr>
        <p:spPr>
          <a:xfrm>
            <a:off x="5642800" y="3573016"/>
            <a:ext cx="885248" cy="484632"/>
          </a:xfrm>
          <a:prstGeom prst="rightArrow">
            <a:avLst>
              <a:gd name="adj1" fmla="val 32366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pic>
        <p:nvPicPr>
          <p:cNvPr id="7" name="Picture 3" descr="C:\Users\MDV\Downloads\17447292221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5"/>
          <a:stretch/>
        </p:blipFill>
        <p:spPr bwMode="auto">
          <a:xfrm>
            <a:off x="396366" y="2187092"/>
            <a:ext cx="5015335" cy="300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79576" y="522920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«Туннель»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30720" y="5252749"/>
            <a:ext cx="4343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домик самый прочный и почему?»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73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«ТРИ ПОРОСЕНКА»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MDV\Downloads\1744729462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204864"/>
            <a:ext cx="5688633" cy="319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204864"/>
            <a:ext cx="5688633" cy="319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19536" y="5445224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«Сбор разрезной картинки»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44272" y="544566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РАЗВЛЕЧЕНИЯ В ФОРМАТЕ СОРСИ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1" y="1700808"/>
            <a:ext cx="3312540" cy="4416719"/>
          </a:xfrm>
          <a:prstGeom prst="rect">
            <a:avLst/>
          </a:prstGeom>
        </p:spPr>
      </p:pic>
      <p:pic>
        <p:nvPicPr>
          <p:cNvPr id="4" name="Picture 2" descr="C:\Users\MDV\Downloads\1744888338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96557"/>
            <a:ext cx="4032448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DV\Downloads\174492089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992966"/>
            <a:ext cx="4032448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DV\Downloads\1744885813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496557"/>
            <a:ext cx="4032447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632" y="3861048"/>
            <a:ext cx="4477285" cy="27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3432" y="2204864"/>
            <a:ext cx="10513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— первичный стимул для ума ребёнка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140968"/>
            <a:ext cx="4300736" cy="32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7848" y="1988840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just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сделать ребёнка умным и рассудительным, сделайте его крепким и здоровым. Пусть он бегает, работает, действует — пусть он находится в постоянном движении».</a:t>
            </a:r>
          </a:p>
          <a:p>
            <a:pPr lvl="0" indent="177800" algn="r"/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Жан-Жак Руссо</a:t>
            </a:r>
          </a:p>
          <a:p>
            <a:pPr lvl="0" indent="177800" algn="r"/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3672408" cy="489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3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5640" y="9346"/>
            <a:ext cx="6479094" cy="113813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ПИРАМИДА ОБУЧЕНИЯ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81"/>
          <a:stretch/>
        </p:blipFill>
        <p:spPr bwMode="auto">
          <a:xfrm>
            <a:off x="551384" y="1412776"/>
            <a:ext cx="597889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44072" y="2996952"/>
            <a:ext cx="4968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обучения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Уильямса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Шелленберга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концепция,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разработанная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эрготерапевтами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Мэри Сью Уильямс и Шерри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Шелленберг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Она показывает, как развивается нервная система ребёнка и какое значение для него имеет физическое развитие.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8305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СОРСИ- ИННОВАЦИОННЫЙ ИНСТРУМЕНТ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7408" y="5373216"/>
            <a:ext cx="1087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СОРСИ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– это сюжетно-оздоровительная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развивающая игра.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indent="358775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Авторами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и разработчиками этой игровой технологии являются Давыдова Ирина Ивановна и Малова Галина Петровна.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MDV\Downloads\1744919006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556792"/>
            <a:ext cx="640071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СОРСИ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28048" y="1844824"/>
            <a:ext cx="54726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образовательная развивающая соревновательная игра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развивающая сюжетная игра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Сюжетно-образовательная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спортивная игра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оздоровительная развивающая сюжетная игра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Сюжетно-оздоровительная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развлекательная соревновательная игра.</a:t>
            </a:r>
          </a:p>
          <a:p>
            <a:pPr indent="358775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844824"/>
            <a:ext cx="5761219" cy="432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958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ЦЕЛОСТНАЯ СИСТЕМА, ОСНОВАННАЯ НА ПРИНЦИПАХ ИГРОВОЙ ДЕЯТЕЛЬНОСТИ, АКТИВНОГО ОБУЧЕНИЯ И ИНДИВИДУАЛЬНОГО ПОДХОДА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400" y="220486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овременное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бучение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азвитие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оциализация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нтеграция</a:t>
            </a:r>
            <a:endParaRPr lang="ru-RU" sz="4000" dirty="0"/>
          </a:p>
        </p:txBody>
      </p:sp>
      <p:pic>
        <p:nvPicPr>
          <p:cNvPr id="6" name="Picture 2" descr="C:\Users\MDV\Downloads\1744886372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916832"/>
            <a:ext cx="716879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9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ЗАДАЧИ СОРСИ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1844824"/>
            <a:ext cx="111612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92075" indent="449580" algn="just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Цель СОРСИ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формирование мотивации у дошкольников к регулярным занятиям физической культурой и элементам спорта, приобщение воспитанников и родителей к здоровому образу жизни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88900" marR="92075" indent="449580" algn="just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539115">
              <a:spcAft>
                <a:spcPts val="0"/>
              </a:spcAft>
            </a:pPr>
            <a:r>
              <a:rPr lang="ru-RU" sz="2400" b="1" spc="-1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Задачи.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>
              <a:spcAft>
                <a:spcPts val="0"/>
              </a:spcAft>
              <a:buSzPts val="1300"/>
              <a:buFont typeface="Cambria" panose="02040503050406030204" pitchFamily="18" charset="0"/>
              <a:buAutoNum type="arabicPeriod"/>
              <a:tabLst>
                <a:tab pos="698500" algn="l"/>
              </a:tabLst>
            </a:pP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Обогащение</a:t>
            </a:r>
            <a:r>
              <a:rPr lang="ru-RU" sz="2400" spc="-7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двигательного</a:t>
            </a:r>
            <a:r>
              <a:rPr lang="ru-RU" sz="2400" spc="-7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опыта</a:t>
            </a:r>
            <a:r>
              <a:rPr lang="ru-RU" sz="2400" spc="-7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детей.</a:t>
            </a:r>
            <a:endParaRPr lang="ru-RU" sz="2400" spc="-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93345" lvl="0" indent="-342900">
              <a:spcAft>
                <a:spcPts val="0"/>
              </a:spcAft>
              <a:buSzPts val="1300"/>
              <a:buFont typeface="Cambria" panose="02040503050406030204" pitchFamily="18" charset="0"/>
              <a:buAutoNum type="arabicPeriod"/>
              <a:tabLst>
                <a:tab pos="779145" algn="l"/>
              </a:tabLst>
            </a:pP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Развитие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познавательной,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творческой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активности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в</a:t>
            </a:r>
            <a:r>
              <a:rPr lang="ru-RU" sz="2400" spc="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двигательной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деятельности.</a:t>
            </a:r>
            <a:endParaRPr lang="ru-RU" sz="2400" spc="-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94615" lvl="0" indent="-342900">
              <a:spcAft>
                <a:spcPts val="0"/>
              </a:spcAft>
              <a:buSzPts val="1300"/>
              <a:buFont typeface="Cambria" panose="02040503050406030204" pitchFamily="18" charset="0"/>
              <a:buAutoNum type="arabicPeriod"/>
              <a:tabLst>
                <a:tab pos="800735" algn="l"/>
                <a:tab pos="1633855" algn="l"/>
                <a:tab pos="3271520" algn="l"/>
                <a:tab pos="4576445" algn="l"/>
                <a:tab pos="6107430" algn="l"/>
              </a:tabLst>
            </a:pP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Развитие</a:t>
            </a:r>
            <a:r>
              <a:rPr lang="ru-RU" sz="24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самостоятельности,</a:t>
            </a:r>
            <a:r>
              <a:rPr lang="ru-RU" sz="24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настойчивости,</a:t>
            </a:r>
            <a:r>
              <a:rPr lang="ru-RU" sz="24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организованности и</a:t>
            </a:r>
            <a:r>
              <a:rPr lang="ru-RU" sz="2400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любознательности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ru-RU" sz="2400" spc="-5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lvl="0" indent="-342900">
              <a:spcAft>
                <a:spcPts val="0"/>
              </a:spcAft>
              <a:buSzPts val="1300"/>
              <a:buFont typeface="Cambria" panose="02040503050406030204" pitchFamily="18" charset="0"/>
              <a:buAutoNum type="arabicPeriod"/>
              <a:tabLst>
                <a:tab pos="698500" algn="l"/>
              </a:tabLst>
            </a:pP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Закаливание</a:t>
            </a:r>
            <a:r>
              <a:rPr lang="ru-RU" sz="2400" spc="-6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за</a:t>
            </a:r>
            <a:r>
              <a:rPr lang="ru-RU" sz="2400" spc="-6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счет</a:t>
            </a:r>
            <a:r>
              <a:rPr lang="ru-RU" sz="2400" spc="-5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использования</a:t>
            </a:r>
            <a:r>
              <a:rPr lang="ru-RU" sz="2400" spc="-6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5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циклических</a:t>
            </a:r>
            <a:r>
              <a:rPr lang="ru-RU" sz="2400" spc="-6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400" spc="-1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упражнений.</a:t>
            </a:r>
            <a:endParaRPr lang="ru-RU" sz="2400" spc="-5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0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2"/>
            <a:ext cx="7848872" cy="11381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СОРСИ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360" y="1268759"/>
            <a:ext cx="11593288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блок включает в себя два обязательных этапа: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двигательный и познавательный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Блок 1 – Предварительная работа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(организационно-подготовительный).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Цель: Создание проекта единого образовательного пространства (выбирается тема игры, ведется отбор приемов и методов).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•Двигательный этап – придумывание и планирование физических упражнений.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Познавательный этап – планирование совместной деятельности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познавательной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продуктивной области по определенной теме.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Блок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– Взаимодействие педагогов и детей или взрослых.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формирование системы знаний по определённой теме.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Двигательный этап – первоначальное разучивание, углублённое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разучивание физических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упражнений.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Познавательный этап – совместная деятельность взрослых и детей 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рамках познавательной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продуктивной деятельности.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данном этапе инструктор по физической культуре отрабатывает физические упражнения, формируя определенные двигательные навыки, в соответствии с образовательным планом.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Блок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– Игра, которая является своеобразным продолжением процесса обучения дошкольников.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блок характеризован готовностью ребёнка к творческому применению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навыка.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Цель: Интеграция различных областей, закрепление системы знаний по определённой теме.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Двигательный этап – знакомые физические упражнения наполняются, новыми структурными частями.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 Познавательный этап – совместная деятельность взрослых и детей в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рамках познавательной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продуктивной деятельности.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Непосредственно в самой игре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закрепляется система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полученных знаний по выбранной теме, стимулируя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двигательной активностью.</a:t>
            </a:r>
            <a:endParaRPr lang="ru-RU" sz="1600" spc="-5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8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130623"/>
            <a:ext cx="669674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 ИГРЫ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2" y="1556792"/>
            <a:ext cx="11593288" cy="5057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Мотивация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(зачин). 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Дети погружаются в воображаемую ситуацию исследователя, их заинтересовывают, ставят в ситуацию субъекта «собственной познавательной деятельности».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Испытания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Игра включает 4–7 испытаний (в зависимости от возраста), каждое из которых состоит из двух этапов. Первый этап — двигательный, второй — включает задания на развитие познавательных-речевых и творческих навыков. Каждое испытание должно проходить в течение 5 минут и заканчиваться по сигналу.  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нашем случае это 4 испытания, включающие два этапа. Напомню, двигательная активность всегда предшествует познавательным заданиям, тем самым стимулируя ребенка эмоционально, активизируя нейронные процессы. </a:t>
            </a:r>
          </a:p>
          <a:p>
            <a:pPr marL="3175" marR="3175" indent="356870" algn="just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Итог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R="3175" indent="358775" algn="just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условию игры дети должны найти «ключ» (слово, составить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пазл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построить фигуру и т.д.). За каждое выигранное испытание дети получают фишки, детали или часть картинки от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Таким образом, реализуют поставленную перед ними цель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3175" indent="358775" algn="just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ходе игры педагог поэтапно формирует внутреннюю мотивацию у детей, способствующую планированию их деятельности, реализации замысла. По итогам детской деятельности проводится рефлексия.</a:t>
            </a:r>
          </a:p>
          <a:p>
            <a:pPr marR="3175" indent="358775" algn="just">
              <a:lnSpc>
                <a:spcPct val="100000"/>
              </a:lnSpc>
              <a:spcAft>
                <a:spcPts val="0"/>
              </a:spcAft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5767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презентаци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CBAE7C-7048-44F2-AB09-D8270679EE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2086</TotalTime>
  <Words>723</Words>
  <Application>Microsoft Office PowerPoint</Application>
  <PresentationFormat>Широкоэкранный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Wingdings</vt:lpstr>
      <vt:lpstr>Шаблон презентации</vt:lpstr>
      <vt:lpstr>Тема Office</vt:lpstr>
      <vt:lpstr> </vt:lpstr>
      <vt:lpstr>Презентация PowerPoint</vt:lpstr>
      <vt:lpstr>ПИРАМИДА ОБУЧЕНИЯ</vt:lpstr>
      <vt:lpstr>СОРСИ- ИННОВАЦИОННЫЙ ИНСТРУМЕНТ</vt:lpstr>
      <vt:lpstr>СОРСИ</vt:lpstr>
      <vt:lpstr>ЦЕЛОСТНАЯ СИСТЕМА, ОСНОВАННАЯ НА ПРИНЦИПАХ ИГРОВОЙ ДЕЯТЕЛЬНОСТИ, АКТИВНОГО ОБУЧЕНИЯ И ИНДИВИДУАЛЬНОГО ПОДХОДА</vt:lpstr>
      <vt:lpstr>ЦЕЛИ И ЗАДАЧИ СОРСИ</vt:lpstr>
      <vt:lpstr>СТРУКТУРА СОРСИ</vt:lpstr>
      <vt:lpstr>АЛГОРИТМ  ИГРЫ</vt:lpstr>
      <vt:lpstr>«ТРИ ПОРОСЕНКА» мотивация</vt:lpstr>
      <vt:lpstr>«ТРИ ПОРОСЕНКА» 1 испытание</vt:lpstr>
      <vt:lpstr>«ТРИ ПОРОСЕНКА» 2 испытание</vt:lpstr>
      <vt:lpstr>«ТРИ ПОРОСЕНКА» 3 испытание</vt:lpstr>
      <vt:lpstr>«ТРИ ПОРОСЕНКА» 4 испытание</vt:lpstr>
      <vt:lpstr>«ТРИ ПОРОСЕНКА» итог</vt:lpstr>
      <vt:lpstr>РАЗВЛЕЧЕНИЯ В ФОРМАТЕ СОРСИ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 старшей группе «Жемчужинка»   Адвент-календарь  «В ожидании Нового 2024года»</dc:title>
  <dc:subject>Шаблон оформления</dc:subject>
  <dc:creator>User</dc:creator>
  <dc:description>Корпорация Майкрософт</dc:description>
  <cp:lastModifiedBy>n.anikeeva</cp:lastModifiedBy>
  <cp:revision>180</cp:revision>
  <dcterms:created xsi:type="dcterms:W3CDTF">2024-02-06T12:56:59Z</dcterms:created>
  <dcterms:modified xsi:type="dcterms:W3CDTF">2025-04-23T13:42:44Z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TC103899599990</vt:lpwstr>
  </property>
</Properties>
</file>