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AE2599-89F3-48FF-AA0C-280F17C4EBF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62FB20F-DE81-47ED-8FA2-57C647BC7317}">
      <dgm:prSet phldrT="[Текст]" custT="1"/>
      <dgm:spPr/>
      <dgm:t>
        <a:bodyPr/>
        <a:lstStyle/>
        <a:p>
          <a:r>
            <a:rPr lang="ru-RU" sz="2800" b="1" i="0" dirty="0">
              <a:solidFill>
                <a:schemeClr val="tx1"/>
              </a:solidFill>
            </a:rPr>
            <a:t>учебный план образовательного учреждения</a:t>
          </a:r>
          <a:endParaRPr lang="ru-RU" sz="2800" b="1" dirty="0">
            <a:solidFill>
              <a:schemeClr val="tx1"/>
            </a:solidFill>
          </a:endParaRPr>
        </a:p>
      </dgm:t>
    </dgm:pt>
    <dgm:pt modelId="{FA6ED795-F047-4B0D-93F9-F87E9BFC022B}" type="parTrans" cxnId="{880E2F91-C62B-439C-9071-7528DF097460}">
      <dgm:prSet/>
      <dgm:spPr/>
      <dgm:t>
        <a:bodyPr/>
        <a:lstStyle/>
        <a:p>
          <a:endParaRPr lang="ru-RU"/>
        </a:p>
      </dgm:t>
    </dgm:pt>
    <dgm:pt modelId="{2C055202-E6AC-4B25-808A-CAC3CB312E12}" type="sibTrans" cxnId="{880E2F91-C62B-439C-9071-7528DF097460}">
      <dgm:prSet/>
      <dgm:spPr/>
      <dgm:t>
        <a:bodyPr/>
        <a:lstStyle/>
        <a:p>
          <a:endParaRPr lang="ru-RU"/>
        </a:p>
      </dgm:t>
    </dgm:pt>
    <dgm:pt modelId="{623617BC-0FC2-4C7C-9B32-104DB5A698D7}">
      <dgm:prSet phldrT="[Текст]" custT="1"/>
      <dgm:spPr/>
      <dgm:t>
        <a:bodyPr/>
        <a:lstStyle/>
        <a:p>
          <a:r>
            <a:rPr lang="ru-RU" sz="2800" b="1" i="0" dirty="0">
              <a:solidFill>
                <a:schemeClr val="tx1"/>
              </a:solidFill>
            </a:rPr>
            <a:t>дополнительные образовательные программы общеобразовательного учреждения</a:t>
          </a:r>
          <a:endParaRPr lang="ru-RU" sz="2800" b="1" dirty="0">
            <a:solidFill>
              <a:schemeClr val="tx1"/>
            </a:solidFill>
          </a:endParaRPr>
        </a:p>
      </dgm:t>
    </dgm:pt>
    <dgm:pt modelId="{2E0211C9-BBE7-401C-B8F8-D47516A9670B}" type="parTrans" cxnId="{DE08A1D3-3780-4BF4-B7E7-0205BCC2C752}">
      <dgm:prSet/>
      <dgm:spPr/>
      <dgm:t>
        <a:bodyPr/>
        <a:lstStyle/>
        <a:p>
          <a:endParaRPr lang="ru-RU"/>
        </a:p>
      </dgm:t>
    </dgm:pt>
    <dgm:pt modelId="{FB3E23D1-B061-4C1C-935F-39E1852494D7}" type="sibTrans" cxnId="{DE08A1D3-3780-4BF4-B7E7-0205BCC2C752}">
      <dgm:prSet/>
      <dgm:spPr/>
      <dgm:t>
        <a:bodyPr/>
        <a:lstStyle/>
        <a:p>
          <a:endParaRPr lang="ru-RU"/>
        </a:p>
      </dgm:t>
    </dgm:pt>
    <dgm:pt modelId="{99ED4094-EE58-4A48-896F-2DE9CF16C839}">
      <dgm:prSet phldrT="[Текст]" custT="1"/>
      <dgm:spPr/>
      <dgm:t>
        <a:bodyPr/>
        <a:lstStyle/>
        <a:p>
          <a:r>
            <a:rPr lang="ru-RU" sz="2800" b="1" i="0" dirty="0">
              <a:solidFill>
                <a:schemeClr val="tx1"/>
              </a:solidFill>
            </a:rPr>
            <a:t>образовательные программы учреждений дополнительного образования детей</a:t>
          </a:r>
          <a:endParaRPr lang="ru-RU" sz="2800" b="1" dirty="0">
            <a:solidFill>
              <a:schemeClr val="tx1"/>
            </a:solidFill>
          </a:endParaRPr>
        </a:p>
      </dgm:t>
    </dgm:pt>
    <dgm:pt modelId="{1575CA00-DD25-49A6-8A83-F0DB1A77673A}" type="parTrans" cxnId="{849046AB-ABA8-4E4B-B121-2C30C9B11841}">
      <dgm:prSet/>
      <dgm:spPr/>
      <dgm:t>
        <a:bodyPr/>
        <a:lstStyle/>
        <a:p>
          <a:endParaRPr lang="ru-RU"/>
        </a:p>
      </dgm:t>
    </dgm:pt>
    <dgm:pt modelId="{8C54F33D-E8A9-4D68-9982-25303C01DBA4}" type="sibTrans" cxnId="{849046AB-ABA8-4E4B-B121-2C30C9B11841}">
      <dgm:prSet/>
      <dgm:spPr/>
      <dgm:t>
        <a:bodyPr/>
        <a:lstStyle/>
        <a:p>
          <a:endParaRPr lang="ru-RU"/>
        </a:p>
      </dgm:t>
    </dgm:pt>
    <dgm:pt modelId="{DC72C916-4115-450F-87DA-284C8DD92919}">
      <dgm:prSet phldrT="[Текст]" custT="1"/>
      <dgm:spPr/>
      <dgm:t>
        <a:bodyPr/>
        <a:lstStyle/>
        <a:p>
          <a:r>
            <a:rPr lang="ru-RU" sz="2800" b="1" i="0" dirty="0">
              <a:solidFill>
                <a:schemeClr val="tx1"/>
              </a:solidFill>
            </a:rPr>
            <a:t>классное руководство</a:t>
          </a:r>
          <a:endParaRPr lang="ru-RU" sz="2800" b="1" dirty="0">
            <a:solidFill>
              <a:schemeClr val="tx1"/>
            </a:solidFill>
          </a:endParaRPr>
        </a:p>
      </dgm:t>
    </dgm:pt>
    <dgm:pt modelId="{CB04C2A7-9456-4DEA-8267-675A3EB0221C}" type="parTrans" cxnId="{769528FA-FD3F-4372-A25D-00E224A1E72C}">
      <dgm:prSet/>
      <dgm:spPr/>
      <dgm:t>
        <a:bodyPr/>
        <a:lstStyle/>
        <a:p>
          <a:endParaRPr lang="ru-RU"/>
        </a:p>
      </dgm:t>
    </dgm:pt>
    <dgm:pt modelId="{F68D3891-E8B2-4682-830B-04B662AED1D5}" type="sibTrans" cxnId="{769528FA-FD3F-4372-A25D-00E224A1E72C}">
      <dgm:prSet/>
      <dgm:spPr/>
      <dgm:t>
        <a:bodyPr/>
        <a:lstStyle/>
        <a:p>
          <a:endParaRPr lang="ru-RU"/>
        </a:p>
      </dgm:t>
    </dgm:pt>
    <dgm:pt modelId="{278CC421-81FF-4D1D-BA4C-2CCBB4D56E60}" type="pres">
      <dgm:prSet presAssocID="{6EAE2599-89F3-48FF-AA0C-280F17C4EBF0}" presName="linear" presStyleCnt="0">
        <dgm:presLayoutVars>
          <dgm:dir/>
          <dgm:animLvl val="lvl"/>
          <dgm:resizeHandles val="exact"/>
        </dgm:presLayoutVars>
      </dgm:prSet>
      <dgm:spPr/>
    </dgm:pt>
    <dgm:pt modelId="{66BA3F9A-7D2E-43C8-8AFF-9CDFC5FBF75B}" type="pres">
      <dgm:prSet presAssocID="{D62FB20F-DE81-47ED-8FA2-57C647BC7317}" presName="parentLin" presStyleCnt="0"/>
      <dgm:spPr/>
    </dgm:pt>
    <dgm:pt modelId="{DB38EC69-0BCE-4AAB-A567-BCB7DA622E61}" type="pres">
      <dgm:prSet presAssocID="{D62FB20F-DE81-47ED-8FA2-57C647BC7317}" presName="parentLeftMargin" presStyleLbl="node1" presStyleIdx="0" presStyleCnt="4"/>
      <dgm:spPr/>
    </dgm:pt>
    <dgm:pt modelId="{9FEC7498-8903-4798-8B2E-F6C345398D26}" type="pres">
      <dgm:prSet presAssocID="{D62FB20F-DE81-47ED-8FA2-57C647BC7317}" presName="parentText" presStyleLbl="node1" presStyleIdx="0" presStyleCnt="4" custScaleX="101776" custScaleY="79857">
        <dgm:presLayoutVars>
          <dgm:chMax val="0"/>
          <dgm:bulletEnabled val="1"/>
        </dgm:presLayoutVars>
      </dgm:prSet>
      <dgm:spPr/>
    </dgm:pt>
    <dgm:pt modelId="{897F73A6-41E9-480F-BA7A-50164BDB4326}" type="pres">
      <dgm:prSet presAssocID="{D62FB20F-DE81-47ED-8FA2-57C647BC7317}" presName="negativeSpace" presStyleCnt="0"/>
      <dgm:spPr/>
    </dgm:pt>
    <dgm:pt modelId="{0FF0F2D6-3C8B-4978-8670-AE6C00365498}" type="pres">
      <dgm:prSet presAssocID="{D62FB20F-DE81-47ED-8FA2-57C647BC7317}" presName="childText" presStyleLbl="conFgAcc1" presStyleIdx="0" presStyleCnt="4">
        <dgm:presLayoutVars>
          <dgm:bulletEnabled val="1"/>
        </dgm:presLayoutVars>
      </dgm:prSet>
      <dgm:spPr/>
    </dgm:pt>
    <dgm:pt modelId="{9DA5BFA1-D862-4A28-B0C9-C5F153C0A06D}" type="pres">
      <dgm:prSet presAssocID="{2C055202-E6AC-4B25-808A-CAC3CB312E12}" presName="spaceBetweenRectangles" presStyleCnt="0"/>
      <dgm:spPr/>
    </dgm:pt>
    <dgm:pt modelId="{F2CA2A9E-5078-4BB8-A6C5-0B903FC8FC1A}" type="pres">
      <dgm:prSet presAssocID="{623617BC-0FC2-4C7C-9B32-104DB5A698D7}" presName="parentLin" presStyleCnt="0"/>
      <dgm:spPr/>
    </dgm:pt>
    <dgm:pt modelId="{3FEDB4FF-778D-4CED-8B0F-B7CE3FE5DD33}" type="pres">
      <dgm:prSet presAssocID="{623617BC-0FC2-4C7C-9B32-104DB5A698D7}" presName="parentLeftMargin" presStyleLbl="node1" presStyleIdx="0" presStyleCnt="4"/>
      <dgm:spPr/>
    </dgm:pt>
    <dgm:pt modelId="{652E21E9-941C-4B7F-A119-B2ABDAA58B73}" type="pres">
      <dgm:prSet presAssocID="{623617BC-0FC2-4C7C-9B32-104DB5A698D7}" presName="parentText" presStyleLbl="node1" presStyleIdx="1" presStyleCnt="4" custScaleX="101536" custScaleY="137429">
        <dgm:presLayoutVars>
          <dgm:chMax val="0"/>
          <dgm:bulletEnabled val="1"/>
        </dgm:presLayoutVars>
      </dgm:prSet>
      <dgm:spPr/>
    </dgm:pt>
    <dgm:pt modelId="{66C32361-C098-4D90-AD76-4CFF4906F61E}" type="pres">
      <dgm:prSet presAssocID="{623617BC-0FC2-4C7C-9B32-104DB5A698D7}" presName="negativeSpace" presStyleCnt="0"/>
      <dgm:spPr/>
    </dgm:pt>
    <dgm:pt modelId="{EA93BEBB-784E-4818-A82B-B5D4AA81FC3E}" type="pres">
      <dgm:prSet presAssocID="{623617BC-0FC2-4C7C-9B32-104DB5A698D7}" presName="childText" presStyleLbl="conFgAcc1" presStyleIdx="1" presStyleCnt="4">
        <dgm:presLayoutVars>
          <dgm:bulletEnabled val="1"/>
        </dgm:presLayoutVars>
      </dgm:prSet>
      <dgm:spPr/>
    </dgm:pt>
    <dgm:pt modelId="{C90271BF-4E91-43C1-8460-FD986C91D9E8}" type="pres">
      <dgm:prSet presAssocID="{FB3E23D1-B061-4C1C-935F-39E1852494D7}" presName="spaceBetweenRectangles" presStyleCnt="0"/>
      <dgm:spPr/>
    </dgm:pt>
    <dgm:pt modelId="{CE8041D0-92A3-4A87-8F99-F6DE2C88E4F8}" type="pres">
      <dgm:prSet presAssocID="{99ED4094-EE58-4A48-896F-2DE9CF16C839}" presName="parentLin" presStyleCnt="0"/>
      <dgm:spPr/>
    </dgm:pt>
    <dgm:pt modelId="{10093640-118B-43BC-AE3C-1715D05FDA86}" type="pres">
      <dgm:prSet presAssocID="{99ED4094-EE58-4A48-896F-2DE9CF16C839}" presName="parentLeftMargin" presStyleLbl="node1" presStyleIdx="1" presStyleCnt="4"/>
      <dgm:spPr/>
    </dgm:pt>
    <dgm:pt modelId="{C88327AB-F56A-4237-9619-8176FC92C6EF}" type="pres">
      <dgm:prSet presAssocID="{99ED4094-EE58-4A48-896F-2DE9CF16C839}" presName="parentText" presStyleLbl="node1" presStyleIdx="2" presStyleCnt="4" custScaleX="101979" custScaleY="111281" custLinFactNeighborX="-6416" custLinFactNeighborY="0">
        <dgm:presLayoutVars>
          <dgm:chMax val="0"/>
          <dgm:bulletEnabled val="1"/>
        </dgm:presLayoutVars>
      </dgm:prSet>
      <dgm:spPr/>
    </dgm:pt>
    <dgm:pt modelId="{A0E5AD9F-1329-432B-B86A-175022B73580}" type="pres">
      <dgm:prSet presAssocID="{99ED4094-EE58-4A48-896F-2DE9CF16C839}" presName="negativeSpace" presStyleCnt="0"/>
      <dgm:spPr/>
    </dgm:pt>
    <dgm:pt modelId="{A93F48DC-6CED-452C-9DB5-64821C3BC6C8}" type="pres">
      <dgm:prSet presAssocID="{99ED4094-EE58-4A48-896F-2DE9CF16C839}" presName="childText" presStyleLbl="conFgAcc1" presStyleIdx="2" presStyleCnt="4">
        <dgm:presLayoutVars>
          <dgm:bulletEnabled val="1"/>
        </dgm:presLayoutVars>
      </dgm:prSet>
      <dgm:spPr/>
    </dgm:pt>
    <dgm:pt modelId="{C5D96484-7DA4-4987-82D2-074FB9E25164}" type="pres">
      <dgm:prSet presAssocID="{8C54F33D-E8A9-4D68-9982-25303C01DBA4}" presName="spaceBetweenRectangles" presStyleCnt="0"/>
      <dgm:spPr/>
    </dgm:pt>
    <dgm:pt modelId="{B3D70482-9972-4081-BD33-C5E7768FC1BD}" type="pres">
      <dgm:prSet presAssocID="{DC72C916-4115-450F-87DA-284C8DD92919}" presName="parentLin" presStyleCnt="0"/>
      <dgm:spPr/>
    </dgm:pt>
    <dgm:pt modelId="{C216428B-9D50-4205-8BCB-261D494D6270}" type="pres">
      <dgm:prSet presAssocID="{DC72C916-4115-450F-87DA-284C8DD92919}" presName="parentLeftMargin" presStyleLbl="node1" presStyleIdx="2" presStyleCnt="4"/>
      <dgm:spPr/>
    </dgm:pt>
    <dgm:pt modelId="{88A9DC99-20AB-48A8-8C71-2E5E518E39A0}" type="pres">
      <dgm:prSet presAssocID="{DC72C916-4115-450F-87DA-284C8DD92919}" presName="parentText" presStyleLbl="node1" presStyleIdx="3" presStyleCnt="4" custScaleX="101406" custScaleY="85067" custLinFactNeighborX="10666">
        <dgm:presLayoutVars>
          <dgm:chMax val="0"/>
          <dgm:bulletEnabled val="1"/>
        </dgm:presLayoutVars>
      </dgm:prSet>
      <dgm:spPr/>
    </dgm:pt>
    <dgm:pt modelId="{71876A45-996B-4717-8F72-EB276FBD391D}" type="pres">
      <dgm:prSet presAssocID="{DC72C916-4115-450F-87DA-284C8DD92919}" presName="negativeSpace" presStyleCnt="0"/>
      <dgm:spPr/>
    </dgm:pt>
    <dgm:pt modelId="{4D7D63EB-1EAA-40E2-8B4F-382C8DD8B786}" type="pres">
      <dgm:prSet presAssocID="{DC72C916-4115-450F-87DA-284C8DD92919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F6983304-A400-4A4F-9E66-957B6F82B299}" type="presOf" srcId="{D62FB20F-DE81-47ED-8FA2-57C647BC7317}" destId="{9FEC7498-8903-4798-8B2E-F6C345398D26}" srcOrd="1" destOrd="0" presId="urn:microsoft.com/office/officeart/2005/8/layout/list1"/>
    <dgm:cxn modelId="{F961D137-5F3A-40E1-976F-F828FDDB9207}" type="presOf" srcId="{DC72C916-4115-450F-87DA-284C8DD92919}" destId="{C216428B-9D50-4205-8BCB-261D494D6270}" srcOrd="0" destOrd="0" presId="urn:microsoft.com/office/officeart/2005/8/layout/list1"/>
    <dgm:cxn modelId="{0AC6295D-0D8F-4EF0-B74F-55EDD9F69AE3}" type="presOf" srcId="{623617BC-0FC2-4C7C-9B32-104DB5A698D7}" destId="{3FEDB4FF-778D-4CED-8B0F-B7CE3FE5DD33}" srcOrd="0" destOrd="0" presId="urn:microsoft.com/office/officeart/2005/8/layout/list1"/>
    <dgm:cxn modelId="{0A34D060-B56E-46AB-8902-4DF0BF20FDE6}" type="presOf" srcId="{6EAE2599-89F3-48FF-AA0C-280F17C4EBF0}" destId="{278CC421-81FF-4D1D-BA4C-2CCBB4D56E60}" srcOrd="0" destOrd="0" presId="urn:microsoft.com/office/officeart/2005/8/layout/list1"/>
    <dgm:cxn modelId="{7A317C78-7BED-4EE2-BD69-FCF7336F7F1F}" type="presOf" srcId="{99ED4094-EE58-4A48-896F-2DE9CF16C839}" destId="{C88327AB-F56A-4237-9619-8176FC92C6EF}" srcOrd="1" destOrd="0" presId="urn:microsoft.com/office/officeart/2005/8/layout/list1"/>
    <dgm:cxn modelId="{880E2F91-C62B-439C-9071-7528DF097460}" srcId="{6EAE2599-89F3-48FF-AA0C-280F17C4EBF0}" destId="{D62FB20F-DE81-47ED-8FA2-57C647BC7317}" srcOrd="0" destOrd="0" parTransId="{FA6ED795-F047-4B0D-93F9-F87E9BFC022B}" sibTransId="{2C055202-E6AC-4B25-808A-CAC3CB312E12}"/>
    <dgm:cxn modelId="{F7CE799F-4D76-460C-A63A-F2A841B84785}" type="presOf" srcId="{99ED4094-EE58-4A48-896F-2DE9CF16C839}" destId="{10093640-118B-43BC-AE3C-1715D05FDA86}" srcOrd="0" destOrd="0" presId="urn:microsoft.com/office/officeart/2005/8/layout/list1"/>
    <dgm:cxn modelId="{849046AB-ABA8-4E4B-B121-2C30C9B11841}" srcId="{6EAE2599-89F3-48FF-AA0C-280F17C4EBF0}" destId="{99ED4094-EE58-4A48-896F-2DE9CF16C839}" srcOrd="2" destOrd="0" parTransId="{1575CA00-DD25-49A6-8A83-F0DB1A77673A}" sibTransId="{8C54F33D-E8A9-4D68-9982-25303C01DBA4}"/>
    <dgm:cxn modelId="{7A2521D2-1DAB-4045-A022-D46E28E9BAB9}" type="presOf" srcId="{623617BC-0FC2-4C7C-9B32-104DB5A698D7}" destId="{652E21E9-941C-4B7F-A119-B2ABDAA58B73}" srcOrd="1" destOrd="0" presId="urn:microsoft.com/office/officeart/2005/8/layout/list1"/>
    <dgm:cxn modelId="{DE08A1D3-3780-4BF4-B7E7-0205BCC2C752}" srcId="{6EAE2599-89F3-48FF-AA0C-280F17C4EBF0}" destId="{623617BC-0FC2-4C7C-9B32-104DB5A698D7}" srcOrd="1" destOrd="0" parTransId="{2E0211C9-BBE7-401C-B8F8-D47516A9670B}" sibTransId="{FB3E23D1-B061-4C1C-935F-39E1852494D7}"/>
    <dgm:cxn modelId="{51926BDF-C0BF-442A-8241-9B01BAA85931}" type="presOf" srcId="{DC72C916-4115-450F-87DA-284C8DD92919}" destId="{88A9DC99-20AB-48A8-8C71-2E5E518E39A0}" srcOrd="1" destOrd="0" presId="urn:microsoft.com/office/officeart/2005/8/layout/list1"/>
    <dgm:cxn modelId="{B7124CF7-95D8-4FDB-A330-D1CE20539B8D}" type="presOf" srcId="{D62FB20F-DE81-47ED-8FA2-57C647BC7317}" destId="{DB38EC69-0BCE-4AAB-A567-BCB7DA622E61}" srcOrd="0" destOrd="0" presId="urn:microsoft.com/office/officeart/2005/8/layout/list1"/>
    <dgm:cxn modelId="{769528FA-FD3F-4372-A25D-00E224A1E72C}" srcId="{6EAE2599-89F3-48FF-AA0C-280F17C4EBF0}" destId="{DC72C916-4115-450F-87DA-284C8DD92919}" srcOrd="3" destOrd="0" parTransId="{CB04C2A7-9456-4DEA-8267-675A3EB0221C}" sibTransId="{F68D3891-E8B2-4682-830B-04B662AED1D5}"/>
    <dgm:cxn modelId="{D6ACFAD4-ADEC-47B5-BECB-9FE31BC5CBE8}" type="presParOf" srcId="{278CC421-81FF-4D1D-BA4C-2CCBB4D56E60}" destId="{66BA3F9A-7D2E-43C8-8AFF-9CDFC5FBF75B}" srcOrd="0" destOrd="0" presId="urn:microsoft.com/office/officeart/2005/8/layout/list1"/>
    <dgm:cxn modelId="{90F71E74-E4DF-462A-A943-A9607E3D72AA}" type="presParOf" srcId="{66BA3F9A-7D2E-43C8-8AFF-9CDFC5FBF75B}" destId="{DB38EC69-0BCE-4AAB-A567-BCB7DA622E61}" srcOrd="0" destOrd="0" presId="urn:microsoft.com/office/officeart/2005/8/layout/list1"/>
    <dgm:cxn modelId="{8D1CF122-1485-45C0-A7BD-56FEF3A2378F}" type="presParOf" srcId="{66BA3F9A-7D2E-43C8-8AFF-9CDFC5FBF75B}" destId="{9FEC7498-8903-4798-8B2E-F6C345398D26}" srcOrd="1" destOrd="0" presId="urn:microsoft.com/office/officeart/2005/8/layout/list1"/>
    <dgm:cxn modelId="{44B38AB4-8123-4206-88BC-74E227666135}" type="presParOf" srcId="{278CC421-81FF-4D1D-BA4C-2CCBB4D56E60}" destId="{897F73A6-41E9-480F-BA7A-50164BDB4326}" srcOrd="1" destOrd="0" presId="urn:microsoft.com/office/officeart/2005/8/layout/list1"/>
    <dgm:cxn modelId="{E63459CD-228C-4B10-B46A-EED4DE6578C2}" type="presParOf" srcId="{278CC421-81FF-4D1D-BA4C-2CCBB4D56E60}" destId="{0FF0F2D6-3C8B-4978-8670-AE6C00365498}" srcOrd="2" destOrd="0" presId="urn:microsoft.com/office/officeart/2005/8/layout/list1"/>
    <dgm:cxn modelId="{2CE34ED3-B906-43DF-9C3C-50B5AA3C8179}" type="presParOf" srcId="{278CC421-81FF-4D1D-BA4C-2CCBB4D56E60}" destId="{9DA5BFA1-D862-4A28-B0C9-C5F153C0A06D}" srcOrd="3" destOrd="0" presId="urn:microsoft.com/office/officeart/2005/8/layout/list1"/>
    <dgm:cxn modelId="{81188BF9-52BE-46C0-8E3E-BE764B18DAF2}" type="presParOf" srcId="{278CC421-81FF-4D1D-BA4C-2CCBB4D56E60}" destId="{F2CA2A9E-5078-4BB8-A6C5-0B903FC8FC1A}" srcOrd="4" destOrd="0" presId="urn:microsoft.com/office/officeart/2005/8/layout/list1"/>
    <dgm:cxn modelId="{7D3B0AC6-064C-4A98-8EBD-9369E299F08F}" type="presParOf" srcId="{F2CA2A9E-5078-4BB8-A6C5-0B903FC8FC1A}" destId="{3FEDB4FF-778D-4CED-8B0F-B7CE3FE5DD33}" srcOrd="0" destOrd="0" presId="urn:microsoft.com/office/officeart/2005/8/layout/list1"/>
    <dgm:cxn modelId="{8EC8B397-6B9C-49BE-83CA-523F44959CAB}" type="presParOf" srcId="{F2CA2A9E-5078-4BB8-A6C5-0B903FC8FC1A}" destId="{652E21E9-941C-4B7F-A119-B2ABDAA58B73}" srcOrd="1" destOrd="0" presId="urn:microsoft.com/office/officeart/2005/8/layout/list1"/>
    <dgm:cxn modelId="{FF2AB584-56FB-4061-8EE4-8183B7039C0F}" type="presParOf" srcId="{278CC421-81FF-4D1D-BA4C-2CCBB4D56E60}" destId="{66C32361-C098-4D90-AD76-4CFF4906F61E}" srcOrd="5" destOrd="0" presId="urn:microsoft.com/office/officeart/2005/8/layout/list1"/>
    <dgm:cxn modelId="{A52677B3-5C75-4D59-9817-4BD0BF024A78}" type="presParOf" srcId="{278CC421-81FF-4D1D-BA4C-2CCBB4D56E60}" destId="{EA93BEBB-784E-4818-A82B-B5D4AA81FC3E}" srcOrd="6" destOrd="0" presId="urn:microsoft.com/office/officeart/2005/8/layout/list1"/>
    <dgm:cxn modelId="{C1984CAA-6B32-4DE5-B2AD-90F651A9D446}" type="presParOf" srcId="{278CC421-81FF-4D1D-BA4C-2CCBB4D56E60}" destId="{C90271BF-4E91-43C1-8460-FD986C91D9E8}" srcOrd="7" destOrd="0" presId="urn:microsoft.com/office/officeart/2005/8/layout/list1"/>
    <dgm:cxn modelId="{CE77C66F-6AA0-47FA-B5EB-4FCE5824D6CF}" type="presParOf" srcId="{278CC421-81FF-4D1D-BA4C-2CCBB4D56E60}" destId="{CE8041D0-92A3-4A87-8F99-F6DE2C88E4F8}" srcOrd="8" destOrd="0" presId="urn:microsoft.com/office/officeart/2005/8/layout/list1"/>
    <dgm:cxn modelId="{2D39F639-FB48-4312-B8E5-A9C0044EBE49}" type="presParOf" srcId="{CE8041D0-92A3-4A87-8F99-F6DE2C88E4F8}" destId="{10093640-118B-43BC-AE3C-1715D05FDA86}" srcOrd="0" destOrd="0" presId="urn:microsoft.com/office/officeart/2005/8/layout/list1"/>
    <dgm:cxn modelId="{D04ED020-F4F8-442B-AAF1-8FCBF0349014}" type="presParOf" srcId="{CE8041D0-92A3-4A87-8F99-F6DE2C88E4F8}" destId="{C88327AB-F56A-4237-9619-8176FC92C6EF}" srcOrd="1" destOrd="0" presId="urn:microsoft.com/office/officeart/2005/8/layout/list1"/>
    <dgm:cxn modelId="{21A24127-3A3C-4706-AA39-DB15D0502D6B}" type="presParOf" srcId="{278CC421-81FF-4D1D-BA4C-2CCBB4D56E60}" destId="{A0E5AD9F-1329-432B-B86A-175022B73580}" srcOrd="9" destOrd="0" presId="urn:microsoft.com/office/officeart/2005/8/layout/list1"/>
    <dgm:cxn modelId="{F3A61FAE-9630-43C0-867A-3520514CDE4F}" type="presParOf" srcId="{278CC421-81FF-4D1D-BA4C-2CCBB4D56E60}" destId="{A93F48DC-6CED-452C-9DB5-64821C3BC6C8}" srcOrd="10" destOrd="0" presId="urn:microsoft.com/office/officeart/2005/8/layout/list1"/>
    <dgm:cxn modelId="{8C556AE8-467A-44E4-A232-C602CE9344B4}" type="presParOf" srcId="{278CC421-81FF-4D1D-BA4C-2CCBB4D56E60}" destId="{C5D96484-7DA4-4987-82D2-074FB9E25164}" srcOrd="11" destOrd="0" presId="urn:microsoft.com/office/officeart/2005/8/layout/list1"/>
    <dgm:cxn modelId="{066E7E10-7FA2-4AEF-A77C-DCA33A21B8E4}" type="presParOf" srcId="{278CC421-81FF-4D1D-BA4C-2CCBB4D56E60}" destId="{B3D70482-9972-4081-BD33-C5E7768FC1BD}" srcOrd="12" destOrd="0" presId="urn:microsoft.com/office/officeart/2005/8/layout/list1"/>
    <dgm:cxn modelId="{7CDB0034-EAD5-40D4-8330-BA66F020D28E}" type="presParOf" srcId="{B3D70482-9972-4081-BD33-C5E7768FC1BD}" destId="{C216428B-9D50-4205-8BCB-261D494D6270}" srcOrd="0" destOrd="0" presId="urn:microsoft.com/office/officeart/2005/8/layout/list1"/>
    <dgm:cxn modelId="{81C566A1-9758-49CC-A18D-7088263519F1}" type="presParOf" srcId="{B3D70482-9972-4081-BD33-C5E7768FC1BD}" destId="{88A9DC99-20AB-48A8-8C71-2E5E518E39A0}" srcOrd="1" destOrd="0" presId="urn:microsoft.com/office/officeart/2005/8/layout/list1"/>
    <dgm:cxn modelId="{05B1D883-BE95-4817-83F4-0791C3D5AD2C}" type="presParOf" srcId="{278CC421-81FF-4D1D-BA4C-2CCBB4D56E60}" destId="{71876A45-996B-4717-8F72-EB276FBD391D}" srcOrd="13" destOrd="0" presId="urn:microsoft.com/office/officeart/2005/8/layout/list1"/>
    <dgm:cxn modelId="{08C4198F-AF99-495D-8D4A-B86C49C825E8}" type="presParOf" srcId="{278CC421-81FF-4D1D-BA4C-2CCBB4D56E60}" destId="{4D7D63EB-1EAA-40E2-8B4F-382C8DD8B786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F0F2D6-3C8B-4978-8670-AE6C00365498}">
      <dsp:nvSpPr>
        <dsp:cNvPr id="0" name=""/>
        <dsp:cNvSpPr/>
      </dsp:nvSpPr>
      <dsp:spPr>
        <a:xfrm>
          <a:off x="0" y="334705"/>
          <a:ext cx="11515725" cy="80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EC7498-8903-4798-8B2E-F6C345398D26}">
      <dsp:nvSpPr>
        <dsp:cNvPr id="0" name=""/>
        <dsp:cNvSpPr/>
      </dsp:nvSpPr>
      <dsp:spPr>
        <a:xfrm>
          <a:off x="575786" y="52664"/>
          <a:ext cx="8204170" cy="7543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687" tIns="0" rIns="304687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i="0" kern="1200" dirty="0">
              <a:solidFill>
                <a:schemeClr val="tx1"/>
              </a:solidFill>
            </a:rPr>
            <a:t>учебный план образовательного учреждения</a:t>
          </a:r>
          <a:endParaRPr lang="ru-RU" sz="2800" b="1" kern="1200" dirty="0">
            <a:solidFill>
              <a:schemeClr val="tx1"/>
            </a:solidFill>
          </a:endParaRPr>
        </a:p>
      </dsp:txBody>
      <dsp:txXfrm>
        <a:off x="612611" y="89489"/>
        <a:ext cx="8130520" cy="680711"/>
      </dsp:txXfrm>
    </dsp:sp>
    <dsp:sp modelId="{EA93BEBB-784E-4818-A82B-B5D4AA81FC3E}">
      <dsp:nvSpPr>
        <dsp:cNvPr id="0" name=""/>
        <dsp:cNvSpPr/>
      </dsp:nvSpPr>
      <dsp:spPr>
        <a:xfrm>
          <a:off x="0" y="2139794"/>
          <a:ext cx="11515725" cy="80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2E21E9-941C-4B7F-A119-B2ABDAA58B73}">
      <dsp:nvSpPr>
        <dsp:cNvPr id="0" name=""/>
        <dsp:cNvSpPr/>
      </dsp:nvSpPr>
      <dsp:spPr>
        <a:xfrm>
          <a:off x="575786" y="1313905"/>
          <a:ext cx="8184824" cy="12982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687" tIns="0" rIns="304687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i="0" kern="1200" dirty="0">
              <a:solidFill>
                <a:schemeClr val="tx1"/>
              </a:solidFill>
            </a:rPr>
            <a:t>дополнительные образовательные программы общеобразовательного учреждения</a:t>
          </a:r>
          <a:endParaRPr lang="ru-RU" sz="2800" b="1" kern="1200" dirty="0">
            <a:solidFill>
              <a:schemeClr val="tx1"/>
            </a:solidFill>
          </a:endParaRPr>
        </a:p>
      </dsp:txBody>
      <dsp:txXfrm>
        <a:off x="639159" y="1377278"/>
        <a:ext cx="8058078" cy="1171463"/>
      </dsp:txXfrm>
    </dsp:sp>
    <dsp:sp modelId="{A93F48DC-6CED-452C-9DB5-64821C3BC6C8}">
      <dsp:nvSpPr>
        <dsp:cNvPr id="0" name=""/>
        <dsp:cNvSpPr/>
      </dsp:nvSpPr>
      <dsp:spPr>
        <a:xfrm>
          <a:off x="0" y="3697879"/>
          <a:ext cx="11515725" cy="80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8327AB-F56A-4237-9619-8176FC92C6EF}">
      <dsp:nvSpPr>
        <dsp:cNvPr id="0" name=""/>
        <dsp:cNvSpPr/>
      </dsp:nvSpPr>
      <dsp:spPr>
        <a:xfrm>
          <a:off x="538843" y="3118994"/>
          <a:ext cx="8220534" cy="10512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687" tIns="0" rIns="304687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i="0" kern="1200" dirty="0">
              <a:solidFill>
                <a:schemeClr val="tx1"/>
              </a:solidFill>
            </a:rPr>
            <a:t>образовательные программы учреждений дополнительного образования детей</a:t>
          </a:r>
          <a:endParaRPr lang="ru-RU" sz="2800" b="1" kern="1200" dirty="0">
            <a:solidFill>
              <a:schemeClr val="tx1"/>
            </a:solidFill>
          </a:endParaRPr>
        </a:p>
      </dsp:txBody>
      <dsp:txXfrm>
        <a:off x="590159" y="3170310"/>
        <a:ext cx="8117902" cy="948572"/>
      </dsp:txXfrm>
    </dsp:sp>
    <dsp:sp modelId="{4D7D63EB-1EAA-40E2-8B4F-382C8DD8B786}">
      <dsp:nvSpPr>
        <dsp:cNvPr id="0" name=""/>
        <dsp:cNvSpPr/>
      </dsp:nvSpPr>
      <dsp:spPr>
        <a:xfrm>
          <a:off x="0" y="5008336"/>
          <a:ext cx="11515725" cy="80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A9DC99-20AB-48A8-8C71-2E5E518E39A0}">
      <dsp:nvSpPr>
        <dsp:cNvPr id="0" name=""/>
        <dsp:cNvSpPr/>
      </dsp:nvSpPr>
      <dsp:spPr>
        <a:xfrm>
          <a:off x="637199" y="4677079"/>
          <a:ext cx="8174345" cy="8035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687" tIns="0" rIns="304687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i="0" kern="1200" dirty="0">
              <a:solidFill>
                <a:schemeClr val="tx1"/>
              </a:solidFill>
            </a:rPr>
            <a:t>классное руководство</a:t>
          </a:r>
          <a:endParaRPr lang="ru-RU" sz="2800" b="1" kern="1200" dirty="0">
            <a:solidFill>
              <a:schemeClr val="tx1"/>
            </a:solidFill>
          </a:endParaRPr>
        </a:p>
      </dsp:txBody>
      <dsp:txXfrm>
        <a:off x="676426" y="4716306"/>
        <a:ext cx="8095891" cy="7251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55726F-AC26-47D1-8691-117F22FA8C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95BC142-8CA3-4DE6-B6AE-CBBAB39245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1AF729-42BE-4FEC-846D-29EAB1E8B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87085-70D8-4260-858B-C9D84DD4EC16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309933-245F-48C5-9D24-E1CEA064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5B5A9B-9705-41DA-8EF2-7A211C034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09484-D0D0-4BAE-8855-7F7F86846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0351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76C94D-15C0-4D3D-A61E-8CE3E410A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7723B25-B65F-4E0D-975B-C89C34C935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35D6E0-AFC1-49AD-B70E-F2FA372B7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87085-70D8-4260-858B-C9D84DD4EC16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5332B9-D71C-45D5-9C82-D40CEA31A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BF01F6-C9C4-4876-921E-7F84FF197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09484-D0D0-4BAE-8855-7F7F86846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093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06CFA5B-A1B4-43B7-B407-0D780FA806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0838D1D-EFCF-43FC-9C14-CF6341D0F6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600F81-408F-4734-BE39-85454EAF2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87085-70D8-4260-858B-C9D84DD4EC16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D392D9-7B41-4B08-BBF6-6DF3270F3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2CC087-84D8-49F9-8B93-148C230F1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09484-D0D0-4BAE-8855-7F7F86846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8487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E145C9-13C8-4376-B53F-3451BB742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4CF97D-757D-4DA1-A185-E73EBD23C3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35BBE0-B510-4DB6-A617-678A0F75A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87085-70D8-4260-858B-C9D84DD4EC16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5791D7-01D0-4EF1-AEA4-22F47CF0B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22DF25-2576-48D5-9C9D-3D5833DD1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09484-D0D0-4BAE-8855-7F7F86846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6335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1C8A9C-85BB-491D-8758-8CD135697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6D1CE5-A787-4517-972C-11501033B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E50D52-332A-4636-B1F5-A243593CD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87085-70D8-4260-858B-C9D84DD4EC16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8C22F4-62DB-4C03-A5AA-E3016F031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ABA215-38F9-44AC-97F9-D641B773E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09484-D0D0-4BAE-8855-7F7F86846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827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626B71-581D-48B0-9B18-A658D71EF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720759-948D-4D54-9031-2C9B883C02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B5E8F6A-7C23-4CDC-BD6D-F86FD7B7DF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CF90E7-1E7D-4895-A7F8-736A89931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87085-70D8-4260-858B-C9D84DD4EC16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1DEA52A-A9F1-468D-A26E-40BAB7C3D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A651CB-19A6-4205-B983-4E555490C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09484-D0D0-4BAE-8855-7F7F86846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0928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4EDD80-6AFA-471A-AFF9-AF034160F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FD73190-CC84-4DBA-8506-F327B8AF38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170C053-D442-43AB-980C-A95836BA68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2444B0B-9228-4470-903E-3BB58B33FA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2B0FCBD-AD90-4C99-87E8-FF91B5485D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BC00862-F65C-4E9A-A656-9C050FDA3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87085-70D8-4260-858B-C9D84DD4EC16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7DEF105-9D09-49AB-91F9-ED90A1E4B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63D2467-62DA-45E1-B40A-50429D4DF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09484-D0D0-4BAE-8855-7F7F86846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887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450A41-BC69-4424-9758-8778B03E3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B678B70-1F6F-4B65-807F-ED765314E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87085-70D8-4260-858B-C9D84DD4EC16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0F9E539-9C86-4307-A2FE-1D1C1B8A6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53C4404-5467-4605-AA55-4EC793137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09484-D0D0-4BAE-8855-7F7F86846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536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355D3A0-4091-4D50-B726-C7DE4D977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87085-70D8-4260-858B-C9D84DD4EC16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F781A1B-A2E8-46D5-B8AB-9494F49D0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923B07D-9629-4234-8C1A-65C0E6A8E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09484-D0D0-4BAE-8855-7F7F86846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7664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576A5E-C916-463F-B285-003D171AE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BC82F1-53BE-4C09-AF18-8141F7EF6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823FC8F-B2C8-4437-A5F8-2A3035FE11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1641FF5-F21E-465D-A6DC-C69CAA079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87085-70D8-4260-858B-C9D84DD4EC16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120954-A3A2-4662-9907-50DD7CEF7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E59D08D-B321-4D2B-B03B-DD6BEA901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09484-D0D0-4BAE-8855-7F7F86846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1794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C531A9-C1C8-4178-8B84-0B518A802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96751C8-4BD8-490B-BC8D-DF93C22A9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460A9BD-2012-4582-AD96-9C3452095A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3D72211-954E-4B24-AFF0-089B27B15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87085-70D8-4260-858B-C9D84DD4EC16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FFDF50F-FDF4-474C-8DA8-F76692225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ECF7E11-1CB0-43F7-AB2D-5A4C1FE43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09484-D0D0-4BAE-8855-7F7F86846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2755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1D19F8-B1CA-4D5D-B2C2-8BA5CFD29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650EE2-31B5-4019-B222-A9E832CCCD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BB25D3-7263-4512-839E-918C3B0B26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187085-70D8-4260-858B-C9D84DD4EC16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79ACDE-90C9-4814-9EC3-DFDEF685C3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714898-2DB3-449B-B88D-6E39E86FA9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09484-D0D0-4BAE-8855-7F7F86846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2142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slide" Target="slide8.xml"/><Relationship Id="rId4" Type="http://schemas.openxmlformats.org/officeDocument/2006/relationships/slide" Target="slide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slide" Target="slide9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slide" Target="slide10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CC0ED3-F1C5-45D6-AB35-1606C8443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609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9C65BC-79C9-443A-A043-ACB0F74074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/>
              <a:t>Педагогический совет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615DB74-7778-4AF6-9897-DE5012FAD6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4B68C3-A5A1-4821-A69E-286EDF3BFE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984" y="4552949"/>
            <a:ext cx="3114698" cy="221299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215ED9C-262E-4172-94C8-D732FDFFB2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3410" y="4552950"/>
            <a:ext cx="3797761" cy="212395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BE3DD50-912C-4CA2-846E-C6FCC6C4B9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5921" y="373857"/>
            <a:ext cx="3571873" cy="245268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95CC286-0C01-4008-9EF0-E622BEF6B1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850" y="202407"/>
            <a:ext cx="3261832" cy="2441844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89650CF-33EC-4E78-BF58-3286AD0FED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1701" y="4552949"/>
            <a:ext cx="3640315" cy="218427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CD0F06D-F29D-4262-8045-B09637C46A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89432" y="202407"/>
            <a:ext cx="3721739" cy="2452687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260847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AC7F080-195C-49EA-BA7E-E6DBDDE2F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hlinkClick r:id="rId3" action="ppaction://hlinksldjump"/>
            <a:extLst>
              <a:ext uri="{FF2B5EF4-FFF2-40B4-BE49-F238E27FC236}">
                <a16:creationId xmlns:a16="http://schemas.microsoft.com/office/drawing/2014/main" id="{1F7171B0-C379-4564-9F63-59BECD8AF3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788" y="5944714"/>
            <a:ext cx="835224" cy="66452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B4B4B6-9210-4235-846F-1FAA9111EA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3450" y="915514"/>
            <a:ext cx="6858000" cy="50292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2F592E6-6FF9-4983-B623-864A827458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799" y="2066870"/>
            <a:ext cx="2086861" cy="307662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7540367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794EFC-FD7F-46C0-B9CC-354D0FF24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F3C537-187E-474B-9E0F-2F2BF545BBD7}"/>
              </a:ext>
            </a:extLst>
          </p:cNvPr>
          <p:cNvSpPr txBox="1"/>
          <p:nvPr/>
        </p:nvSpPr>
        <p:spPr>
          <a:xfrm>
            <a:off x="2266949" y="333375"/>
            <a:ext cx="9020175" cy="6305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100"/>
              </a:lnSpc>
              <a:spcBef>
                <a:spcPts val="450"/>
              </a:spcBef>
              <a:spcAft>
                <a:spcPts val="1500"/>
              </a:spcAft>
            </a:pPr>
            <a:r>
              <a:rPr lang="ru-RU" sz="3600" i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Не успеем! Опоздаем! Не посеем! Не пожнем!</a:t>
            </a:r>
            <a:endParaRPr lang="ru-RU" sz="3600" dirty="0">
              <a:effectLst/>
              <a:ea typeface="Times New Roman" panose="02020603050405020304" pitchFamily="18" charset="0"/>
            </a:endParaRPr>
          </a:p>
          <a:p>
            <a:pPr algn="just">
              <a:lnSpc>
                <a:spcPts val="2100"/>
              </a:lnSpc>
              <a:spcBef>
                <a:spcPts val="450"/>
              </a:spcBef>
              <a:spcAft>
                <a:spcPts val="1500"/>
              </a:spcAft>
            </a:pPr>
            <a:endParaRPr lang="ru-RU" sz="3600" i="1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algn="just">
              <a:lnSpc>
                <a:spcPts val="2100"/>
              </a:lnSpc>
              <a:spcBef>
                <a:spcPts val="450"/>
              </a:spcBef>
              <a:spcAft>
                <a:spcPts val="1500"/>
              </a:spcAft>
            </a:pPr>
            <a:r>
              <a:rPr lang="ru-RU" sz="3600" i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Если есть ключик, то дверь обязательно найдется.</a:t>
            </a:r>
            <a:endParaRPr lang="ru-RU" sz="3600" dirty="0">
              <a:effectLst/>
              <a:ea typeface="Times New Roman" panose="02020603050405020304" pitchFamily="18" charset="0"/>
            </a:endParaRPr>
          </a:p>
          <a:p>
            <a:pPr algn="just">
              <a:lnSpc>
                <a:spcPts val="2100"/>
              </a:lnSpc>
              <a:spcBef>
                <a:spcPts val="450"/>
              </a:spcBef>
              <a:spcAft>
                <a:spcPts val="1500"/>
              </a:spcAft>
            </a:pPr>
            <a:endParaRPr lang="ru-RU" sz="3600" i="1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algn="just">
              <a:lnSpc>
                <a:spcPts val="2100"/>
              </a:lnSpc>
              <a:spcBef>
                <a:spcPts val="450"/>
              </a:spcBef>
              <a:spcAft>
                <a:spcPts val="1500"/>
              </a:spcAft>
            </a:pPr>
            <a:r>
              <a:rPr lang="ru-RU" sz="3600" i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Никогда бы не подумал, что Поле Чудес так похоже на помойку.</a:t>
            </a:r>
            <a:endParaRPr lang="ru-RU" sz="3600" dirty="0">
              <a:effectLst/>
              <a:ea typeface="Times New Roman" panose="02020603050405020304" pitchFamily="18" charset="0"/>
            </a:endParaRPr>
          </a:p>
          <a:p>
            <a:endParaRPr lang="ru-RU" sz="3600" i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36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Клянусь, если люди стали принимать счастье за деньги, а деньги за счастье, то никто, никто никогда не получит Золотого ключика!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464710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8B7A3E8-77E4-4D30-AE3F-CAFC7B56C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DA8398-0934-423C-8154-4D55B00193F7}"/>
              </a:ext>
            </a:extLst>
          </p:cNvPr>
          <p:cNvSpPr txBox="1"/>
          <p:nvPr/>
        </p:nvSpPr>
        <p:spPr>
          <a:xfrm>
            <a:off x="1657350" y="381001"/>
            <a:ext cx="7486650" cy="6250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100"/>
              </a:lnSpc>
              <a:spcBef>
                <a:spcPts val="450"/>
              </a:spcBef>
              <a:spcAft>
                <a:spcPts val="1500"/>
              </a:spcAft>
            </a:pPr>
            <a:r>
              <a:rPr lang="ru-RU" sz="3200" dirty="0">
                <a:solidFill>
                  <a:srgbClr val="1B202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— Ну, и чего ты хочешь?</a:t>
            </a:r>
            <a:br>
              <a:rPr lang="ru-RU" sz="3200" dirty="0">
                <a:solidFill>
                  <a:srgbClr val="1B202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1B202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— Быть как вы.</a:t>
            </a:r>
            <a:br>
              <a:rPr lang="ru-RU" sz="3200" dirty="0">
                <a:solidFill>
                  <a:srgbClr val="1B202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1B202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— Не понял. Выражайся точнее.</a:t>
            </a:r>
            <a:br>
              <a:rPr lang="ru-RU" sz="3200" dirty="0">
                <a:solidFill>
                  <a:srgbClr val="1B202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1B202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— Всегда поступать по-своему. И делать, что мне нравится. В общем, быть человеком.</a:t>
            </a:r>
            <a:endParaRPr lang="ru-RU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100"/>
              </a:lnSpc>
              <a:spcBef>
                <a:spcPts val="450"/>
              </a:spcBef>
              <a:spcAft>
                <a:spcPts val="1500"/>
              </a:spcAft>
            </a:pPr>
            <a:r>
              <a:rPr lang="ru-RU" sz="3200" i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У меня тоже голос! Я тоже хочу петь!</a:t>
            </a:r>
            <a:endParaRPr lang="ru-RU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100"/>
              </a:lnSpc>
              <a:spcBef>
                <a:spcPts val="450"/>
              </a:spcBef>
              <a:spcAft>
                <a:spcPts val="1500"/>
              </a:spcAft>
            </a:pPr>
            <a:r>
              <a:rPr lang="ru-RU" sz="3200" i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– Понимаешь, все очень просто. Хочешь быть человеком, будь им! – Какая странная формула... – Моя!</a:t>
            </a:r>
            <a:endParaRPr lang="ru-RU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100"/>
              </a:lnSpc>
              <a:spcBef>
                <a:spcPts val="450"/>
              </a:spcBef>
              <a:spcAft>
                <a:spcPts val="1500"/>
              </a:spcAft>
            </a:pPr>
            <a:r>
              <a:rPr lang="ru-RU" sz="3200" i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Я понял, нельзя стать человеком за другого. Мне ведь тоже нужно сделать что-то свое.</a:t>
            </a:r>
            <a:endParaRPr lang="ru-RU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100"/>
              </a:lnSpc>
              <a:spcBef>
                <a:spcPts val="450"/>
              </a:spcBef>
              <a:spcAft>
                <a:spcPts val="1500"/>
              </a:spcAft>
            </a:pPr>
            <a:r>
              <a:rPr lang="ru-RU" sz="3200" dirty="0">
                <a:solidFill>
                  <a:srgbClr val="1B202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— </a:t>
            </a:r>
            <a:r>
              <a:rPr lang="ru-RU" sz="3200" dirty="0">
                <a:ea typeface="Calibri" panose="020F0502020204030204" pitchFamily="34" charset="0"/>
                <a:cs typeface="Times New Roman" panose="02020603050405020304" pitchFamily="18" charset="0"/>
              </a:rPr>
              <a:t>Руки</a:t>
            </a:r>
            <a:r>
              <a:rPr lang="ru-RU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3200" dirty="0">
                <a:solidFill>
                  <a:srgbClr val="1B202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у тебя золотые!</a:t>
            </a:r>
            <a:br>
              <a:rPr lang="ru-RU" sz="3200" dirty="0">
                <a:solidFill>
                  <a:srgbClr val="1B202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200" dirty="0">
              <a:solidFill>
                <a:srgbClr val="1B2024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100"/>
              </a:lnSpc>
              <a:spcBef>
                <a:spcPts val="450"/>
              </a:spcBef>
              <a:spcAft>
                <a:spcPts val="1500"/>
              </a:spcAft>
            </a:pPr>
            <a:r>
              <a:rPr lang="ru-RU" sz="3200" dirty="0">
                <a:solidFill>
                  <a:srgbClr val="1B202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— </a:t>
            </a:r>
            <a:r>
              <a:rPr lang="ru-RU" sz="3200" strike="noStrike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Нет</a:t>
            </a:r>
            <a:r>
              <a:rPr lang="ru-RU" sz="3200" dirty="0">
                <a:solidFill>
                  <a:srgbClr val="1B202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только контакты платиновые.</a:t>
            </a:r>
            <a:endParaRPr lang="ru-RU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100"/>
              </a:lnSpc>
              <a:spcBef>
                <a:spcPts val="450"/>
              </a:spcBef>
              <a:spcAft>
                <a:spcPts val="1500"/>
              </a:spcAft>
            </a:pPr>
            <a:r>
              <a:rPr lang="ru-RU" sz="3200" dirty="0">
                <a:solidFill>
                  <a:srgbClr val="1B202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 всё-таки, где же у него кнопка...</a:t>
            </a:r>
            <a:endParaRPr lang="ru-RU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04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034C609-CBCC-456D-B6F3-34A1F75F3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4050B5-AB4F-4A58-B2C0-69A3B56C0566}"/>
              </a:ext>
            </a:extLst>
          </p:cNvPr>
          <p:cNvSpPr txBox="1"/>
          <p:nvPr/>
        </p:nvSpPr>
        <p:spPr>
          <a:xfrm>
            <a:off x="3000375" y="22431"/>
            <a:ext cx="8648700" cy="6018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  <a:spcBef>
                <a:spcPts val="450"/>
              </a:spcBef>
              <a:spcAft>
                <a:spcPts val="1500"/>
              </a:spcAft>
            </a:pPr>
            <a:r>
              <a:rPr lang="ru-RU" sz="2800" dirty="0">
                <a:solidFill>
                  <a:srgbClr val="0C0C0C"/>
                </a:solidFill>
                <a:effectLst/>
                <a:ea typeface="Times New Roman" panose="02020603050405020304" pitchFamily="18" charset="0"/>
              </a:rPr>
              <a:t>— А лошадку можно с собой взять?</a:t>
            </a:r>
            <a:br>
              <a:rPr lang="ru-RU" sz="2800" dirty="0">
                <a:solidFill>
                  <a:srgbClr val="0C0C0C"/>
                </a:solidFill>
                <a:effectLst/>
                <a:ea typeface="Times New Roman" panose="02020603050405020304" pitchFamily="18" charset="0"/>
              </a:rPr>
            </a:br>
            <a:r>
              <a:rPr lang="ru-RU" sz="2800" dirty="0">
                <a:solidFill>
                  <a:srgbClr val="0C0C0C"/>
                </a:solidFill>
                <a:effectLst/>
                <a:ea typeface="Times New Roman" panose="02020603050405020304" pitchFamily="18" charset="0"/>
              </a:rPr>
              <a:t>— Нет, девочка, нельзя.</a:t>
            </a:r>
            <a:br>
              <a:rPr lang="ru-RU" sz="2800" dirty="0">
                <a:solidFill>
                  <a:srgbClr val="0C0C0C"/>
                </a:solidFill>
                <a:effectLst/>
                <a:ea typeface="Times New Roman" panose="02020603050405020304" pitchFamily="18" charset="0"/>
              </a:rPr>
            </a:br>
            <a:r>
              <a:rPr lang="ru-RU" sz="2800" dirty="0">
                <a:solidFill>
                  <a:srgbClr val="0C0C0C"/>
                </a:solidFill>
                <a:effectLst/>
                <a:ea typeface="Times New Roman" panose="02020603050405020304" pitchFamily="18" charset="0"/>
              </a:rPr>
              <a:t>— А с ней так хорошо говорить по вечерам…</a:t>
            </a:r>
            <a:br>
              <a:rPr lang="ru-RU" sz="2800" dirty="0">
                <a:solidFill>
                  <a:srgbClr val="0C0C0C"/>
                </a:solidFill>
                <a:effectLst/>
                <a:ea typeface="Times New Roman" panose="02020603050405020304" pitchFamily="18" charset="0"/>
              </a:rPr>
            </a:br>
            <a:r>
              <a:rPr lang="ru-RU" sz="2800" dirty="0">
                <a:solidFill>
                  <a:srgbClr val="0C0C0C"/>
                </a:solidFill>
                <a:effectLst/>
                <a:ea typeface="Times New Roman" panose="02020603050405020304" pitchFamily="18" charset="0"/>
              </a:rPr>
              <a:t>— Что? Лошадь умеет говорить?</a:t>
            </a:r>
            <a:br>
              <a:rPr lang="ru-RU" sz="2800" dirty="0">
                <a:solidFill>
                  <a:srgbClr val="0C0C0C"/>
                </a:solidFill>
                <a:effectLst/>
                <a:ea typeface="Times New Roman" panose="02020603050405020304" pitchFamily="18" charset="0"/>
              </a:rPr>
            </a:br>
            <a:r>
              <a:rPr lang="ru-RU" sz="2800" dirty="0">
                <a:solidFill>
                  <a:srgbClr val="0C0C0C"/>
                </a:solidFill>
                <a:effectLst/>
                <a:ea typeface="Times New Roman" panose="02020603050405020304" pitchFamily="18" charset="0"/>
              </a:rPr>
              <a:t>— Она умеет слушать, а это куда важнее</a:t>
            </a:r>
            <a:r>
              <a:rPr lang="ru-RU" sz="2800">
                <a:solidFill>
                  <a:srgbClr val="0C0C0C"/>
                </a:solidFill>
                <a:effectLst/>
                <a:ea typeface="Times New Roman" panose="02020603050405020304" pitchFamily="18" charset="0"/>
              </a:rPr>
              <a:t>, чем </a:t>
            </a:r>
            <a:r>
              <a:rPr lang="ru-RU" sz="2800" dirty="0">
                <a:solidFill>
                  <a:srgbClr val="0C0C0C"/>
                </a:solidFill>
                <a:effectLst/>
                <a:ea typeface="Times New Roman" panose="02020603050405020304" pitchFamily="18" charset="0"/>
              </a:rPr>
              <a:t>говорить.</a:t>
            </a:r>
            <a:endParaRPr lang="ru-RU" sz="2800" dirty="0">
              <a:effectLst/>
              <a:ea typeface="Times New Roman" panose="02020603050405020304" pitchFamily="18" charset="0"/>
            </a:endParaRPr>
          </a:p>
          <a:p>
            <a:pPr>
              <a:lnSpc>
                <a:spcPts val="2100"/>
              </a:lnSpc>
              <a:spcBef>
                <a:spcPts val="450"/>
              </a:spcBef>
              <a:spcAft>
                <a:spcPts val="1500"/>
              </a:spcAft>
            </a:pPr>
            <a:r>
              <a:rPr lang="ru-RU" sz="2800" dirty="0">
                <a:solidFill>
                  <a:srgbClr val="0C0C0C"/>
                </a:solidFill>
                <a:effectLst/>
                <a:ea typeface="Times New Roman" panose="02020603050405020304" pitchFamily="18" charset="0"/>
              </a:rPr>
              <a:t>Ты подумай, кто мы были,</a:t>
            </a:r>
            <a:br>
              <a:rPr lang="ru-RU" sz="2800" dirty="0">
                <a:solidFill>
                  <a:srgbClr val="0C0C0C"/>
                </a:solidFill>
                <a:effectLst/>
                <a:ea typeface="Times New Roman" panose="02020603050405020304" pitchFamily="18" charset="0"/>
              </a:rPr>
            </a:br>
            <a:r>
              <a:rPr lang="ru-RU" sz="2800" dirty="0">
                <a:solidFill>
                  <a:srgbClr val="0C0C0C"/>
                </a:solidFill>
                <a:effectLst/>
                <a:ea typeface="Times New Roman" panose="02020603050405020304" pitchFamily="18" charset="0"/>
              </a:rPr>
              <a:t>Что мы делали,</a:t>
            </a:r>
            <a:br>
              <a:rPr lang="ru-RU" sz="2800" dirty="0">
                <a:solidFill>
                  <a:srgbClr val="0C0C0C"/>
                </a:solidFill>
                <a:effectLst/>
                <a:ea typeface="Times New Roman" panose="02020603050405020304" pitchFamily="18" charset="0"/>
              </a:rPr>
            </a:br>
            <a:r>
              <a:rPr lang="ru-RU" sz="2800" dirty="0">
                <a:solidFill>
                  <a:srgbClr val="0C0C0C"/>
                </a:solidFill>
                <a:effectLst/>
                <a:ea typeface="Times New Roman" panose="02020603050405020304" pitchFamily="18" charset="0"/>
              </a:rPr>
              <a:t>Что мы крали: мыло, бублики и квас.</a:t>
            </a:r>
            <a:br>
              <a:rPr lang="ru-RU" sz="2800" dirty="0">
                <a:solidFill>
                  <a:srgbClr val="0C0C0C"/>
                </a:solidFill>
                <a:effectLst/>
                <a:ea typeface="Times New Roman" panose="02020603050405020304" pitchFamily="18" charset="0"/>
              </a:rPr>
            </a:br>
            <a:r>
              <a:rPr lang="ru-RU" sz="2800" dirty="0">
                <a:solidFill>
                  <a:srgbClr val="0C0C0C"/>
                </a:solidFill>
                <a:effectLst/>
                <a:ea typeface="Times New Roman" panose="02020603050405020304" pitchFamily="18" charset="0"/>
              </a:rPr>
              <a:t>Мелко плавали и слишком</a:t>
            </a:r>
            <a:br>
              <a:rPr lang="ru-RU" sz="2800" dirty="0">
                <a:solidFill>
                  <a:srgbClr val="0C0C0C"/>
                </a:solidFill>
                <a:effectLst/>
                <a:ea typeface="Times New Roman" panose="02020603050405020304" pitchFamily="18" charset="0"/>
              </a:rPr>
            </a:br>
            <a:r>
              <a:rPr lang="ru-RU" sz="2800" dirty="0">
                <a:solidFill>
                  <a:srgbClr val="0C0C0C"/>
                </a:solidFill>
                <a:effectLst/>
                <a:ea typeface="Times New Roman" panose="02020603050405020304" pitchFamily="18" charset="0"/>
              </a:rPr>
              <a:t>Много бегали,</a:t>
            </a:r>
            <a:br>
              <a:rPr lang="ru-RU" sz="2800" dirty="0">
                <a:solidFill>
                  <a:srgbClr val="0C0C0C"/>
                </a:solidFill>
                <a:effectLst/>
                <a:ea typeface="Times New Roman" panose="02020603050405020304" pitchFamily="18" charset="0"/>
              </a:rPr>
            </a:br>
            <a:r>
              <a:rPr lang="ru-RU" sz="2800" dirty="0">
                <a:solidFill>
                  <a:srgbClr val="0C0C0C"/>
                </a:solidFill>
                <a:effectLst/>
                <a:ea typeface="Times New Roman" panose="02020603050405020304" pitchFamily="18" charset="0"/>
              </a:rPr>
              <a:t>Кроме сыщиков, никто не знает нас.</a:t>
            </a:r>
            <a:br>
              <a:rPr lang="ru-RU" sz="2800" dirty="0">
                <a:solidFill>
                  <a:srgbClr val="0C0C0C"/>
                </a:solidFill>
                <a:effectLst/>
                <a:ea typeface="Times New Roman" panose="02020603050405020304" pitchFamily="18" charset="0"/>
              </a:rPr>
            </a:br>
            <a:r>
              <a:rPr lang="ru-RU" sz="2800" dirty="0">
                <a:solidFill>
                  <a:srgbClr val="0C0C0C"/>
                </a:solidFill>
                <a:effectLst/>
                <a:ea typeface="Times New Roman" panose="02020603050405020304" pitchFamily="18" charset="0"/>
              </a:rPr>
              <a:t>Мы обчистили купальню —</a:t>
            </a:r>
            <a:br>
              <a:rPr lang="ru-RU" sz="2800" dirty="0">
                <a:solidFill>
                  <a:srgbClr val="0C0C0C"/>
                </a:solidFill>
                <a:effectLst/>
                <a:ea typeface="Times New Roman" panose="02020603050405020304" pitchFamily="18" charset="0"/>
              </a:rPr>
            </a:br>
            <a:r>
              <a:rPr lang="ru-RU" sz="2800" dirty="0">
                <a:solidFill>
                  <a:srgbClr val="0C0C0C"/>
                </a:solidFill>
                <a:effectLst/>
                <a:ea typeface="Times New Roman" panose="02020603050405020304" pitchFamily="18" charset="0"/>
              </a:rPr>
              <a:t>Все решили: это ветер</a:t>
            </a:r>
            <a:br>
              <a:rPr lang="ru-RU" sz="2800" dirty="0">
                <a:solidFill>
                  <a:srgbClr val="0C0C0C"/>
                </a:solidFill>
                <a:effectLst/>
                <a:ea typeface="Times New Roman" panose="02020603050405020304" pitchFamily="18" charset="0"/>
              </a:rPr>
            </a:br>
            <a:r>
              <a:rPr lang="ru-RU" sz="2800" dirty="0">
                <a:solidFill>
                  <a:srgbClr val="0C0C0C"/>
                </a:solidFill>
                <a:effectLst/>
                <a:ea typeface="Times New Roman" panose="02020603050405020304" pitchFamily="18" charset="0"/>
              </a:rPr>
              <a:t>Утащил четыре шляпы и капот.</a:t>
            </a:r>
            <a:br>
              <a:rPr lang="ru-RU" sz="2800" dirty="0">
                <a:solidFill>
                  <a:srgbClr val="0C0C0C"/>
                </a:solidFill>
                <a:effectLst/>
                <a:ea typeface="Times New Roman" panose="02020603050405020304" pitchFamily="18" charset="0"/>
              </a:rPr>
            </a:br>
            <a:r>
              <a:rPr lang="ru-RU" sz="2800" dirty="0">
                <a:solidFill>
                  <a:srgbClr val="0C0C0C"/>
                </a:solidFill>
                <a:effectLst/>
                <a:ea typeface="Times New Roman" panose="02020603050405020304" pitchFamily="18" charset="0"/>
              </a:rPr>
              <a:t>Мы ограбили читальню —</a:t>
            </a:r>
            <a:br>
              <a:rPr lang="ru-RU" sz="2800" dirty="0">
                <a:solidFill>
                  <a:srgbClr val="0C0C0C"/>
                </a:solidFill>
                <a:effectLst/>
                <a:ea typeface="Times New Roman" panose="02020603050405020304" pitchFamily="18" charset="0"/>
              </a:rPr>
            </a:br>
            <a:r>
              <a:rPr lang="ru-RU" sz="2800" dirty="0">
                <a:solidFill>
                  <a:srgbClr val="0C0C0C"/>
                </a:solidFill>
                <a:effectLst/>
                <a:ea typeface="Times New Roman" panose="02020603050405020304" pitchFamily="18" charset="0"/>
              </a:rPr>
              <a:t>Хоть бы кто-нибудь заметил,</a:t>
            </a:r>
            <a:br>
              <a:rPr lang="ru-RU" sz="2800" dirty="0">
                <a:solidFill>
                  <a:srgbClr val="0C0C0C"/>
                </a:solidFill>
                <a:effectLst/>
                <a:ea typeface="Times New Roman" panose="02020603050405020304" pitchFamily="18" charset="0"/>
              </a:rPr>
            </a:br>
            <a:r>
              <a:rPr lang="ru-RU" sz="2800" dirty="0">
                <a:solidFill>
                  <a:srgbClr val="0C0C0C"/>
                </a:solidFill>
                <a:effectLst/>
                <a:ea typeface="Times New Roman" panose="02020603050405020304" pitchFamily="18" charset="0"/>
              </a:rPr>
              <a:t>А ведь вроде образованный народ!</a:t>
            </a:r>
            <a:r>
              <a:rPr lang="ru-RU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endParaRPr lang="ru-RU" sz="2800" dirty="0">
              <a:effectLst/>
              <a:ea typeface="Times New Roman" panose="02020603050405020304" pitchFamily="18" charset="0"/>
            </a:endParaRPr>
          </a:p>
          <a:p>
            <a:pPr algn="just">
              <a:lnSpc>
                <a:spcPts val="2100"/>
              </a:lnSpc>
              <a:spcBef>
                <a:spcPts val="450"/>
              </a:spcBef>
              <a:spcAft>
                <a:spcPts val="1500"/>
              </a:spcAft>
            </a:pPr>
            <a:r>
              <a:rPr lang="ru-RU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Как говорят в Японии, одна бабушка надвое сказала, потому что на воде вилами написано, а что посеешь, то и пожнешь!</a:t>
            </a:r>
            <a:endParaRPr lang="ru-RU" sz="2800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79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C1614A8-3E16-4094-9D33-5692A2411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325135-6ADC-4666-87DC-F59934D8EBDF}"/>
              </a:ext>
            </a:extLst>
          </p:cNvPr>
          <p:cNvSpPr txBox="1"/>
          <p:nvPr/>
        </p:nvSpPr>
        <p:spPr>
          <a:xfrm>
            <a:off x="1847850" y="933451"/>
            <a:ext cx="8743949" cy="3879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  <a:spcBef>
                <a:spcPts val="450"/>
              </a:spcBef>
              <a:spcAft>
                <a:spcPts val="1500"/>
              </a:spcAft>
            </a:pPr>
            <a:r>
              <a:rPr lang="ru-RU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Крошки мои, за мной!</a:t>
            </a:r>
            <a:br>
              <a:rPr lang="ru-RU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</a:br>
            <a:r>
              <a:rPr lang="ru-RU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                           </a:t>
            </a:r>
          </a:p>
          <a:p>
            <a:pPr>
              <a:lnSpc>
                <a:spcPts val="2100"/>
              </a:lnSpc>
              <a:spcBef>
                <a:spcPts val="450"/>
              </a:spcBef>
              <a:spcAft>
                <a:spcPts val="1500"/>
              </a:spcAft>
            </a:pPr>
            <a:r>
              <a:rPr lang="ru-RU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Какое сказочное свинство!</a:t>
            </a:r>
          </a:p>
          <a:p>
            <a:pPr>
              <a:lnSpc>
                <a:spcPts val="2100"/>
              </a:lnSpc>
              <a:spcBef>
                <a:spcPts val="450"/>
              </a:spcBef>
              <a:spcAft>
                <a:spcPts val="1500"/>
              </a:spcAft>
            </a:pPr>
            <a:r>
              <a:rPr lang="ru-RU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А еще корону надел! </a:t>
            </a:r>
            <a:br>
              <a:rPr lang="ru-RU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</a:br>
            <a:r>
              <a:rPr lang="ru-RU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                                                                           </a:t>
            </a:r>
          </a:p>
          <a:p>
            <a:pPr>
              <a:lnSpc>
                <a:spcPts val="2100"/>
              </a:lnSpc>
              <a:spcBef>
                <a:spcPts val="450"/>
              </a:spcBef>
              <a:spcAft>
                <a:spcPts val="1500"/>
              </a:spcAft>
            </a:pPr>
            <a:r>
              <a:rPr lang="ru-RU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Я не волшебник, я только учусь... </a:t>
            </a:r>
            <a:br>
              <a:rPr lang="ru-RU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</a:br>
            <a:r>
              <a:rPr lang="ru-RU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                                                                                      </a:t>
            </a:r>
          </a:p>
          <a:p>
            <a:pPr>
              <a:lnSpc>
                <a:spcPts val="2100"/>
              </a:lnSpc>
              <a:spcBef>
                <a:spcPts val="450"/>
              </a:spcBef>
              <a:spcAft>
                <a:spcPts val="1500"/>
              </a:spcAft>
            </a:pPr>
            <a:r>
              <a:rPr lang="ru-RU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 Все! Ухожу в монастырь!</a:t>
            </a:r>
            <a:endParaRPr lang="ru-RU" sz="4000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40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D446F19-71FA-4DC0-949C-A8D6D9EE9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C31899-1243-4EFE-8983-D014FFBE2D22}"/>
              </a:ext>
            </a:extLst>
          </p:cNvPr>
          <p:cNvSpPr txBox="1"/>
          <p:nvPr/>
        </p:nvSpPr>
        <p:spPr>
          <a:xfrm>
            <a:off x="476250" y="317384"/>
            <a:ext cx="11344275" cy="54425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100"/>
              </a:lnSpc>
              <a:spcBef>
                <a:spcPts val="450"/>
              </a:spcBef>
              <a:spcAft>
                <a:spcPts val="1500"/>
              </a:spcAft>
            </a:pPr>
            <a:r>
              <a:rPr lang="ru-RU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Те, которые плавать не умеют, те и не тонут. Тонут совсем другие.</a:t>
            </a:r>
            <a:endParaRPr lang="ru-RU" sz="3200" dirty="0">
              <a:effectLst/>
              <a:ea typeface="Times New Roman" panose="02020603050405020304" pitchFamily="18" charset="0"/>
            </a:endParaRPr>
          </a:p>
          <a:p>
            <a:pPr algn="just">
              <a:lnSpc>
                <a:spcPts val="2100"/>
              </a:lnSpc>
              <a:spcBef>
                <a:spcPts val="450"/>
              </a:spcBef>
              <a:spcAft>
                <a:spcPts val="1500"/>
              </a:spcAft>
            </a:pPr>
            <a:r>
              <a:rPr lang="ru-RU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Когда я был маленьким, у меня тоже была бабушка. И за все эти годы я не смог огорчить ее до смерти. А он смог!</a:t>
            </a:r>
            <a:endParaRPr lang="ru-RU" sz="3200" dirty="0">
              <a:effectLst/>
              <a:ea typeface="Times New Roman" panose="02020603050405020304" pitchFamily="18" charset="0"/>
            </a:endParaRPr>
          </a:p>
          <a:p>
            <a:pPr algn="just">
              <a:lnSpc>
                <a:spcPts val="2100"/>
              </a:lnSpc>
              <a:spcBef>
                <a:spcPts val="450"/>
              </a:spcBef>
              <a:spcAft>
                <a:spcPts val="1500"/>
              </a:spcAft>
            </a:pPr>
            <a:r>
              <a:rPr lang="ru-RU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Гордость надо иметь! Что мы, беднее других, в папиросную бумагу детей заворачивать?</a:t>
            </a:r>
            <a:endParaRPr lang="ru-RU" sz="3200" dirty="0">
              <a:effectLst/>
              <a:ea typeface="Times New Roman" panose="02020603050405020304" pitchFamily="18" charset="0"/>
            </a:endParaRPr>
          </a:p>
          <a:p>
            <a:pPr algn="just">
              <a:lnSpc>
                <a:spcPts val="2100"/>
              </a:lnSpc>
              <a:spcBef>
                <a:spcPts val="450"/>
              </a:spcBef>
              <a:spcAft>
                <a:spcPts val="1500"/>
              </a:spcAft>
            </a:pPr>
            <a:r>
              <a:rPr lang="ru-RU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Много смеешься. Ты бы лучше журнал "Вожатый" почитала.</a:t>
            </a:r>
            <a:endParaRPr lang="ru-RU" sz="3200" dirty="0">
              <a:effectLst/>
              <a:ea typeface="Times New Roman" panose="02020603050405020304" pitchFamily="18" charset="0"/>
            </a:endParaRPr>
          </a:p>
          <a:p>
            <a:pPr algn="just">
              <a:lnSpc>
                <a:spcPts val="2100"/>
              </a:lnSpc>
              <a:spcBef>
                <a:spcPts val="450"/>
              </a:spcBef>
              <a:spcAft>
                <a:spcPts val="1500"/>
              </a:spcAft>
            </a:pPr>
            <a:r>
              <a:rPr lang="ru-RU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"Бодры" надо говорить бодрее, а "веселы" как? – Веселее... – Молодец, понял.</a:t>
            </a:r>
            <a:endParaRPr lang="ru-RU" sz="3200" dirty="0">
              <a:effectLst/>
              <a:ea typeface="Times New Roman" panose="02020603050405020304" pitchFamily="18" charset="0"/>
            </a:endParaRPr>
          </a:p>
          <a:p>
            <a:pPr algn="just">
              <a:lnSpc>
                <a:spcPts val="2100"/>
              </a:lnSpc>
              <a:spcBef>
                <a:spcPts val="450"/>
              </a:spcBef>
              <a:spcAft>
                <a:spcPts val="1500"/>
              </a:spcAft>
            </a:pPr>
            <a:r>
              <a:rPr lang="ru-RU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Во всех отрядах привес, а твои на месте топчутся. А в других отрядах – что ни день, сто грамм, что ни день, сто грамм, а то и сто пятьдесят.</a:t>
            </a:r>
            <a:endParaRPr lang="ru-RU" sz="3200" dirty="0">
              <a:effectLst/>
              <a:ea typeface="Times New Roman" panose="02020603050405020304" pitchFamily="18" charset="0"/>
            </a:endParaRPr>
          </a:p>
          <a:p>
            <a:pPr algn="just">
              <a:lnSpc>
                <a:spcPts val="2100"/>
              </a:lnSpc>
              <a:spcBef>
                <a:spcPts val="450"/>
              </a:spcBef>
              <a:spcAft>
                <a:spcPts val="1500"/>
              </a:spcAft>
            </a:pPr>
            <a:r>
              <a:rPr lang="ru-RU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Крапивой секлись, котлеты куда-то выносят… Может, побег готовят? Или еще что похуже…</a:t>
            </a:r>
            <a:endParaRPr lang="ru-RU" sz="3200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8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63D8D09-9256-4741-B940-DCF85470C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F7B50E-678A-48D7-B46F-820F0F5BDB4A}"/>
              </a:ext>
            </a:extLst>
          </p:cNvPr>
          <p:cNvSpPr txBox="1"/>
          <p:nvPr/>
        </p:nvSpPr>
        <p:spPr>
          <a:xfrm>
            <a:off x="742950" y="708516"/>
            <a:ext cx="11106150" cy="49295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100"/>
              </a:lnSpc>
              <a:spcBef>
                <a:spcPts val="450"/>
              </a:spcBef>
              <a:spcAft>
                <a:spcPts val="1500"/>
              </a:spcAft>
            </a:pPr>
            <a:r>
              <a:rPr lang="ru-RU" sz="3200" dirty="0">
                <a:effectLst/>
                <a:ea typeface="Times New Roman" panose="02020603050405020304" pitchFamily="18" charset="0"/>
              </a:rPr>
              <a:t>Моя дочь поступает как все нормальные люди. У неё </a:t>
            </a:r>
            <a:r>
              <a:rPr lang="ru-RU" sz="3200" dirty="0">
                <a:ea typeface="Times New Roman" panose="02020603050405020304" pitchFamily="18" charset="0"/>
              </a:rPr>
              <a:t>неприятности</a:t>
            </a:r>
            <a:r>
              <a:rPr lang="ru-RU" sz="3200" dirty="0">
                <a:effectLst/>
                <a:ea typeface="Times New Roman" panose="02020603050405020304" pitchFamily="18" charset="0"/>
              </a:rPr>
              <a:t>, </a:t>
            </a:r>
            <a:r>
              <a:rPr lang="ru-RU" sz="3200" dirty="0">
                <a:ea typeface="Times New Roman" panose="02020603050405020304" pitchFamily="18" charset="0"/>
              </a:rPr>
              <a:t>она</a:t>
            </a:r>
            <a:r>
              <a:rPr lang="ru-RU" sz="3200" dirty="0">
                <a:effectLst/>
                <a:ea typeface="Times New Roman" panose="02020603050405020304" pitchFamily="18" charset="0"/>
              </a:rPr>
              <a:t> палит в кого попало. Растёт дочка.</a:t>
            </a:r>
          </a:p>
          <a:p>
            <a:pPr algn="just">
              <a:lnSpc>
                <a:spcPts val="2100"/>
              </a:lnSpc>
              <a:spcBef>
                <a:spcPts val="450"/>
              </a:spcBef>
              <a:spcAft>
                <a:spcPts val="1500"/>
              </a:spcAft>
            </a:pPr>
            <a:r>
              <a:rPr lang="ru-RU" sz="3200" dirty="0">
                <a:effectLst/>
                <a:ea typeface="Times New Roman" panose="02020603050405020304" pitchFamily="18" charset="0"/>
              </a:rPr>
              <a:t>То ли музыки и цветов хочется, то ли зарезать кого-нибудь.</a:t>
            </a:r>
          </a:p>
          <a:p>
            <a:pPr algn="just">
              <a:lnSpc>
                <a:spcPts val="2100"/>
              </a:lnSpc>
              <a:spcBef>
                <a:spcPts val="450"/>
              </a:spcBef>
              <a:spcAft>
                <a:spcPts val="1500"/>
              </a:spcAft>
            </a:pPr>
            <a:r>
              <a:rPr lang="ru-RU" sz="3200" dirty="0">
                <a:effectLst/>
                <a:ea typeface="Times New Roman" panose="02020603050405020304" pitchFamily="18" charset="0"/>
              </a:rPr>
              <a:t>Сегодня я буду кутить. Весело, добродушно, — со всякими безобидными выходками. Приготовьте посуду, тарелки — я буду все это бить. Уберите хлеб из овина — я... подожгу... овин...</a:t>
            </a:r>
          </a:p>
          <a:p>
            <a:pPr algn="just">
              <a:lnSpc>
                <a:spcPts val="2100"/>
              </a:lnSpc>
              <a:spcBef>
                <a:spcPts val="450"/>
              </a:spcBef>
              <a:spcAft>
                <a:spcPts val="1500"/>
              </a:spcAft>
            </a:pPr>
            <a:r>
              <a:rPr lang="ru-RU" sz="3200" dirty="0">
                <a:effectLst/>
                <a:ea typeface="Times New Roman" panose="02020603050405020304" pitchFamily="18" charset="0"/>
              </a:rPr>
              <a:t>Ровно в полночь. Приходите к амбару — не пожалеете! Мне ухаживать некогда. Вы привлекательны, я чертовски привлекателен. Чего зря время терять? В полночь, жду.</a:t>
            </a:r>
          </a:p>
          <a:p>
            <a:pPr>
              <a:lnSpc>
                <a:spcPts val="2100"/>
              </a:lnSpc>
              <a:spcBef>
                <a:spcPts val="450"/>
              </a:spcBef>
              <a:spcAft>
                <a:spcPts val="1500"/>
              </a:spcAft>
            </a:pPr>
            <a:r>
              <a:rPr lang="ru-RU" sz="3200" dirty="0">
                <a:effectLst/>
                <a:ea typeface="Times New Roman" panose="02020603050405020304" pitchFamily="18" charset="0"/>
              </a:rPr>
              <a:t>— А еще я пожалуюсь мужу. И он превратит вас в крысу!</a:t>
            </a:r>
            <a:br>
              <a:rPr lang="ru-RU" sz="3200" dirty="0">
                <a:effectLst/>
                <a:ea typeface="Times New Roman" panose="02020603050405020304" pitchFamily="18" charset="0"/>
              </a:rPr>
            </a:br>
            <a:r>
              <a:rPr lang="ru-RU" sz="3200" dirty="0">
                <a:effectLst/>
                <a:ea typeface="Times New Roman" panose="02020603050405020304" pitchFamily="18" charset="0"/>
              </a:rPr>
              <a:t>— А кто у нас муж?</a:t>
            </a:r>
            <a:br>
              <a:rPr lang="ru-RU" sz="3200" dirty="0">
                <a:effectLst/>
                <a:ea typeface="Times New Roman" panose="02020603050405020304" pitchFamily="18" charset="0"/>
              </a:rPr>
            </a:br>
            <a:r>
              <a:rPr lang="ru-RU" sz="3200" dirty="0">
                <a:effectLst/>
                <a:ea typeface="Times New Roman" panose="02020603050405020304" pitchFamily="18" charset="0"/>
              </a:rPr>
              <a:t>— Волшебник…</a:t>
            </a:r>
            <a:br>
              <a:rPr lang="ru-RU" sz="3200" dirty="0">
                <a:effectLst/>
                <a:ea typeface="Times New Roman" panose="02020603050405020304" pitchFamily="18" charset="0"/>
              </a:rPr>
            </a:br>
            <a:r>
              <a:rPr lang="ru-RU" sz="3200" dirty="0">
                <a:effectLst/>
                <a:ea typeface="Times New Roman" panose="02020603050405020304" pitchFamily="18" charset="0"/>
              </a:rPr>
              <a:t>— Предупреждать надо.</a:t>
            </a:r>
          </a:p>
        </p:txBody>
      </p:sp>
      <p:pic>
        <p:nvPicPr>
          <p:cNvPr id="5" name="Рисунок 4">
            <a:hlinkClick r:id="rId3" action="ppaction://hlinksldjump"/>
            <a:extLst>
              <a:ext uri="{FF2B5EF4-FFF2-40B4-BE49-F238E27FC236}">
                <a16:creationId xmlns:a16="http://schemas.microsoft.com/office/drawing/2014/main" id="{211EA378-A945-4184-B133-3EE6BCF292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3876" y="5915774"/>
            <a:ext cx="835224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85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4F189D8-5D6B-4C6E-AE4C-B4074E5FF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06"/>
            <a:ext cx="12192000" cy="6846094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D04651A9-49C6-4E76-B192-DA33642F5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50" y="11906"/>
            <a:ext cx="9544050" cy="140731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КРОССЕНС</a:t>
            </a:r>
            <a:br>
              <a:rPr lang="ru-RU" b="1" dirty="0"/>
            </a:br>
            <a:r>
              <a:rPr lang="ru-RU" sz="3100" b="1" dirty="0"/>
              <a:t>Найдите связь между картинками и откройте тему педагогического совета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53F999D-3ADC-448B-894F-A87748706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7045" y="3249931"/>
            <a:ext cx="1940720" cy="155257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C02F3C-8076-499C-A139-F19107B816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730" y="1352548"/>
            <a:ext cx="2823439" cy="174212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07E5548-1D57-4469-847A-975FFF1B8E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9762" y="1352549"/>
            <a:ext cx="3052475" cy="174212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10E0C9B-8575-4501-9A85-3D45338F91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1852" y="1352548"/>
            <a:ext cx="2963332" cy="166687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C81BC25-2FDC-40C9-99F3-2222A417C1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1852" y="3249931"/>
            <a:ext cx="2963332" cy="166687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B5E2CDD-0CB4-4717-BDCC-5944B9A452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211" y="3151107"/>
            <a:ext cx="3052475" cy="189579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6D77277-8AEF-474B-9836-B30E350CEB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92913" y="5147314"/>
            <a:ext cx="6915150" cy="161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3961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8E9CBB-04CA-492A-ACFF-6039B5994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2F1BDA-E091-44B5-815F-1A50318CB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476374"/>
          </a:xfrm>
        </p:spPr>
        <p:txBody>
          <a:bodyPr/>
          <a:lstStyle/>
          <a:p>
            <a:pPr algn="ctr"/>
            <a:r>
              <a:rPr lang="ru-RU" b="1" dirty="0"/>
              <a:t>Внеурочная деятельность в образовательном процессе школы</a:t>
            </a:r>
          </a:p>
        </p:txBody>
      </p:sp>
      <p:sp>
        <p:nvSpPr>
          <p:cNvPr id="4" name="Стрелка: вниз 3">
            <a:extLst>
              <a:ext uri="{FF2B5EF4-FFF2-40B4-BE49-F238E27FC236}">
                <a16:creationId xmlns:a16="http://schemas.microsoft.com/office/drawing/2014/main" id="{B5FBC520-AC03-49B6-8247-A0830791214F}"/>
              </a:ext>
            </a:extLst>
          </p:cNvPr>
          <p:cNvSpPr/>
          <p:nvPr/>
        </p:nvSpPr>
        <p:spPr>
          <a:xfrm>
            <a:off x="2743200" y="1314450"/>
            <a:ext cx="5867400" cy="10572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Направлена на</a:t>
            </a:r>
          </a:p>
        </p:txBody>
      </p:sp>
      <p:sp>
        <p:nvSpPr>
          <p:cNvPr id="5" name="Волна 4">
            <a:extLst>
              <a:ext uri="{FF2B5EF4-FFF2-40B4-BE49-F238E27FC236}">
                <a16:creationId xmlns:a16="http://schemas.microsoft.com/office/drawing/2014/main" id="{159F38E4-2251-4969-9507-29B10CBB5685}"/>
              </a:ext>
            </a:extLst>
          </p:cNvPr>
          <p:cNvSpPr/>
          <p:nvPr/>
        </p:nvSpPr>
        <p:spPr>
          <a:xfrm>
            <a:off x="619124" y="2371724"/>
            <a:ext cx="11125201" cy="3171825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ДОСТИЖЕНИЕ ВОСПИТАТЕЛЬНЫХ РЕЗУЛЬТАТОВ: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212529"/>
                </a:solidFill>
                <a:effectLst/>
              </a:rPr>
              <a:t> приобретение учащимися социального опыта;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212529"/>
                </a:solidFill>
                <a:effectLst/>
              </a:rPr>
              <a:t> формирование положительного отношения к базовым общественным ценностям;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212529"/>
                </a:solidFill>
                <a:effectLst/>
              </a:rPr>
              <a:t> приобретение школьниками опыта самостоятельного общественного действия.</a:t>
            </a:r>
          </a:p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093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277485-E679-4896-8123-A8CCE3152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AFCCED-D212-43B7-889F-DE6C0579B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81126"/>
          </a:xfrm>
        </p:spPr>
        <p:txBody>
          <a:bodyPr>
            <a:normAutofit/>
          </a:bodyPr>
          <a:lstStyle/>
          <a:p>
            <a:pPr algn="ctr"/>
            <a:r>
              <a:rPr lang="ru-RU" b="1" i="0" dirty="0">
                <a:solidFill>
                  <a:srgbClr val="212529"/>
                </a:solidFill>
                <a:effectLst/>
              </a:rPr>
              <a:t>Структура внеурочной деятельности</a:t>
            </a:r>
            <a:br>
              <a:rPr lang="ru-RU" b="0" i="0" dirty="0">
                <a:solidFill>
                  <a:srgbClr val="212529"/>
                </a:solidFill>
                <a:effectLst/>
                <a:latin typeface="Montserrat" panose="00000500000000000000" pitchFamily="2" charset="-52"/>
              </a:rPr>
            </a:br>
            <a:endParaRPr lang="ru-RU" dirty="0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4DE6E998-F561-4F89-A0DA-CE1600B43F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5270870"/>
              </p:ext>
            </p:extLst>
          </p:nvPr>
        </p:nvGraphicFramePr>
        <p:xfrm>
          <a:off x="542925" y="885824"/>
          <a:ext cx="11515725" cy="58674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90001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182E5F-E196-449B-8724-D5DEE6D29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12575B-E9C1-4F24-BCF4-57B62ADD2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i="0" dirty="0">
                <a:solidFill>
                  <a:srgbClr val="212529"/>
                </a:solidFill>
                <a:effectLst/>
              </a:rPr>
              <a:t>Направления, виды и формы внеурочной деятельности</a:t>
            </a:r>
            <a:br>
              <a:rPr lang="ru-RU" b="0" i="0" dirty="0">
                <a:solidFill>
                  <a:srgbClr val="212529"/>
                </a:solidFill>
                <a:effectLst/>
                <a:latin typeface="Montserrat" panose="00000500000000000000" pitchFamily="2" charset="-52"/>
              </a:rPr>
            </a:br>
            <a:endParaRPr lang="ru-RU" dirty="0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F2EAB571-8AB6-4BC2-8EC7-2483F83CF884}"/>
              </a:ext>
            </a:extLst>
          </p:cNvPr>
          <p:cNvSpPr/>
          <p:nvPr/>
        </p:nvSpPr>
        <p:spPr>
          <a:xfrm>
            <a:off x="419099" y="1314451"/>
            <a:ext cx="3476625" cy="5429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0" u="sng" dirty="0">
                <a:solidFill>
                  <a:srgbClr val="212529"/>
                </a:solidFill>
                <a:effectLst/>
              </a:rPr>
              <a:t>Направления:</a:t>
            </a:r>
          </a:p>
          <a:p>
            <a:pPr algn="l">
              <a:buFont typeface="+mj-lt"/>
              <a:buAutoNum type="arabicPeriod"/>
            </a:pPr>
            <a:r>
              <a:rPr lang="ru-RU" sz="2000" b="1" i="0" dirty="0">
                <a:solidFill>
                  <a:srgbClr val="212529"/>
                </a:solidFill>
                <a:effectLst/>
              </a:rPr>
              <a:t>Спортивно-оздоровительное</a:t>
            </a:r>
          </a:p>
          <a:p>
            <a:pPr algn="l">
              <a:buFont typeface="+mj-lt"/>
              <a:buAutoNum type="arabicPeriod"/>
            </a:pPr>
            <a:r>
              <a:rPr lang="ru-RU" sz="2000" b="1" i="0" dirty="0">
                <a:solidFill>
                  <a:srgbClr val="212529"/>
                </a:solidFill>
                <a:effectLst/>
              </a:rPr>
              <a:t>Духовно — нравственное</a:t>
            </a:r>
          </a:p>
          <a:p>
            <a:pPr algn="l">
              <a:buFont typeface="+mj-lt"/>
              <a:buAutoNum type="arabicPeriod"/>
            </a:pPr>
            <a:r>
              <a:rPr lang="ru-RU" sz="2000" b="1" i="0" dirty="0" err="1">
                <a:solidFill>
                  <a:srgbClr val="212529"/>
                </a:solidFill>
                <a:effectLst/>
              </a:rPr>
              <a:t>Общеинтеллектуальное</a:t>
            </a:r>
            <a:endParaRPr lang="ru-RU" sz="2000" b="1" i="0" dirty="0">
              <a:solidFill>
                <a:srgbClr val="212529"/>
              </a:solidFill>
              <a:effectLst/>
            </a:endParaRPr>
          </a:p>
          <a:p>
            <a:pPr algn="l">
              <a:buFont typeface="+mj-lt"/>
              <a:buAutoNum type="arabicPeriod"/>
            </a:pPr>
            <a:r>
              <a:rPr lang="ru-RU" sz="2000" b="1" i="0" dirty="0">
                <a:solidFill>
                  <a:srgbClr val="212529"/>
                </a:solidFill>
                <a:effectLst/>
              </a:rPr>
              <a:t>Общекультурное</a:t>
            </a:r>
          </a:p>
          <a:p>
            <a:pPr algn="l">
              <a:buFont typeface="+mj-lt"/>
              <a:buAutoNum type="arabicPeriod"/>
            </a:pPr>
            <a:r>
              <a:rPr lang="ru-RU" sz="2000" b="1" i="0" dirty="0">
                <a:solidFill>
                  <a:srgbClr val="212529"/>
                </a:solidFill>
                <a:effectLst/>
              </a:rPr>
              <a:t>Социальное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32F66D52-2BE0-4F5B-B500-E0739FA3374A}"/>
              </a:ext>
            </a:extLst>
          </p:cNvPr>
          <p:cNvSpPr/>
          <p:nvPr/>
        </p:nvSpPr>
        <p:spPr>
          <a:xfrm>
            <a:off x="4417217" y="1314451"/>
            <a:ext cx="3476625" cy="5429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0" u="sng" dirty="0">
                <a:solidFill>
                  <a:srgbClr val="212529"/>
                </a:solidFill>
                <a:effectLst/>
              </a:rPr>
              <a:t>Виды:</a:t>
            </a:r>
          </a:p>
          <a:p>
            <a:pPr algn="l"/>
            <a:r>
              <a:rPr lang="ru-RU" sz="2000" b="1" i="0" dirty="0">
                <a:solidFill>
                  <a:srgbClr val="212529"/>
                </a:solidFill>
                <a:effectLst/>
              </a:rPr>
              <a:t>Игровая деятельность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1" i="0" dirty="0">
                <a:solidFill>
                  <a:srgbClr val="212529"/>
                </a:solidFill>
                <a:effectLst/>
              </a:rPr>
              <a:t>Познавательная деятельность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1" i="0" dirty="0">
                <a:solidFill>
                  <a:srgbClr val="212529"/>
                </a:solidFill>
                <a:effectLst/>
              </a:rPr>
              <a:t>Проблемно — ценностное общение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1" i="0" dirty="0">
                <a:solidFill>
                  <a:srgbClr val="212529"/>
                </a:solidFill>
                <a:effectLst/>
              </a:rPr>
              <a:t>Досугово — развлекательная деятельность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1" i="0" dirty="0">
                <a:solidFill>
                  <a:srgbClr val="212529"/>
                </a:solidFill>
                <a:effectLst/>
              </a:rPr>
              <a:t>Художественное творчество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1" i="0" dirty="0">
                <a:solidFill>
                  <a:srgbClr val="212529"/>
                </a:solidFill>
                <a:effectLst/>
              </a:rPr>
              <a:t>Социальное творчество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1" i="0" dirty="0">
                <a:solidFill>
                  <a:srgbClr val="212529"/>
                </a:solidFill>
                <a:effectLst/>
              </a:rPr>
              <a:t>Трудовая деятельность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1" i="0" dirty="0">
                <a:solidFill>
                  <a:srgbClr val="212529"/>
                </a:solidFill>
                <a:effectLst/>
              </a:rPr>
              <a:t>Спортивно-оздоровительная деятельность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1" i="0" dirty="0">
                <a:solidFill>
                  <a:srgbClr val="212529"/>
                </a:solidFill>
                <a:effectLst/>
              </a:rPr>
              <a:t>Туристско-краеведческая деятельность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6A9854D-5399-42FC-98B0-74D22B68A231}"/>
              </a:ext>
            </a:extLst>
          </p:cNvPr>
          <p:cNvSpPr/>
          <p:nvPr/>
        </p:nvSpPr>
        <p:spPr>
          <a:xfrm>
            <a:off x="8415336" y="1240632"/>
            <a:ext cx="3476625" cy="5429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0" u="sng" dirty="0">
                <a:solidFill>
                  <a:srgbClr val="212529"/>
                </a:solidFill>
                <a:effectLst/>
              </a:rPr>
              <a:t>Формы: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b="1" i="0" dirty="0">
                <a:solidFill>
                  <a:srgbClr val="212529"/>
                </a:solidFill>
                <a:effectLst/>
              </a:rPr>
              <a:t>Кружок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b="1" i="0" dirty="0">
                <a:solidFill>
                  <a:srgbClr val="212529"/>
                </a:solidFill>
                <a:effectLst/>
              </a:rPr>
              <a:t>Студия</a:t>
            </a:r>
            <a:endParaRPr lang="ru-RU" sz="2000" b="1" dirty="0">
              <a:solidFill>
                <a:srgbClr val="212529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b="1" i="0" dirty="0">
                <a:solidFill>
                  <a:srgbClr val="212529"/>
                </a:solidFill>
                <a:effectLst/>
              </a:rPr>
              <a:t>Секция</a:t>
            </a:r>
            <a:endParaRPr lang="ru-RU" sz="2000" b="1" dirty="0">
              <a:solidFill>
                <a:srgbClr val="212529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b="1" i="0" dirty="0">
                <a:solidFill>
                  <a:srgbClr val="212529"/>
                </a:solidFill>
                <a:effectLst/>
              </a:rPr>
              <a:t>Клуб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b="1" i="0" dirty="0">
                <a:solidFill>
                  <a:srgbClr val="212529"/>
                </a:solidFill>
                <a:effectLst/>
              </a:rPr>
              <a:t>Объединение</a:t>
            </a:r>
            <a:endParaRPr lang="ru-RU" sz="2000" b="1" dirty="0">
              <a:solidFill>
                <a:srgbClr val="212529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b="1" i="0" dirty="0">
                <a:solidFill>
                  <a:srgbClr val="212529"/>
                </a:solidFill>
                <a:effectLst/>
              </a:rPr>
              <a:t>Факультатив</a:t>
            </a:r>
            <a:endParaRPr lang="ru-RU" sz="2000" b="1" dirty="0">
              <a:solidFill>
                <a:srgbClr val="212529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b="1" i="0" dirty="0">
                <a:solidFill>
                  <a:srgbClr val="212529"/>
                </a:solidFill>
                <a:effectLst/>
              </a:rPr>
              <a:t>Научное общество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b="1" i="0" dirty="0">
                <a:solidFill>
                  <a:srgbClr val="212529"/>
                </a:solidFill>
                <a:effectLst/>
              </a:rPr>
              <a:t>Конференция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b="1" i="0" dirty="0">
                <a:solidFill>
                  <a:srgbClr val="212529"/>
                </a:solidFill>
                <a:effectLst/>
              </a:rPr>
              <a:t>Игра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b="1" i="0" dirty="0">
                <a:solidFill>
                  <a:srgbClr val="212529"/>
                </a:solidFill>
                <a:effectLst/>
              </a:rPr>
              <a:t>Соревнование</a:t>
            </a:r>
            <a:endParaRPr lang="ru-RU" sz="2000" b="1" dirty="0">
              <a:solidFill>
                <a:srgbClr val="212529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b="1" i="0" dirty="0">
                <a:solidFill>
                  <a:srgbClr val="212529"/>
                </a:solidFill>
                <a:effectLst/>
              </a:rPr>
              <a:t>Встреча</a:t>
            </a:r>
            <a:endParaRPr lang="ru-RU" sz="2000" b="1" dirty="0">
              <a:solidFill>
                <a:srgbClr val="212529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b="1" i="0" dirty="0">
                <a:solidFill>
                  <a:srgbClr val="212529"/>
                </a:solidFill>
                <a:effectLst/>
              </a:rPr>
              <a:t>Концерт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b="1" i="0" dirty="0">
                <a:solidFill>
                  <a:srgbClr val="212529"/>
                </a:solidFill>
                <a:effectLst/>
              </a:rPr>
              <a:t>Спектакль</a:t>
            </a:r>
            <a:endParaRPr lang="ru-RU" sz="2000" b="1" dirty="0">
              <a:solidFill>
                <a:srgbClr val="212529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b="1" i="0" dirty="0">
                <a:solidFill>
                  <a:srgbClr val="212529"/>
                </a:solidFill>
                <a:effectLst/>
              </a:rPr>
              <a:t>Практика</a:t>
            </a:r>
            <a:endParaRPr lang="ru-RU" sz="2000" b="1" dirty="0">
              <a:solidFill>
                <a:srgbClr val="212529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b="1" i="0" dirty="0">
                <a:solidFill>
                  <a:srgbClr val="212529"/>
                </a:solidFill>
                <a:effectLst/>
              </a:rPr>
              <a:t>Экскурсия</a:t>
            </a:r>
            <a:endParaRPr lang="ru-RU" sz="2000" b="1" dirty="0">
              <a:solidFill>
                <a:srgbClr val="212529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b="1" i="0" dirty="0">
                <a:solidFill>
                  <a:srgbClr val="212529"/>
                </a:solidFill>
                <a:effectLst/>
              </a:rPr>
              <a:t>Туристический поход</a:t>
            </a:r>
          </a:p>
        </p:txBody>
      </p:sp>
    </p:spTree>
    <p:extLst>
      <p:ext uri="{BB962C8B-B14F-4D97-AF65-F5344CB8AC3E}">
        <p14:creationId xmlns:p14="http://schemas.microsoft.com/office/powerpoint/2010/main" val="3843005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E7361A-2850-4D38-BEB4-FC686BB19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65409A-E267-4345-82ED-FE9507082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Квест «Принципы организации внеурочной деятельности»</a:t>
            </a:r>
          </a:p>
        </p:txBody>
      </p:sp>
      <p:sp>
        <p:nvSpPr>
          <p:cNvPr id="4" name="Взрыв: 8 точек 3">
            <a:hlinkClick r:id="rId3" action="ppaction://hlinksldjump"/>
            <a:extLst>
              <a:ext uri="{FF2B5EF4-FFF2-40B4-BE49-F238E27FC236}">
                <a16:creationId xmlns:a16="http://schemas.microsoft.com/office/drawing/2014/main" id="{118BAADD-7BAE-4E40-A6BE-C7B3A5F01F18}"/>
              </a:ext>
            </a:extLst>
          </p:cNvPr>
          <p:cNvSpPr/>
          <p:nvPr/>
        </p:nvSpPr>
        <p:spPr>
          <a:xfrm>
            <a:off x="0" y="3241675"/>
            <a:ext cx="3819525" cy="344805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1. Жокеи и лошади или найди пару</a:t>
            </a:r>
          </a:p>
        </p:txBody>
      </p:sp>
      <p:sp>
        <p:nvSpPr>
          <p:cNvPr id="5" name="Взрыв: 8 точек 4">
            <a:hlinkClick r:id="rId4" action="ppaction://hlinksldjump"/>
            <a:extLst>
              <a:ext uri="{FF2B5EF4-FFF2-40B4-BE49-F238E27FC236}">
                <a16:creationId xmlns:a16="http://schemas.microsoft.com/office/drawing/2014/main" id="{80E8FAA7-50C6-47E0-B14A-E7FD7BA86A34}"/>
              </a:ext>
            </a:extLst>
          </p:cNvPr>
          <p:cNvSpPr/>
          <p:nvPr/>
        </p:nvSpPr>
        <p:spPr>
          <a:xfrm>
            <a:off x="8062913" y="1027906"/>
            <a:ext cx="3819525" cy="344805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3. Стоп – кадр или игра в кино</a:t>
            </a:r>
          </a:p>
        </p:txBody>
      </p:sp>
      <p:sp>
        <p:nvSpPr>
          <p:cNvPr id="6" name="Взрыв: 8 точек 5">
            <a:hlinkClick r:id="rId5" action="ppaction://hlinksldjump"/>
            <a:extLst>
              <a:ext uri="{FF2B5EF4-FFF2-40B4-BE49-F238E27FC236}">
                <a16:creationId xmlns:a16="http://schemas.microsoft.com/office/drawing/2014/main" id="{E7A1609A-B482-4AB6-AE4C-E9F0A9A6D57E}"/>
              </a:ext>
            </a:extLst>
          </p:cNvPr>
          <p:cNvSpPr/>
          <p:nvPr/>
        </p:nvSpPr>
        <p:spPr>
          <a:xfrm>
            <a:off x="2747962" y="1484313"/>
            <a:ext cx="3819525" cy="344805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2. Кто Я?</a:t>
            </a:r>
          </a:p>
        </p:txBody>
      </p:sp>
      <p:sp>
        <p:nvSpPr>
          <p:cNvPr id="7" name="Взрыв: 8 точек 6">
            <a:extLst>
              <a:ext uri="{FF2B5EF4-FFF2-40B4-BE49-F238E27FC236}">
                <a16:creationId xmlns:a16="http://schemas.microsoft.com/office/drawing/2014/main" id="{B6C0D931-C6B3-49C6-9418-E60AFC3177CD}"/>
              </a:ext>
            </a:extLst>
          </p:cNvPr>
          <p:cNvSpPr/>
          <p:nvPr/>
        </p:nvSpPr>
        <p:spPr>
          <a:xfrm>
            <a:off x="5095875" y="3409950"/>
            <a:ext cx="5600699" cy="344805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4. Пространство коллективного разума</a:t>
            </a:r>
          </a:p>
        </p:txBody>
      </p:sp>
    </p:spTree>
    <p:extLst>
      <p:ext uri="{BB962C8B-B14F-4D97-AF65-F5344CB8AC3E}">
        <p14:creationId xmlns:p14="http://schemas.microsoft.com/office/powerpoint/2010/main" val="2702356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4757F82-FC77-410A-9F9D-2667B0124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1BE4413F-A4F6-430B-9F91-609CF2AC79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4613807"/>
              </p:ext>
            </p:extLst>
          </p:nvPr>
        </p:nvGraphicFramePr>
        <p:xfrm>
          <a:off x="208723" y="44018"/>
          <a:ext cx="11529390" cy="68579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62625">
                  <a:extLst>
                    <a:ext uri="{9D8B030D-6E8A-4147-A177-3AD203B41FA5}">
                      <a16:colId xmlns:a16="http://schemas.microsoft.com/office/drawing/2014/main" val="1862379238"/>
                    </a:ext>
                  </a:extLst>
                </a:gridCol>
                <a:gridCol w="6066765">
                  <a:extLst>
                    <a:ext uri="{9D8B030D-6E8A-4147-A177-3AD203B41FA5}">
                      <a16:colId xmlns:a16="http://schemas.microsoft.com/office/drawing/2014/main" val="2913097476"/>
                    </a:ext>
                  </a:extLst>
                </a:gridCol>
              </a:tblGrid>
              <a:tr h="3806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Названия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860" marR="98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Формы организации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860" marR="9860" marT="0" marB="0" anchor="b"/>
                </a:tc>
                <a:extLst>
                  <a:ext uri="{0D108BD9-81ED-4DB2-BD59-A6C34878D82A}">
                    <a16:rowId xmlns:a16="http://schemas.microsoft.com/office/drawing/2014/main" val="1878144447"/>
                  </a:ext>
                </a:extLst>
              </a:tr>
              <a:tr h="4026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Разговоры о важном</a:t>
                      </a:r>
                    </a:p>
                  </a:txBody>
                  <a:tcPr marL="9860" marR="98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Час общения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60" marR="9860" marT="0" marB="0" anchor="ctr"/>
                </a:tc>
                <a:extLst>
                  <a:ext uri="{0D108BD9-81ED-4DB2-BD59-A6C34878D82A}">
                    <a16:rowId xmlns:a16="http://schemas.microsoft.com/office/drawing/2014/main" val="3426416636"/>
                  </a:ext>
                </a:extLst>
              </a:tr>
              <a:tr h="3208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Функциональная грамотность: учимся для жизни</a:t>
                      </a:r>
                    </a:p>
                  </a:txBody>
                  <a:tcPr marL="9860" marR="98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Интерактивные занятия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60" marR="9860" marT="0" marB="0" anchor="ctr"/>
                </a:tc>
                <a:extLst>
                  <a:ext uri="{0D108BD9-81ED-4DB2-BD59-A6C34878D82A}">
                    <a16:rowId xmlns:a16="http://schemas.microsoft.com/office/drawing/2014/main" val="934984447"/>
                  </a:ext>
                </a:extLst>
              </a:tr>
              <a:tr h="4026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Россия – мои горизонты</a:t>
                      </a:r>
                    </a:p>
                  </a:txBody>
                  <a:tcPr marL="9860" marR="98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Беседа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860" marR="9860" marT="0" marB="0"/>
                </a:tc>
                <a:extLst>
                  <a:ext uri="{0D108BD9-81ED-4DB2-BD59-A6C34878D82A}">
                    <a16:rowId xmlns:a16="http://schemas.microsoft.com/office/drawing/2014/main" val="2976555677"/>
                  </a:ext>
                </a:extLst>
              </a:tr>
              <a:tr h="3208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Очерки по истории Тульского края</a:t>
                      </a:r>
                    </a:p>
                  </a:txBody>
                  <a:tcPr marL="9860" marR="98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Учебный курс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860" marR="9860" marT="0" marB="0"/>
                </a:tc>
                <a:extLst>
                  <a:ext uri="{0D108BD9-81ED-4DB2-BD59-A6C34878D82A}">
                    <a16:rowId xmlns:a16="http://schemas.microsoft.com/office/drawing/2014/main" val="3862844046"/>
                  </a:ext>
                </a:extLst>
              </a:tr>
              <a:tr h="5536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Проектно – исследовательская деятельность: гуманитарное направление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60" marR="98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Конференция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60" marR="9860" marT="0" marB="0" anchor="ctr"/>
                </a:tc>
                <a:extLst>
                  <a:ext uri="{0D108BD9-81ED-4DB2-BD59-A6C34878D82A}">
                    <a16:rowId xmlns:a16="http://schemas.microsoft.com/office/drawing/2014/main" val="2611577863"/>
                  </a:ext>
                </a:extLst>
              </a:tr>
              <a:tr h="4026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Школа волонтера</a:t>
                      </a:r>
                    </a:p>
                  </a:txBody>
                  <a:tcPr marL="9860" marR="98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Социальный проект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60" marR="9860" marT="0" marB="0" anchor="ctr"/>
                </a:tc>
                <a:extLst>
                  <a:ext uri="{0D108BD9-81ED-4DB2-BD59-A6C34878D82A}">
                    <a16:rowId xmlns:a16="http://schemas.microsoft.com/office/drawing/2014/main" val="418458280"/>
                  </a:ext>
                </a:extLst>
              </a:tr>
              <a:tr h="4026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Школьный медиацентр</a:t>
                      </a:r>
                    </a:p>
                  </a:txBody>
                  <a:tcPr marL="9860" marR="98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Коллективно – творческое дело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60" marR="9860" marT="0" marB="0" anchor="ctr"/>
                </a:tc>
                <a:extLst>
                  <a:ext uri="{0D108BD9-81ED-4DB2-BD59-A6C34878D82A}">
                    <a16:rowId xmlns:a16="http://schemas.microsoft.com/office/drawing/2014/main" val="893900804"/>
                  </a:ext>
                </a:extLst>
              </a:tr>
              <a:tr h="2690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</a:rPr>
                        <a:t>Семьеведение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860" marR="98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Учебный курс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60" marR="9860" marT="0" marB="0" anchor="ctr"/>
                </a:tc>
                <a:extLst>
                  <a:ext uri="{0D108BD9-81ED-4DB2-BD59-A6C34878D82A}">
                    <a16:rowId xmlns:a16="http://schemas.microsoft.com/office/drawing/2014/main" val="457567903"/>
                  </a:ext>
                </a:extLst>
              </a:tr>
              <a:tr h="3034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Хоровое пение</a:t>
                      </a:r>
                    </a:p>
                  </a:txBody>
                  <a:tcPr marL="9860" marR="98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Концерт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60" marR="9860" marT="0" marB="0" anchor="ctr"/>
                </a:tc>
                <a:extLst>
                  <a:ext uri="{0D108BD9-81ED-4DB2-BD59-A6C34878D82A}">
                    <a16:rowId xmlns:a16="http://schemas.microsoft.com/office/drawing/2014/main" val="3871863809"/>
                  </a:ext>
                </a:extLst>
              </a:tr>
              <a:tr h="5536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Учебный курс в форме факультатива «Становлюсь грамотным читателем: читаю, думаю, понимаю»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60" marR="98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Факультатив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60" marR="9860" marT="0" marB="0" anchor="ctr"/>
                </a:tc>
                <a:extLst>
                  <a:ext uri="{0D108BD9-81ED-4DB2-BD59-A6C34878D82A}">
                    <a16:rowId xmlns:a16="http://schemas.microsoft.com/office/drawing/2014/main" val="2303920495"/>
                  </a:ext>
                </a:extLst>
              </a:tr>
              <a:tr h="3208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Профориентация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60" marR="98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Практические упражнения для отработки необходимых навыков</a:t>
                      </a:r>
                    </a:p>
                  </a:txBody>
                  <a:tcPr marL="9860" marR="9860" marT="0" marB="0" anchor="ctr"/>
                </a:tc>
                <a:extLst>
                  <a:ext uri="{0D108BD9-81ED-4DB2-BD59-A6C34878D82A}">
                    <a16:rowId xmlns:a16="http://schemas.microsoft.com/office/drawing/2014/main" val="694617449"/>
                  </a:ext>
                </a:extLst>
              </a:tr>
              <a:tr h="3208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Курс «Люби и знай свой отчий край»</a:t>
                      </a:r>
                    </a:p>
                  </a:txBody>
                  <a:tcPr marL="9860" marR="98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Кружок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60" marR="9860" marT="0" marB="0" anchor="ctr"/>
                </a:tc>
                <a:extLst>
                  <a:ext uri="{0D108BD9-81ED-4DB2-BD59-A6C34878D82A}">
                    <a16:rowId xmlns:a16="http://schemas.microsoft.com/office/drawing/2014/main" val="4102920734"/>
                  </a:ext>
                </a:extLst>
              </a:tr>
              <a:tr h="3208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«Естествознание. Азбука экологии»</a:t>
                      </a:r>
                    </a:p>
                  </a:txBody>
                  <a:tcPr marL="9860" marR="98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Практические занятия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60" marR="9860" marT="0" marB="0" anchor="ctr"/>
                </a:tc>
                <a:extLst>
                  <a:ext uri="{0D108BD9-81ED-4DB2-BD59-A6C34878D82A}">
                    <a16:rowId xmlns:a16="http://schemas.microsoft.com/office/drawing/2014/main" val="1046547141"/>
                  </a:ext>
                </a:extLst>
              </a:tr>
              <a:tr h="3208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«Моя информационная культура»</a:t>
                      </a:r>
                    </a:p>
                  </a:txBody>
                  <a:tcPr marL="9860" marR="98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Система практических занятий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60" marR="9860" marT="0" marB="0" anchor="ctr"/>
                </a:tc>
                <a:extLst>
                  <a:ext uri="{0D108BD9-81ED-4DB2-BD59-A6C34878D82A}">
                    <a16:rowId xmlns:a16="http://schemas.microsoft.com/office/drawing/2014/main" val="3833196623"/>
                  </a:ext>
                </a:extLst>
              </a:tr>
              <a:tr h="3208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Азбука жизни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60" marR="98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Психологические упражнения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60" marR="9860" marT="0" marB="0" anchor="ctr"/>
                </a:tc>
                <a:extLst>
                  <a:ext uri="{0D108BD9-81ED-4DB2-BD59-A6C34878D82A}">
                    <a16:rowId xmlns:a16="http://schemas.microsoft.com/office/drawing/2014/main" val="674734844"/>
                  </a:ext>
                </a:extLst>
              </a:tr>
              <a:tr h="2690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«Флорбол»</a:t>
                      </a:r>
                    </a:p>
                  </a:txBody>
                  <a:tcPr marL="9860" marR="98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Секция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60" marR="9860" marT="0" marB="0" anchor="ctr"/>
                </a:tc>
                <a:extLst>
                  <a:ext uri="{0D108BD9-81ED-4DB2-BD59-A6C34878D82A}">
                    <a16:rowId xmlns:a16="http://schemas.microsoft.com/office/drawing/2014/main" val="693107267"/>
                  </a:ext>
                </a:extLst>
              </a:tr>
              <a:tr h="2690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«Юный художник»</a:t>
                      </a:r>
                    </a:p>
                  </a:txBody>
                  <a:tcPr marL="9860" marR="98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Творческая мастерская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60" marR="9860" marT="0" marB="0" anchor="ctr"/>
                </a:tc>
                <a:extLst>
                  <a:ext uri="{0D108BD9-81ED-4DB2-BD59-A6C34878D82A}">
                    <a16:rowId xmlns:a16="http://schemas.microsoft.com/office/drawing/2014/main" val="2497108392"/>
                  </a:ext>
                </a:extLst>
              </a:tr>
              <a:tr h="4026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«Школьный театр «Путешествие в сказку»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60" marR="98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Спектакль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860" marR="9860" marT="0" marB="0" anchor="ctr"/>
                </a:tc>
                <a:extLst>
                  <a:ext uri="{0D108BD9-81ED-4DB2-BD59-A6C34878D82A}">
                    <a16:rowId xmlns:a16="http://schemas.microsoft.com/office/drawing/2014/main" val="683895452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FE2918C2-7866-4B64-ADA8-0DE4C807AB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2088" y="18256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Равнобедренный треугольник 4">
            <a:hlinkClick r:id="rId3" action="ppaction://hlinksldjump"/>
            <a:extLst>
              <a:ext uri="{FF2B5EF4-FFF2-40B4-BE49-F238E27FC236}">
                <a16:creationId xmlns:a16="http://schemas.microsoft.com/office/drawing/2014/main" id="{68BDFEE6-7F33-4A75-877F-F0E918DFD084}"/>
              </a:ext>
            </a:extLst>
          </p:cNvPr>
          <p:cNvSpPr/>
          <p:nvPr/>
        </p:nvSpPr>
        <p:spPr>
          <a:xfrm>
            <a:off x="11261035" y="6033052"/>
            <a:ext cx="811696" cy="64604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2218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709C23D-8A27-4007-BCC2-7F1D92AFB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FE6D91-5D61-42DE-BE0F-3EB13A8C1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409189"/>
            <a:ext cx="8496300" cy="61916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E33A0A-EDA9-45CB-A689-8E17341923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" y="2133407"/>
            <a:ext cx="3457768" cy="3457768"/>
          </a:xfrm>
          <a:prstGeom prst="rect">
            <a:avLst/>
          </a:prstGeom>
        </p:spPr>
      </p:pic>
      <p:pic>
        <p:nvPicPr>
          <p:cNvPr id="4" name="Рисунок 3">
            <a:hlinkClick r:id="rId5" action="ppaction://hlinksldjump"/>
            <a:extLst>
              <a:ext uri="{FF2B5EF4-FFF2-40B4-BE49-F238E27FC236}">
                <a16:creationId xmlns:a16="http://schemas.microsoft.com/office/drawing/2014/main" id="{BA42CCFA-F3B3-417D-9464-046D0BEB50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625" y="5892326"/>
            <a:ext cx="835224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851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3ACD8F2-A00F-4AFF-8D03-5B38B7DD8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8BD2DE-1DCC-46C4-A885-810664528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9925" y="538162"/>
            <a:ext cx="8191500" cy="46005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FD5D0E-5E2D-4F69-881F-8ECA4AF80D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525" y="3819525"/>
            <a:ext cx="3371850" cy="3038475"/>
          </a:xfrm>
          <a:prstGeom prst="rect">
            <a:avLst/>
          </a:prstGeom>
        </p:spPr>
      </p:pic>
      <p:pic>
        <p:nvPicPr>
          <p:cNvPr id="4" name="Рисунок 3">
            <a:hlinkClick r:id="rId5" action="ppaction://hlinksldjump"/>
            <a:extLst>
              <a:ext uri="{FF2B5EF4-FFF2-40B4-BE49-F238E27FC236}">
                <a16:creationId xmlns:a16="http://schemas.microsoft.com/office/drawing/2014/main" id="{46FC3017-EB52-4F9A-9721-36350544FD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2363" y="5820889"/>
            <a:ext cx="835224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878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1111</Words>
  <Application>Microsoft Office PowerPoint</Application>
  <PresentationFormat>Широкоэкранный</PresentationFormat>
  <Paragraphs>124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Montserrat</vt:lpstr>
      <vt:lpstr>Times New Roman</vt:lpstr>
      <vt:lpstr>Тема Office</vt:lpstr>
      <vt:lpstr>Педагогический совет</vt:lpstr>
      <vt:lpstr>КРОССЕНС Найдите связь между картинками и откройте тему педагогического совета</vt:lpstr>
      <vt:lpstr>Внеурочная деятельность в образовательном процессе школы</vt:lpstr>
      <vt:lpstr>Структура внеурочной деятельности </vt:lpstr>
      <vt:lpstr>Направления, виды и формы внеурочной деятельности </vt:lpstr>
      <vt:lpstr>Квест «Принципы организации внеурочной деятельности»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Педагогический совет</dc:title>
  <dc:creator>Алексей Андреев</dc:creator>
  <cp:lastModifiedBy>Алексей Андреев</cp:lastModifiedBy>
  <cp:revision>41</cp:revision>
  <dcterms:created xsi:type="dcterms:W3CDTF">2025-01-05T19:04:37Z</dcterms:created>
  <dcterms:modified xsi:type="dcterms:W3CDTF">2025-04-08T20:15:26Z</dcterms:modified>
</cp:coreProperties>
</file>