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  <p:sldMasterId id="2147483673" r:id="rId3"/>
    <p:sldMasterId id="2147483685" r:id="rId4"/>
    <p:sldMasterId id="2147483697" r:id="rId5"/>
  </p:sldMasterIdLst>
  <p:notesMasterIdLst>
    <p:notesMasterId r:id="rId20"/>
  </p:notesMasterIdLst>
  <p:sldIdLst>
    <p:sldId id="256" r:id="rId6"/>
    <p:sldId id="260" r:id="rId7"/>
    <p:sldId id="275" r:id="rId8"/>
    <p:sldId id="274" r:id="rId9"/>
    <p:sldId id="259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72" r:id="rId18"/>
    <p:sldId id="273" r:id="rId19"/>
  </p:sldIdLst>
  <p:sldSz cx="9144000" cy="6858000" type="screen4x3"/>
  <p:notesSz cx="7559675" cy="10691813"/>
  <p:defaultTextStyle>
    <a:defPPr>
      <a:defRPr lang="en-GB"/>
    </a:defPPr>
    <a:lvl1pPr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Microsoft YaHei" charset="-122"/>
        <a:cs typeface="+mn-cs"/>
      </a:defRPr>
    </a:lvl1pPr>
    <a:lvl2pPr marL="742950" indent="-28575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Microsoft YaHei" charset="-122"/>
        <a:cs typeface="+mn-cs"/>
      </a:defRPr>
    </a:lvl2pPr>
    <a:lvl3pPr marL="11430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Microsoft YaHei" charset="-122"/>
        <a:cs typeface="+mn-cs"/>
      </a:defRPr>
    </a:lvl3pPr>
    <a:lvl4pPr marL="16002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Microsoft YaHei" charset="-122"/>
        <a:cs typeface="+mn-cs"/>
      </a:defRPr>
    </a:lvl4pPr>
    <a:lvl5pPr marL="20574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Microsoft YaHei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Microsoft YaHei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Microsoft YaHei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Microsoft YaHei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Microsoft YaHei" charset="-122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71" autoAdjust="0"/>
  </p:normalViewPr>
  <p:slideViewPr>
    <p:cSldViewPr>
      <p:cViewPr varScale="1">
        <p:scale>
          <a:sx n="93" d="100"/>
          <a:sy n="93" d="100"/>
        </p:scale>
        <p:origin x="-114" y="-37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1313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3525" cy="400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3074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altLang="ru-RU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endParaRPr lang="ru-RU" altLang="ru-RU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endParaRPr lang="ru-RU" altLang="ru-RU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endParaRPr lang="ru-RU" altLang="ru-RU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fld id="{057D137B-5DC9-4EF0-804B-55ECA6CA80F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422232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0B46DD3-B4E3-4ADB-8426-7E65E27EEEA4}" type="slidenum">
              <a:rPr lang="ru-RU" altLang="ru-RU"/>
              <a:pPr/>
              <a:t>1</a:t>
            </a:fld>
            <a:endParaRPr lang="ru-RU" altLang="ru-RU"/>
          </a:p>
        </p:txBody>
      </p:sp>
      <p:sp>
        <p:nvSpPr>
          <p:cNvPr id="61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 txBox="1"/>
          <p:nvPr/>
        </p:nvSpPr>
        <p:spPr>
          <a:xfrm>
            <a:off x="0" y="0"/>
            <a:ext cx="356" cy="35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4" tIns="44997" rIns="90004" bIns="44997" anchor="t" anchorCtr="0" compatLnSpc="1">
            <a:noAutofit/>
          </a:bodyPr>
          <a:lstStyle/>
          <a:p>
            <a:pPr marL="0" marR="0" lvl="0" indent="0" algn="l" defTabSz="914400" rtl="0" eaLnBrk="1" fontAlgn="auto" latinLnBrk="0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2B88880-C001-4FB5-97B0-44AD39244B50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18"/>
                <a:ea typeface="Microsoft YaHei" pitchFamily="2"/>
                <a:cs typeface="+mn-cs"/>
              </a:rPr>
              <a:pPr marL="0" marR="0" lvl="0" indent="0" algn="l" defTabSz="9144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</a:t>
            </a:fld>
            <a:endParaRPr kumimoji="0" 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18"/>
              <a:ea typeface="Microsoft YaHei" pitchFamily="2"/>
              <a:cs typeface="+mn-cs"/>
            </a:endParaRPr>
          </a:p>
        </p:txBody>
      </p:sp>
      <p:sp>
        <p:nvSpPr>
          <p:cNvPr id="3" name="Номер слайда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1A5E423-B0C0-48FB-B1C6-3BE50209D5FE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/>
                <a:ea typeface="Lucida Sans Unicode" pitchFamily="2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</a:t>
            </a:fld>
            <a:endParaRPr kumimoji="0" 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4" name="Rectangle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CFE7F5"/>
          </a:solidFill>
          <a:ln w="25402">
            <a:solidFill>
              <a:srgbClr val="808080"/>
            </a:solidFill>
            <a:prstDash val="solid"/>
          </a:ln>
        </p:spPr>
      </p:sp>
      <p:sp>
        <p:nvSpPr>
          <p:cNvPr id="5" name="Rectangle 2"/>
          <p:cNvSpPr txBox="1">
            <a:spLocks noGrp="1"/>
          </p:cNvSpPr>
          <p:nvPr>
            <p:ph type="body" sz="quarter" idx="1"/>
          </p:nvPr>
        </p:nvSpPr>
        <p:spPr>
          <a:xfrm>
            <a:off x="755641" y="5078522"/>
            <a:ext cx="6047997" cy="4811399"/>
          </a:xfrm>
        </p:spPr>
        <p:txBody>
          <a:bodyPr wrap="none" lIns="90004" tIns="44997" rIns="90004" bIns="44997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4341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6"/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D1F1DEE-21C2-46DB-AC1C-83BBC49AB798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/>
                <a:ea typeface="Lucida Sans Unicode" pitchFamily="2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4</a:t>
            </a:fld>
            <a:endParaRPr kumimoji="0" lang="ru-R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CFE7F5"/>
          </a:solidFill>
          <a:ln w="25402">
            <a:solidFill>
              <a:srgbClr val="808080"/>
            </a:solidFill>
            <a:prstDash val="solid"/>
          </a:ln>
        </p:spPr>
      </p:sp>
      <p:sp>
        <p:nvSpPr>
          <p:cNvPr id="4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5641" y="5078522"/>
            <a:ext cx="6047274" cy="4811042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73651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AD6786-D017-494B-93F8-841E450DA5AE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4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  <a:cs typeface="Tahoma" pitchFamily="2"/>
            </a:endParaRPr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5639" y="5078520"/>
            <a:ext cx="6047279" cy="481104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22381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BEAC2C-3688-4AC4-B163-2B82F00C1C18}" type="slidenum"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/>
                <a:cs typeface="Tahoma" pitchFamily="2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14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  <a:cs typeface="Tahoma" pitchFamily="2"/>
            </a:endParaRPr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5639" y="5078520"/>
            <a:ext cx="6047279" cy="481104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70118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29.10.17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654EA1A6-F039-4BBA-A92F-CCAF6864C04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380892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29.10.17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C595DE87-05BA-496D-AA7A-32A5E3016BE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37617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604963"/>
            <a:ext cx="2055813" cy="45243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6019800" cy="45243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29.10.17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5CACC607-17A3-42AF-BAA9-8FAFAF25E8F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571886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685800" y="2130425"/>
            <a:ext cx="7770813" cy="14684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4963"/>
            <a:ext cx="4037013" cy="21859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6613" y="1604963"/>
            <a:ext cx="4038600" cy="21859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57200" y="3943350"/>
            <a:ext cx="4037013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6613" y="394335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idx="10"/>
          </p:nvPr>
        </p:nvSpPr>
        <p:spPr>
          <a:xfrm>
            <a:off x="457200" y="6356350"/>
            <a:ext cx="2132013" cy="363538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/>
              <a:t>29.10.17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idx="11"/>
          </p:nvPr>
        </p:nvSpPr>
        <p:spPr>
          <a:xfrm>
            <a:off x="6553200" y="6356350"/>
            <a:ext cx="2132013" cy="363538"/>
          </a:xfrm>
        </p:spPr>
        <p:txBody>
          <a:bodyPr/>
          <a:lstStyle>
            <a:lvl1pPr>
              <a:defRPr/>
            </a:lvl1pPr>
          </a:lstStyle>
          <a:p>
            <a:fld id="{D7A75F04-1FA9-4F2D-8A16-EBB51594086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586060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29.10.17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77A17010-DADE-48C8-A56B-6FE71F18E10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945159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29.10.17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94F4F82F-E76D-474E-971F-D249EC5C2BB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78225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29.10.17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D46735EB-209C-477C-A24A-E78C5E14C2D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297929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29.10.17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94489112-1C01-411B-A0B1-527F615B060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077848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29.10.17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2C4113F8-B6A6-4868-BB8C-DBAA3195151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569799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29.10.17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87B45C3A-FF03-41F8-87C0-6C4EB9F1A1B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582087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29.10.17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4676540-1EF4-47D7-876D-96D5EAB9D21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49717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29.10.17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12ACBE16-4938-4043-AA3D-96E66090804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072054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29.10.17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0A9990E-C403-41E5-9777-8331D0AD1FB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833214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29.10.17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CBA53C23-9C04-418A-9C20-FFCAD38D404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403407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29.10.17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86DC9771-1932-4459-8F69-B9AD96B0DB3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02907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58499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499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29.10.17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5B6D8AC4-57AB-425F-8B3E-43AE536D2FF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660306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/>
                <a:ea typeface="Microsoft YaHei" pitchFamily="2"/>
                <a:cs typeface="Tahoma" pitchFamily="2"/>
              </a:rPr>
              <a:t>29.10.17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58705B-B15B-4636-9050-D21739D9C169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/>
                <a:ea typeface="Microsoft YaHei" pitchFamily="2"/>
                <a:cs typeface="Tahoma" pitchFamily="2"/>
              </a:rPr>
              <a:pPr marL="0" marR="0" lvl="0" indent="0" algn="l" defTabSz="914400" rtl="0" eaLnBrk="1" fontAlgn="auto" latinLnBrk="0" hangingPunct="1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18"/>
              <a:ea typeface="Microsoft YaHei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137259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/>
                <a:ea typeface="Microsoft YaHei" pitchFamily="2"/>
                <a:cs typeface="Tahoma" pitchFamily="2"/>
              </a:rPr>
              <a:t>29.10.17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9161B-5B21-4466-BC72-0631F51019A0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/>
                <a:ea typeface="Microsoft YaHei" pitchFamily="2"/>
                <a:cs typeface="Tahoma" pitchFamily="2"/>
              </a:rPr>
              <a:pPr marL="0" marR="0" lvl="0" indent="0" algn="l" defTabSz="914400" rtl="0" eaLnBrk="1" fontAlgn="auto" latinLnBrk="0" hangingPunct="1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18"/>
              <a:ea typeface="Microsoft YaHei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4127180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/>
                <a:ea typeface="Microsoft YaHei" pitchFamily="2"/>
                <a:cs typeface="Tahoma" pitchFamily="2"/>
              </a:rPr>
              <a:t>29.10.17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4953B9-E170-419D-A715-F7400CDC9F47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/>
                <a:ea typeface="Microsoft YaHei" pitchFamily="2"/>
                <a:cs typeface="Tahoma" pitchFamily="2"/>
              </a:rPr>
              <a:pPr marL="0" marR="0" lvl="0" indent="0" algn="l" defTabSz="914400" rtl="0" eaLnBrk="1" fontAlgn="auto" latinLnBrk="0" hangingPunct="1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18"/>
              <a:ea typeface="Microsoft YaHei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111856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43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5243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/>
                <a:ea typeface="Microsoft YaHei" pitchFamily="2"/>
                <a:cs typeface="Tahoma" pitchFamily="2"/>
              </a:rPr>
              <a:t>29.10.17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09676-49D4-43CD-9F42-01DAE581E370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/>
                <a:ea typeface="Microsoft YaHei" pitchFamily="2"/>
                <a:cs typeface="Tahoma" pitchFamily="2"/>
              </a:rPr>
              <a:pPr marL="0" marR="0" lvl="0" indent="0" algn="l" defTabSz="914400" rtl="0" eaLnBrk="1" fontAlgn="auto" latinLnBrk="0" hangingPunct="1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18"/>
              <a:ea typeface="Microsoft YaHei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837854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/>
                <a:ea typeface="Microsoft YaHei" pitchFamily="2"/>
                <a:cs typeface="Tahoma" pitchFamily="2"/>
              </a:rPr>
              <a:t>29.10.17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E9592E-9B51-4741-9B07-626B2824220B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/>
                <a:ea typeface="Microsoft YaHei" pitchFamily="2"/>
                <a:cs typeface="Tahoma" pitchFamily="2"/>
              </a:rPr>
              <a:pPr marL="0" marR="0" lvl="0" indent="0" algn="l" defTabSz="914400" rtl="0" eaLnBrk="1" fontAlgn="auto" latinLnBrk="0" hangingPunct="1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18"/>
              <a:ea typeface="Microsoft YaHei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88448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/>
                <a:ea typeface="Microsoft YaHei" pitchFamily="2"/>
                <a:cs typeface="Tahoma" pitchFamily="2"/>
              </a:rPr>
              <a:t>29.10.17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BEE58F-B35E-4071-9AE5-930BC1723444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/>
                <a:ea typeface="Microsoft YaHei" pitchFamily="2"/>
                <a:cs typeface="Tahoma" pitchFamily="2"/>
              </a:rPr>
              <a:pPr marL="0" marR="0" lvl="0" indent="0" algn="l" defTabSz="914400" rtl="0" eaLnBrk="1" fontAlgn="auto" latinLnBrk="0" hangingPunct="1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18"/>
              <a:ea typeface="Microsoft YaHei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35433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29.10.17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DB1A9D3E-645D-45AC-8675-FBE09833748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992714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/>
                <a:ea typeface="Microsoft YaHei" pitchFamily="2"/>
                <a:cs typeface="Tahoma" pitchFamily="2"/>
              </a:rPr>
              <a:t>29.10.17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9CFEB7-7F6A-4245-AA5B-09BB308B44AF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/>
                <a:ea typeface="Microsoft YaHei" pitchFamily="2"/>
                <a:cs typeface="Tahoma" pitchFamily="2"/>
              </a:rPr>
              <a:pPr marL="0" marR="0" lvl="0" indent="0" algn="l" defTabSz="914400" rtl="0" eaLnBrk="1" fontAlgn="auto" latinLnBrk="0" hangingPunct="1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18"/>
              <a:ea typeface="Microsoft YaHei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26847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/>
                <a:ea typeface="Microsoft YaHei" pitchFamily="2"/>
                <a:cs typeface="Tahoma" pitchFamily="2"/>
              </a:rPr>
              <a:t>29.10.17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7B7882-0FE1-40CA-BAB4-4FF79BDF12BA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/>
                <a:ea typeface="Microsoft YaHei" pitchFamily="2"/>
                <a:cs typeface="Tahoma" pitchFamily="2"/>
              </a:rPr>
              <a:pPr marL="0" marR="0" lvl="0" indent="0" algn="l" defTabSz="914400" rtl="0" eaLnBrk="1" fontAlgn="auto" latinLnBrk="0" hangingPunct="1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18"/>
              <a:ea typeface="Microsoft YaHei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38433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/>
                <a:ea typeface="Microsoft YaHei" pitchFamily="2"/>
                <a:cs typeface="Tahoma" pitchFamily="2"/>
              </a:rPr>
              <a:t>29.10.17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AE9ABD-F991-41C2-87AF-6EC390709C32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/>
                <a:ea typeface="Microsoft YaHei" pitchFamily="2"/>
                <a:cs typeface="Tahoma" pitchFamily="2"/>
              </a:rPr>
              <a:pPr marL="0" marR="0" lvl="0" indent="0" algn="l" defTabSz="914400" rtl="0" eaLnBrk="1" fontAlgn="auto" latinLnBrk="0" hangingPunct="1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18"/>
              <a:ea typeface="Microsoft YaHei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848404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/>
                <a:ea typeface="Microsoft YaHei" pitchFamily="2"/>
                <a:cs typeface="Tahoma" pitchFamily="2"/>
              </a:rPr>
              <a:t>29.10.17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4040-FEC4-490B-AC48-B2E5EBC4ADC7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/>
                <a:ea typeface="Microsoft YaHei" pitchFamily="2"/>
                <a:cs typeface="Tahoma" pitchFamily="2"/>
              </a:rPr>
              <a:pPr marL="0" marR="0" lvl="0" indent="0" algn="l" defTabSz="914400" rtl="0" eaLnBrk="1" fontAlgn="auto" latinLnBrk="0" hangingPunct="1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18"/>
              <a:ea typeface="Microsoft YaHei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809128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58499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499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/>
                <a:ea typeface="Microsoft YaHei" pitchFamily="2"/>
                <a:cs typeface="Tahoma" pitchFamily="2"/>
              </a:rPr>
              <a:t>29.10.17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23A290-1B19-4162-A387-565FEE566CD8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/>
                <a:ea typeface="Microsoft YaHei" pitchFamily="2"/>
                <a:cs typeface="Tahoma" pitchFamily="2"/>
              </a:rPr>
              <a:pPr marL="0" marR="0" lvl="0" indent="0" algn="l" defTabSz="914400" rtl="0" eaLnBrk="1" fontAlgn="auto" latinLnBrk="0" hangingPunct="1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18"/>
              <a:ea typeface="Microsoft YaHei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04498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/>
                <a:ea typeface="Microsoft YaHei" pitchFamily="2"/>
                <a:cs typeface="Tahoma" pitchFamily="2"/>
              </a:rPr>
              <a:t>29.10.17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58705B-B15B-4636-9050-D21739D9C169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/>
                <a:ea typeface="Microsoft YaHei" pitchFamily="2"/>
                <a:cs typeface="Tahoma" pitchFamily="2"/>
              </a:rPr>
              <a:pPr marL="0" marR="0" lvl="0" indent="0" algn="l" defTabSz="914400" rtl="0" eaLnBrk="1" fontAlgn="auto" latinLnBrk="0" hangingPunct="1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18"/>
              <a:ea typeface="Microsoft YaHei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58694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/>
                <a:ea typeface="Microsoft YaHei" pitchFamily="2"/>
                <a:cs typeface="Tahoma" pitchFamily="2"/>
              </a:rPr>
              <a:t>29.10.17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9161B-5B21-4466-BC72-0631F51019A0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/>
                <a:ea typeface="Microsoft YaHei" pitchFamily="2"/>
                <a:cs typeface="Tahoma" pitchFamily="2"/>
              </a:rPr>
              <a:pPr marL="0" marR="0" lvl="0" indent="0" algn="l" defTabSz="914400" rtl="0" eaLnBrk="1" fontAlgn="auto" latinLnBrk="0" hangingPunct="1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18"/>
              <a:ea typeface="Microsoft YaHei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670993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/>
                <a:ea typeface="Microsoft YaHei" pitchFamily="2"/>
                <a:cs typeface="Tahoma" pitchFamily="2"/>
              </a:rPr>
              <a:t>29.10.17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4953B9-E170-419D-A715-F7400CDC9F47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/>
                <a:ea typeface="Microsoft YaHei" pitchFamily="2"/>
                <a:cs typeface="Tahoma" pitchFamily="2"/>
              </a:rPr>
              <a:pPr marL="0" marR="0" lvl="0" indent="0" algn="l" defTabSz="914400" rtl="0" eaLnBrk="1" fontAlgn="auto" latinLnBrk="0" hangingPunct="1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18"/>
              <a:ea typeface="Microsoft YaHei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683080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43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5243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/>
                <a:ea typeface="Microsoft YaHei" pitchFamily="2"/>
                <a:cs typeface="Tahoma" pitchFamily="2"/>
              </a:rPr>
              <a:t>29.10.17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09676-49D4-43CD-9F42-01DAE581E370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/>
                <a:ea typeface="Microsoft YaHei" pitchFamily="2"/>
                <a:cs typeface="Tahoma" pitchFamily="2"/>
              </a:rPr>
              <a:pPr marL="0" marR="0" lvl="0" indent="0" algn="l" defTabSz="914400" rtl="0" eaLnBrk="1" fontAlgn="auto" latinLnBrk="0" hangingPunct="1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18"/>
              <a:ea typeface="Microsoft YaHei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842374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/>
                <a:ea typeface="Microsoft YaHei" pitchFamily="2"/>
                <a:cs typeface="Tahoma" pitchFamily="2"/>
              </a:rPr>
              <a:t>29.10.17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E9592E-9B51-4741-9B07-626B2824220B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/>
                <a:ea typeface="Microsoft YaHei" pitchFamily="2"/>
                <a:cs typeface="Tahoma" pitchFamily="2"/>
              </a:rPr>
              <a:pPr marL="0" marR="0" lvl="0" indent="0" algn="l" defTabSz="914400" rtl="0" eaLnBrk="1" fontAlgn="auto" latinLnBrk="0" hangingPunct="1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18"/>
              <a:ea typeface="Microsoft YaHei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412430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70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6613" y="1604963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29.10.17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F266C1F1-A0F1-4B4F-8D66-529DFD7C679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75184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/>
                <a:ea typeface="Microsoft YaHei" pitchFamily="2"/>
                <a:cs typeface="Tahoma" pitchFamily="2"/>
              </a:rPr>
              <a:t>29.10.17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BEE58F-B35E-4071-9AE5-930BC1723444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/>
                <a:ea typeface="Microsoft YaHei" pitchFamily="2"/>
                <a:cs typeface="Tahoma" pitchFamily="2"/>
              </a:rPr>
              <a:pPr marL="0" marR="0" lvl="0" indent="0" algn="l" defTabSz="914400" rtl="0" eaLnBrk="1" fontAlgn="auto" latinLnBrk="0" hangingPunct="1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18"/>
              <a:ea typeface="Microsoft YaHei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408343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/>
                <a:ea typeface="Microsoft YaHei" pitchFamily="2"/>
                <a:cs typeface="Tahoma" pitchFamily="2"/>
              </a:rPr>
              <a:t>29.10.17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9CFEB7-7F6A-4245-AA5B-09BB308B44AF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/>
                <a:ea typeface="Microsoft YaHei" pitchFamily="2"/>
                <a:cs typeface="Tahoma" pitchFamily="2"/>
              </a:rPr>
              <a:pPr marL="0" marR="0" lvl="0" indent="0" algn="l" defTabSz="914400" rtl="0" eaLnBrk="1" fontAlgn="auto" latinLnBrk="0" hangingPunct="1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18"/>
              <a:ea typeface="Microsoft YaHei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122198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/>
                <a:ea typeface="Microsoft YaHei" pitchFamily="2"/>
                <a:cs typeface="Tahoma" pitchFamily="2"/>
              </a:rPr>
              <a:t>29.10.17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7B7882-0FE1-40CA-BAB4-4FF79BDF12BA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/>
                <a:ea typeface="Microsoft YaHei" pitchFamily="2"/>
                <a:cs typeface="Tahoma" pitchFamily="2"/>
              </a:rPr>
              <a:pPr marL="0" marR="0" lvl="0" indent="0" algn="l" defTabSz="914400" rtl="0" eaLnBrk="1" fontAlgn="auto" latinLnBrk="0" hangingPunct="1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18"/>
              <a:ea typeface="Microsoft YaHei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74174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/>
                <a:ea typeface="Microsoft YaHei" pitchFamily="2"/>
                <a:cs typeface="Tahoma" pitchFamily="2"/>
              </a:rPr>
              <a:t>29.10.17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AE9ABD-F991-41C2-87AF-6EC390709C32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/>
                <a:ea typeface="Microsoft YaHei" pitchFamily="2"/>
                <a:cs typeface="Tahoma" pitchFamily="2"/>
              </a:rPr>
              <a:pPr marL="0" marR="0" lvl="0" indent="0" algn="l" defTabSz="914400" rtl="0" eaLnBrk="1" fontAlgn="auto" latinLnBrk="0" hangingPunct="1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18"/>
              <a:ea typeface="Microsoft YaHei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2010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/>
                <a:ea typeface="Microsoft YaHei" pitchFamily="2"/>
                <a:cs typeface="Tahoma" pitchFamily="2"/>
              </a:rPr>
              <a:t>29.10.17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4040-FEC4-490B-AC48-B2E5EBC4ADC7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/>
                <a:ea typeface="Microsoft YaHei" pitchFamily="2"/>
                <a:cs typeface="Tahoma" pitchFamily="2"/>
              </a:rPr>
              <a:pPr marL="0" marR="0" lvl="0" indent="0" algn="l" defTabSz="914400" rtl="0" eaLnBrk="1" fontAlgn="auto" latinLnBrk="0" hangingPunct="1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18"/>
              <a:ea typeface="Microsoft YaHei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13596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58499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499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/>
                <a:ea typeface="Microsoft YaHei" pitchFamily="2"/>
                <a:cs typeface="Tahoma" pitchFamily="2"/>
              </a:rPr>
              <a:t>29.10.17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23A290-1B19-4162-A387-565FEE566CD8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/>
                <a:ea typeface="Microsoft YaHei" pitchFamily="2"/>
                <a:cs typeface="Tahoma" pitchFamily="2"/>
              </a:rPr>
              <a:pPr marL="0" marR="0" lvl="0" indent="0" algn="l" defTabSz="914400" rtl="0" eaLnBrk="1" fontAlgn="auto" latinLnBrk="0" hangingPunct="1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18"/>
              <a:ea typeface="Microsoft YaHei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2644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ctrTitle"/>
          </p:nvPr>
        </p:nvSpPr>
        <p:spPr>
          <a:xfrm>
            <a:off x="1143000" y="1122361"/>
            <a:ext cx="6858000" cy="2387598"/>
          </a:xfrm>
        </p:spPr>
        <p:txBody>
          <a:bodyPr anchor="b" anchorCtr="1"/>
          <a:lstStyle>
            <a:lvl1pPr algn="ctr">
              <a:defRPr lang="ru-RU" sz="6000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 txBox="1">
            <a:spLocks noGrp="1"/>
          </p:cNvSpPr>
          <p:nvPr>
            <p:ph type="subTitle" idx="1"/>
          </p:nvPr>
        </p:nvSpPr>
        <p:spPr>
          <a:xfrm>
            <a:off x="1143000" y="3602041"/>
            <a:ext cx="6858000" cy="1655758"/>
          </a:xfrm>
        </p:spPr>
        <p:txBody>
          <a:bodyPr anchorCtr="1"/>
          <a:lstStyle>
            <a:lvl1pPr algn="ctr">
              <a:buNone/>
              <a:defRPr lang="ru-RU" sz="2400"/>
            </a:lvl1pPr>
          </a:lstStyle>
          <a:p>
            <a:pPr lvl="0"/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/>
                <a:ea typeface="Microsoft YaHei" pitchFamily="2"/>
                <a:cs typeface="Tahoma" pitchFamily="2"/>
              </a:rPr>
              <a:t>29.10.17</a:t>
            </a:r>
          </a:p>
        </p:txBody>
      </p:sp>
      <p:sp>
        <p:nvSpPr>
          <p:cNvPr id="5" name="Номер слайда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99BEA7-4CDC-4824-AE9D-5AB19E897249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/>
                <a:ea typeface="Microsoft YaHei" pitchFamily="2"/>
                <a:cs typeface="Tahoma" pitchFamily="2"/>
              </a:rPr>
              <a:pPr marL="0" marR="0" lvl="0" indent="0" algn="l" defTabSz="914400" rtl="0" eaLnBrk="1" fontAlgn="auto" latinLnBrk="0" hangingPunct="1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18"/>
              <a:ea typeface="Microsoft YaHei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542086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ru-RU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ru-RU"/>
            </a:lvl1pPr>
            <a:lvl2pPr>
              <a:defRPr lang="ru-RU"/>
            </a:lvl2pPr>
            <a:lvl3pPr>
              <a:defRPr lang="ru-RU"/>
            </a:lvl3pPr>
            <a:lvl4pPr>
              <a:defRPr lang="ru-RU"/>
            </a:lvl4pPr>
            <a:lvl5pPr>
              <a:defRPr lang="ru-RU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/>
                <a:ea typeface="Microsoft YaHei" pitchFamily="2"/>
                <a:cs typeface="Tahoma" pitchFamily="2"/>
              </a:rPr>
              <a:t>29.10.17</a:t>
            </a:r>
          </a:p>
        </p:txBody>
      </p:sp>
      <p:sp>
        <p:nvSpPr>
          <p:cNvPr id="5" name="Номер слайда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17BD4F-46E8-4DE8-81E7-89DFDFF225AB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/>
                <a:ea typeface="Microsoft YaHei" pitchFamily="2"/>
                <a:cs typeface="Tahoma" pitchFamily="2"/>
              </a:rPr>
              <a:pPr marL="0" marR="0" lvl="0" indent="0" algn="l" defTabSz="914400" rtl="0" eaLnBrk="1" fontAlgn="auto" latinLnBrk="0" hangingPunct="1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18"/>
              <a:ea typeface="Microsoft YaHei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439133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623885" y="1709735"/>
            <a:ext cx="7886700" cy="2852735"/>
          </a:xfrm>
        </p:spPr>
        <p:txBody>
          <a:bodyPr anchor="b"/>
          <a:lstStyle>
            <a:lvl1pPr>
              <a:defRPr lang="ru-RU" sz="6000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1"/>
          </p:nvPr>
        </p:nvSpPr>
        <p:spPr>
          <a:xfrm>
            <a:off x="623885" y="4589465"/>
            <a:ext cx="7886700" cy="1500182"/>
          </a:xfrm>
        </p:spPr>
        <p:txBody>
          <a:bodyPr/>
          <a:lstStyle>
            <a:lvl1pPr>
              <a:buNone/>
              <a:defRPr lang="ru-RU"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/>
                <a:ea typeface="Microsoft YaHei" pitchFamily="2"/>
                <a:cs typeface="Tahoma" pitchFamily="2"/>
              </a:rPr>
              <a:t>29.10.17</a:t>
            </a:r>
          </a:p>
        </p:txBody>
      </p:sp>
      <p:sp>
        <p:nvSpPr>
          <p:cNvPr id="5" name="Номер слайда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71DD68-8630-4159-B90D-8987438D7EA5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/>
                <a:ea typeface="Microsoft YaHei" pitchFamily="2"/>
                <a:cs typeface="Tahoma" pitchFamily="2"/>
              </a:rPr>
              <a:pPr marL="0" marR="0" lvl="0" indent="0" algn="l" defTabSz="914400" rtl="0" eaLnBrk="1" fontAlgn="auto" latinLnBrk="0" hangingPunct="1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18"/>
              <a:ea typeface="Microsoft YaHei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007147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ru-RU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4037011" cy="4524378"/>
          </a:xfrm>
        </p:spPr>
        <p:txBody>
          <a:bodyPr/>
          <a:lstStyle>
            <a:lvl1pPr>
              <a:defRPr lang="ru-RU"/>
            </a:lvl1pPr>
            <a:lvl2pPr>
              <a:defRPr lang="ru-RU"/>
            </a:lvl2pPr>
            <a:lvl3pPr>
              <a:defRPr lang="ru-RU"/>
            </a:lvl3pPr>
            <a:lvl4pPr>
              <a:defRPr lang="ru-RU"/>
            </a:lvl4pPr>
            <a:lvl5pPr>
              <a:defRPr lang="ru-RU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 txBox="1">
            <a:spLocks noGrp="1"/>
          </p:cNvSpPr>
          <p:nvPr>
            <p:ph idx="2"/>
          </p:nvPr>
        </p:nvSpPr>
        <p:spPr>
          <a:xfrm>
            <a:off x="4646615" y="1600200"/>
            <a:ext cx="4038603" cy="4524378"/>
          </a:xfrm>
        </p:spPr>
        <p:txBody>
          <a:bodyPr/>
          <a:lstStyle>
            <a:lvl1pPr>
              <a:defRPr lang="ru-RU"/>
            </a:lvl1pPr>
            <a:lvl2pPr>
              <a:defRPr lang="ru-RU"/>
            </a:lvl2pPr>
            <a:lvl3pPr>
              <a:defRPr lang="ru-RU"/>
            </a:lvl3pPr>
            <a:lvl4pPr>
              <a:defRPr lang="ru-RU"/>
            </a:lvl4pPr>
            <a:lvl5pPr>
              <a:defRPr lang="ru-RU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/>
                <a:ea typeface="Microsoft YaHei" pitchFamily="2"/>
                <a:cs typeface="Tahoma" pitchFamily="2"/>
              </a:rPr>
              <a:t>29.10.17</a:t>
            </a:r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863372-769A-4FE9-BFED-93812496715A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/>
                <a:ea typeface="Microsoft YaHei" pitchFamily="2"/>
                <a:cs typeface="Tahoma" pitchFamily="2"/>
              </a:rPr>
              <a:pPr marL="0" marR="0" lvl="0" indent="0" algn="l" defTabSz="914400" rtl="0" eaLnBrk="1" fontAlgn="auto" latinLnBrk="0" hangingPunct="1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18"/>
              <a:ea typeface="Microsoft YaHei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415036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29.10.17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DC82FCD2-6318-424D-9173-D8C8AB46232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0478678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630241" y="365129"/>
            <a:ext cx="7886700" cy="1325559"/>
          </a:xfrm>
        </p:spPr>
        <p:txBody>
          <a:bodyPr/>
          <a:lstStyle>
            <a:lvl1pPr>
              <a:defRPr lang="ru-RU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1"/>
          </p:nvPr>
        </p:nvSpPr>
        <p:spPr>
          <a:xfrm>
            <a:off x="630241" y="1681160"/>
            <a:ext cx="3868734" cy="823910"/>
          </a:xfrm>
        </p:spPr>
        <p:txBody>
          <a:bodyPr anchor="b"/>
          <a:lstStyle>
            <a:lvl1pPr>
              <a:buNone/>
              <a:defRPr lang="ru-RU" sz="2400" b="1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 txBox="1">
            <a:spLocks noGrp="1"/>
          </p:cNvSpPr>
          <p:nvPr>
            <p:ph idx="2"/>
          </p:nvPr>
        </p:nvSpPr>
        <p:spPr>
          <a:xfrm>
            <a:off x="630241" y="2505071"/>
            <a:ext cx="3868734" cy="3684583"/>
          </a:xfrm>
        </p:spPr>
        <p:txBody>
          <a:bodyPr/>
          <a:lstStyle>
            <a:lvl1pPr>
              <a:defRPr lang="ru-RU"/>
            </a:lvl1pPr>
            <a:lvl2pPr>
              <a:defRPr lang="ru-RU"/>
            </a:lvl2pPr>
            <a:lvl3pPr>
              <a:defRPr lang="ru-RU"/>
            </a:lvl3pPr>
            <a:lvl4pPr>
              <a:defRPr lang="ru-RU"/>
            </a:lvl4pPr>
            <a:lvl5pPr>
              <a:defRPr lang="ru-RU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 txBox="1">
            <a:spLocks noGrp="1"/>
          </p:cNvSpPr>
          <p:nvPr>
            <p:ph type="body" idx="3"/>
          </p:nvPr>
        </p:nvSpPr>
        <p:spPr>
          <a:xfrm>
            <a:off x="4629149" y="1681160"/>
            <a:ext cx="3887791" cy="823910"/>
          </a:xfrm>
        </p:spPr>
        <p:txBody>
          <a:bodyPr anchor="b"/>
          <a:lstStyle>
            <a:lvl1pPr>
              <a:buNone/>
              <a:defRPr lang="ru-RU" sz="2400" b="1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 txBox="1">
            <a:spLocks noGrp="1"/>
          </p:cNvSpPr>
          <p:nvPr>
            <p:ph idx="4"/>
          </p:nvPr>
        </p:nvSpPr>
        <p:spPr>
          <a:xfrm>
            <a:off x="4629149" y="2505071"/>
            <a:ext cx="3887791" cy="3684583"/>
          </a:xfrm>
        </p:spPr>
        <p:txBody>
          <a:bodyPr/>
          <a:lstStyle>
            <a:lvl1pPr>
              <a:defRPr lang="ru-RU"/>
            </a:lvl1pPr>
            <a:lvl2pPr>
              <a:defRPr lang="ru-RU"/>
            </a:lvl2pPr>
            <a:lvl3pPr>
              <a:defRPr lang="ru-RU"/>
            </a:lvl3pPr>
            <a:lvl4pPr>
              <a:defRPr lang="ru-RU"/>
            </a:lvl4pPr>
            <a:lvl5pPr>
              <a:defRPr lang="ru-RU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/>
                <a:ea typeface="Microsoft YaHei" pitchFamily="2"/>
                <a:cs typeface="Tahoma" pitchFamily="2"/>
              </a:rPr>
              <a:t>29.10.17</a:t>
            </a:r>
          </a:p>
        </p:txBody>
      </p:sp>
      <p:sp>
        <p:nvSpPr>
          <p:cNvPr id="8" name="Номер слайда 7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AC0C9-E5C5-4C48-9A4E-72A16A301032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/>
                <a:ea typeface="Microsoft YaHei" pitchFamily="2"/>
                <a:cs typeface="Tahoma" pitchFamily="2"/>
              </a:rPr>
              <a:pPr marL="0" marR="0" lvl="0" indent="0" algn="l" defTabSz="914400" rtl="0" eaLnBrk="1" fontAlgn="auto" latinLnBrk="0" hangingPunct="1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18"/>
              <a:ea typeface="Microsoft YaHei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416368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ru-RU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/>
                <a:ea typeface="Microsoft YaHei" pitchFamily="2"/>
                <a:cs typeface="Tahoma" pitchFamily="2"/>
              </a:rPr>
              <a:t>29.10.17</a:t>
            </a:r>
          </a:p>
        </p:txBody>
      </p:sp>
      <p:sp>
        <p:nvSpPr>
          <p:cNvPr id="4" name="Номер слайда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17B558-7AAE-449D-822C-AF12135D23DF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/>
                <a:ea typeface="Microsoft YaHei" pitchFamily="2"/>
                <a:cs typeface="Tahoma" pitchFamily="2"/>
              </a:rPr>
              <a:pPr marL="0" marR="0" lvl="0" indent="0" algn="l" defTabSz="914400" rtl="0" eaLnBrk="1" fontAlgn="auto" latinLnBrk="0" hangingPunct="1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18"/>
              <a:ea typeface="Microsoft YaHei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5088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/>
                <a:ea typeface="Microsoft YaHei" pitchFamily="2"/>
                <a:cs typeface="Tahoma" pitchFamily="2"/>
              </a:rPr>
              <a:t>29.10.17</a:t>
            </a:r>
          </a:p>
        </p:txBody>
      </p:sp>
      <p:sp>
        <p:nvSpPr>
          <p:cNvPr id="3" name="Номер слайда 2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D9F4AE-BC1F-4A88-BF88-51E0EDE1EC06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/>
                <a:ea typeface="Microsoft YaHei" pitchFamily="2"/>
                <a:cs typeface="Tahoma" pitchFamily="2"/>
              </a:rPr>
              <a:pPr marL="0" marR="0" lvl="0" indent="0" algn="l" defTabSz="914400" rtl="0" eaLnBrk="1" fontAlgn="auto" latinLnBrk="0" hangingPunct="1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18"/>
              <a:ea typeface="Microsoft YaHei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561576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630241" y="457200"/>
            <a:ext cx="2949570" cy="1600200"/>
          </a:xfrm>
        </p:spPr>
        <p:txBody>
          <a:bodyPr anchor="b"/>
          <a:lstStyle>
            <a:lvl1pPr>
              <a:defRPr lang="ru-RU" sz="3200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 txBox="1">
            <a:spLocks noGrp="1"/>
          </p:cNvSpPr>
          <p:nvPr>
            <p:ph idx="1"/>
          </p:nvPr>
        </p:nvSpPr>
        <p:spPr>
          <a:xfrm>
            <a:off x="3887791" y="987423"/>
            <a:ext cx="4629149" cy="4873623"/>
          </a:xfrm>
        </p:spPr>
        <p:txBody>
          <a:bodyPr/>
          <a:lstStyle>
            <a:lvl1pPr>
              <a:defRPr lang="ru-RU"/>
            </a:lvl1pPr>
            <a:lvl2pPr>
              <a:defRPr lang="ru-RU" sz="2800"/>
            </a:lvl2pPr>
            <a:lvl3pPr>
              <a:defRPr lang="ru-RU" sz="2400"/>
            </a:lvl3pPr>
            <a:lvl4pPr>
              <a:defRPr lang="ru-RU" sz="2000"/>
            </a:lvl4pPr>
            <a:lvl5pPr>
              <a:defRPr lang="ru-RU" sz="2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 txBox="1">
            <a:spLocks noGrp="1"/>
          </p:cNvSpPr>
          <p:nvPr>
            <p:ph type="body" idx="2"/>
          </p:nvPr>
        </p:nvSpPr>
        <p:spPr>
          <a:xfrm>
            <a:off x="630241" y="2057400"/>
            <a:ext cx="2949570" cy="3811584"/>
          </a:xfrm>
        </p:spPr>
        <p:txBody>
          <a:bodyPr/>
          <a:lstStyle>
            <a:lvl1pPr>
              <a:buNone/>
              <a:defRPr lang="ru-RU" sz="16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/>
                <a:ea typeface="Microsoft YaHei" pitchFamily="2"/>
                <a:cs typeface="Tahoma" pitchFamily="2"/>
              </a:rPr>
              <a:t>29.10.17</a:t>
            </a:r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13A39-19B6-4E02-904C-F19D4D511357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/>
                <a:ea typeface="Microsoft YaHei" pitchFamily="2"/>
                <a:cs typeface="Tahoma" pitchFamily="2"/>
              </a:rPr>
              <a:pPr marL="0" marR="0" lvl="0" indent="0" algn="l" defTabSz="914400" rtl="0" eaLnBrk="1" fontAlgn="auto" latinLnBrk="0" hangingPunct="1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18"/>
              <a:ea typeface="Microsoft YaHei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834294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630241" y="457200"/>
            <a:ext cx="2949570" cy="1600200"/>
          </a:xfrm>
        </p:spPr>
        <p:txBody>
          <a:bodyPr anchor="b"/>
          <a:lstStyle>
            <a:lvl1pPr>
              <a:defRPr lang="ru-RU" sz="3200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 txBox="1">
            <a:spLocks noGrp="1"/>
          </p:cNvSpPr>
          <p:nvPr>
            <p:ph type="pic" idx="1"/>
          </p:nvPr>
        </p:nvSpPr>
        <p:spPr>
          <a:xfrm>
            <a:off x="3887791" y="987423"/>
            <a:ext cx="4629149" cy="4873623"/>
          </a:xfrm>
        </p:spPr>
        <p:txBody>
          <a:bodyPr/>
          <a:lstStyle>
            <a:lvl1pPr>
              <a:buNone/>
              <a:defRPr lang="ru-RU"/>
            </a:lvl1pPr>
          </a:lstStyle>
          <a:p>
            <a:pPr lvl="0"/>
            <a:endParaRPr lang="ru-RU"/>
          </a:p>
        </p:txBody>
      </p:sp>
      <p:sp>
        <p:nvSpPr>
          <p:cNvPr id="4" name="Текст 3"/>
          <p:cNvSpPr txBox="1">
            <a:spLocks noGrp="1"/>
          </p:cNvSpPr>
          <p:nvPr>
            <p:ph type="body" idx="2"/>
          </p:nvPr>
        </p:nvSpPr>
        <p:spPr>
          <a:xfrm>
            <a:off x="630241" y="2057400"/>
            <a:ext cx="2949570" cy="3811584"/>
          </a:xfrm>
        </p:spPr>
        <p:txBody>
          <a:bodyPr/>
          <a:lstStyle>
            <a:lvl1pPr>
              <a:buNone/>
              <a:defRPr lang="ru-RU" sz="16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/>
                <a:ea typeface="Microsoft YaHei" pitchFamily="2"/>
                <a:cs typeface="Tahoma" pitchFamily="2"/>
              </a:rPr>
              <a:t>29.10.17</a:t>
            </a:r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6FC136-0DF3-41FA-9138-9F0DB2CCFC24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/>
                <a:ea typeface="Microsoft YaHei" pitchFamily="2"/>
                <a:cs typeface="Tahoma" pitchFamily="2"/>
              </a:rPr>
              <a:pPr marL="0" marR="0" lvl="0" indent="0" algn="l" defTabSz="914400" rtl="0" eaLnBrk="1" fontAlgn="auto" latinLnBrk="0" hangingPunct="1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18"/>
              <a:ea typeface="Microsoft YaHei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71826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ru-RU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lang="ru-RU"/>
            </a:lvl1pPr>
            <a:lvl2pPr>
              <a:defRPr lang="ru-RU"/>
            </a:lvl2pPr>
            <a:lvl3pPr>
              <a:defRPr lang="ru-RU"/>
            </a:lvl3pPr>
            <a:lvl4pPr>
              <a:defRPr lang="ru-RU"/>
            </a:lvl4pPr>
            <a:lvl5pPr>
              <a:defRPr lang="ru-RU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/>
                <a:ea typeface="Microsoft YaHei" pitchFamily="2"/>
                <a:cs typeface="Tahoma" pitchFamily="2"/>
              </a:rPr>
              <a:t>29.10.17</a:t>
            </a:r>
          </a:p>
        </p:txBody>
      </p:sp>
      <p:sp>
        <p:nvSpPr>
          <p:cNvPr id="5" name="Номер слайда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F36579-14C5-465A-991E-98206C3255CB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/>
                <a:ea typeface="Microsoft YaHei" pitchFamily="2"/>
                <a:cs typeface="Tahoma" pitchFamily="2"/>
              </a:rPr>
              <a:pPr marL="0" marR="0" lvl="0" indent="0" algn="l" defTabSz="914400" rtl="0" eaLnBrk="1" fontAlgn="auto" latinLnBrk="0" hangingPunct="1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18"/>
              <a:ea typeface="Microsoft YaHei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13447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 txBox="1">
            <a:spLocks noGrp="1"/>
          </p:cNvSpPr>
          <p:nvPr>
            <p:ph type="title" orient="vert"/>
          </p:nvPr>
        </p:nvSpPr>
        <p:spPr>
          <a:xfrm>
            <a:off x="6629400" y="274640"/>
            <a:ext cx="2055808" cy="5849938"/>
          </a:xfrm>
        </p:spPr>
        <p:txBody>
          <a:bodyPr vert="eaVert"/>
          <a:lstStyle>
            <a:lvl1pPr>
              <a:defRPr lang="ru-RU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 txBox="1">
            <a:spLocks noGrp="1"/>
          </p:cNvSpPr>
          <p:nvPr>
            <p:ph type="body" orient="vert" idx="1"/>
          </p:nvPr>
        </p:nvSpPr>
        <p:spPr>
          <a:xfrm>
            <a:off x="457200" y="274640"/>
            <a:ext cx="6019796" cy="5849938"/>
          </a:xfrm>
        </p:spPr>
        <p:txBody>
          <a:bodyPr vert="eaVert"/>
          <a:lstStyle>
            <a:lvl1pPr>
              <a:defRPr lang="ru-RU"/>
            </a:lvl1pPr>
            <a:lvl2pPr>
              <a:defRPr lang="ru-RU"/>
            </a:lvl2pPr>
            <a:lvl3pPr>
              <a:defRPr lang="ru-RU"/>
            </a:lvl3pPr>
            <a:lvl4pPr>
              <a:defRPr lang="ru-RU"/>
            </a:lvl4pPr>
            <a:lvl5pPr>
              <a:defRPr lang="ru-RU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/>
                <a:ea typeface="Microsoft YaHei" pitchFamily="2"/>
                <a:cs typeface="Tahoma" pitchFamily="2"/>
              </a:rPr>
              <a:t>29.10.17</a:t>
            </a:r>
          </a:p>
        </p:txBody>
      </p:sp>
      <p:sp>
        <p:nvSpPr>
          <p:cNvPr id="5" name="Номер слайда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0A1A62-CEBB-48CD-94AC-BD1B073BC14E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/>
                <a:ea typeface="Microsoft YaHei" pitchFamily="2"/>
                <a:cs typeface="Tahoma" pitchFamily="2"/>
              </a:rPr>
              <a:pPr marL="0" marR="0" lvl="0" indent="0" algn="l" defTabSz="914400" rtl="0" eaLnBrk="1" fontAlgn="auto" latinLnBrk="0" hangingPunct="1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18"/>
              <a:ea typeface="Microsoft YaHei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16590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29.10.17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3C71813B-AF8C-4C5A-92AE-C3A68FB6028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95433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29.10.17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3635077-07FF-48B1-92F3-E06238D66C8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68918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29.10.17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2A126BC3-AAC3-4B84-B5A4-A39804B898C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956082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29.10.17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180A35D3-5C57-40DE-8E93-3D05C983C20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30696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130425"/>
            <a:ext cx="7770813" cy="146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мышьюОбразец заголовка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56350"/>
            <a:ext cx="21320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hangingPunct="1">
              <a:lnSpc>
                <a:spcPct val="100000"/>
              </a:lnSpc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+mn-lt"/>
              </a:defRPr>
            </a:lvl1pPr>
          </a:lstStyle>
          <a:p>
            <a:r>
              <a:rPr lang="ru-RU" altLang="ru-RU"/>
              <a:t>29.10.17</a:t>
            </a:r>
          </a:p>
        </p:txBody>
      </p:sp>
      <p:sp>
        <p:nvSpPr>
          <p:cNvPr id="1027" name="Text Box 3"/>
          <p:cNvSpPr txBox="1">
            <a:spLocks noChangeArrowheads="1"/>
          </p:cNvSpPr>
          <p:nvPr/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6350"/>
            <a:ext cx="21320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hangingPunct="1">
              <a:lnSpc>
                <a:spcPct val="100000"/>
              </a:lnSpc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+mn-lt"/>
              </a:defRPr>
            </a:lvl1pPr>
          </a:lstStyle>
          <a:p>
            <a:fld id="{66988E78-7CE4-4390-8EDF-E661999BF2B0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80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72" r:id="rId12"/>
  </p:sldLayoutIdLst>
  <p:hf sldNum="0" hdr="0" ftr="0"/>
  <p:txStyles>
    <p:titleStyle>
      <a:lvl1pPr algn="l" defTabSz="449263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l" defTabSz="449263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ea typeface="Microsoft YaHei" charset="-122"/>
        </a:defRPr>
      </a:lvl2pPr>
      <a:lvl3pPr marL="1143000" indent="-228600" algn="l" defTabSz="449263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ea typeface="Microsoft YaHei" charset="-122"/>
        </a:defRPr>
      </a:lvl3pPr>
      <a:lvl4pPr marL="1600200" indent="-228600" algn="l" defTabSz="449263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ea typeface="Microsoft YaHei" charset="-122"/>
        </a:defRPr>
      </a:lvl4pPr>
      <a:lvl5pPr marL="2057400" indent="-228600" algn="l" defTabSz="449263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ea typeface="Microsoft YaHei" charset="-122"/>
        </a:defRPr>
      </a:lvl5pPr>
      <a:lvl6pPr marL="2514600" indent="-228600" algn="l" defTabSz="449263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ea typeface="Microsoft YaHei" charset="-122"/>
        </a:defRPr>
      </a:lvl6pPr>
      <a:lvl7pPr marL="2971800" indent="-228600" algn="l" defTabSz="449263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ea typeface="Microsoft YaHei" charset="-122"/>
        </a:defRPr>
      </a:lvl7pPr>
      <a:lvl8pPr marL="3429000" indent="-228600" algn="l" defTabSz="449263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ea typeface="Microsoft YaHei" charset="-122"/>
        </a:defRPr>
      </a:lvl8pPr>
      <a:lvl9pPr marL="3886200" indent="-228600" algn="l" defTabSz="449263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ea typeface="Microsoft YaHei" charset="-122"/>
        </a:defRPr>
      </a:lvl9pPr>
    </p:titleStyle>
    <p:bodyStyle>
      <a:lvl1pPr marL="342900" indent="-342900" algn="l" defTabSz="449263" rtl="0" fontAlgn="base">
        <a:lnSpc>
          <a:spcPct val="102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>
        <a:lnSpc>
          <a:spcPct val="102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fontAlgn="base">
        <a:lnSpc>
          <a:spcPct val="102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fontAlgn="base">
        <a:lnSpc>
          <a:spcPct val="102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fontAlgn="base">
        <a:lnSpc>
          <a:spcPct val="10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fontAlgn="base">
        <a:lnSpc>
          <a:spcPct val="10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fontAlgn="base">
        <a:lnSpc>
          <a:spcPct val="10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fontAlgn="base">
        <a:lnSpc>
          <a:spcPct val="10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fontAlgn="base">
        <a:lnSpc>
          <a:spcPct val="10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8013" cy="114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мышьюОбразец заголовка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80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0"/>
            <a:r>
              <a:rPr lang="en-GB" altLang="ru-RU" smtClean="0"/>
              <a:t>Девятый уровень структурыОбразец текста</a:t>
            </a:r>
          </a:p>
          <a:p>
            <a:pPr lvl="1"/>
            <a:r>
              <a:rPr lang="en-GB" altLang="ru-RU" smtClean="0"/>
              <a:t>Второй уровень</a:t>
            </a:r>
          </a:p>
          <a:p>
            <a:pPr lvl="2"/>
            <a:r>
              <a:rPr lang="en-GB" altLang="ru-RU" smtClean="0"/>
              <a:t>Третий уровень</a:t>
            </a:r>
          </a:p>
          <a:p>
            <a:pPr lvl="3"/>
            <a:r>
              <a:rPr lang="en-GB" altLang="ru-RU" smtClean="0"/>
              <a:t>Четвертый уровень</a:t>
            </a:r>
          </a:p>
          <a:p>
            <a:pPr lvl="4"/>
            <a:r>
              <a:rPr lang="en-GB" altLang="ru-RU" smtClean="0"/>
              <a:t>Пятый уровень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56350"/>
            <a:ext cx="21320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hangingPunct="1">
              <a:lnSpc>
                <a:spcPct val="100000"/>
              </a:lnSpc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+mn-lt"/>
              </a:defRPr>
            </a:lvl1pPr>
          </a:lstStyle>
          <a:p>
            <a:r>
              <a:rPr lang="ru-RU" altLang="ru-RU"/>
              <a:t>29.10.17</a:t>
            </a:r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6350"/>
            <a:ext cx="21320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hangingPunct="1">
              <a:lnSpc>
                <a:spcPct val="100000"/>
              </a:lnSpc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latin typeface="+mn-lt"/>
              </a:defRPr>
            </a:lvl1pPr>
          </a:lstStyle>
          <a:p>
            <a:fld id="{52DBFC35-18E5-4F57-A61E-ED283D20B32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/>
  <p:txStyles>
    <p:titleStyle>
      <a:lvl1pPr algn="l" defTabSz="449263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l" defTabSz="449263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ea typeface="Microsoft YaHei" charset="-122"/>
        </a:defRPr>
      </a:lvl2pPr>
      <a:lvl3pPr marL="1143000" indent="-228600" algn="l" defTabSz="449263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ea typeface="Microsoft YaHei" charset="-122"/>
        </a:defRPr>
      </a:lvl3pPr>
      <a:lvl4pPr marL="1600200" indent="-228600" algn="l" defTabSz="449263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ea typeface="Microsoft YaHei" charset="-122"/>
        </a:defRPr>
      </a:lvl4pPr>
      <a:lvl5pPr marL="2057400" indent="-228600" algn="l" defTabSz="449263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ea typeface="Microsoft YaHei" charset="-122"/>
        </a:defRPr>
      </a:lvl5pPr>
      <a:lvl6pPr marL="2514600" indent="-228600" algn="l" defTabSz="449263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ea typeface="Microsoft YaHei" charset="-122"/>
        </a:defRPr>
      </a:lvl6pPr>
      <a:lvl7pPr marL="2971800" indent="-228600" algn="l" defTabSz="449263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ea typeface="Microsoft YaHei" charset="-122"/>
        </a:defRPr>
      </a:lvl7pPr>
      <a:lvl8pPr marL="3429000" indent="-228600" algn="l" defTabSz="449263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ea typeface="Microsoft YaHei" charset="-122"/>
        </a:defRPr>
      </a:lvl8pPr>
      <a:lvl9pPr marL="3886200" indent="-228600" algn="l" defTabSz="449263" rtl="0" fontAlgn="base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ea typeface="Microsoft YaHei" charset="-122"/>
        </a:defRPr>
      </a:lvl9pPr>
    </p:titleStyle>
    <p:bodyStyle>
      <a:lvl1pPr marL="342900" indent="-342900" algn="l" defTabSz="449263" rtl="0" fontAlgn="base">
        <a:lnSpc>
          <a:spcPct val="102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>
        <a:lnSpc>
          <a:spcPct val="102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fontAlgn="base">
        <a:lnSpc>
          <a:spcPct val="102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fontAlgn="base">
        <a:lnSpc>
          <a:spcPct val="102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fontAlgn="base">
        <a:lnSpc>
          <a:spcPct val="10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fontAlgn="base">
        <a:lnSpc>
          <a:spcPct val="10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fontAlgn="base">
        <a:lnSpc>
          <a:spcPct val="10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fontAlgn="base">
        <a:lnSpc>
          <a:spcPct val="10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fontAlgn="base">
        <a:lnSpc>
          <a:spcPct val="102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/>
          <p:nvPr/>
        </p:nvSpPr>
        <p:spPr>
          <a:xfrm>
            <a:off x="3124079" y="6356520"/>
            <a:ext cx="2895120" cy="36467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18"/>
              <a:ea typeface="Microsoft YaHei" pitchFamily="2"/>
              <a:cs typeface="Arial" pitchFamily="2"/>
            </a:endParaRPr>
          </a:p>
        </p:txBody>
      </p:sp>
      <p:sp>
        <p:nvSpPr>
          <p:cNvPr id="3" name="Заголовок 1"/>
          <p:cNvSpPr txBox="1">
            <a:spLocks noGrp="1"/>
          </p:cNvSpPr>
          <p:nvPr>
            <p:ph type="title"/>
          </p:nvPr>
        </p:nvSpPr>
        <p:spPr>
          <a:xfrm>
            <a:off x="457200" y="274680"/>
            <a:ext cx="8227800" cy="1141200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>
            <a:noAutofit/>
          </a:bodyPr>
          <a:lstStyle/>
          <a:p>
            <a:pPr lvl="0"/>
            <a:r>
              <a:rPr lang="en-GB"/>
              <a:t>Для правки текста заголовка щелкните мышьюОбразец заголовка</a:t>
            </a:r>
          </a:p>
        </p:txBody>
      </p:sp>
      <p:sp>
        <p:nvSpPr>
          <p:cNvPr id="4" name="Объект 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7800" cy="4524120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>
            <a:noAutofit/>
          </a:bodyPr>
          <a:lstStyle/>
          <a:p>
            <a:pPr lvl="0"/>
            <a:r>
              <a:rPr lang="en-GB"/>
              <a:t>Для правки структуры щелкните мышью</a:t>
            </a:r>
          </a:p>
          <a:p>
            <a:pPr lvl="1"/>
            <a:r>
              <a:rPr lang="en-GB"/>
              <a:t>Второй уровень структуры</a:t>
            </a:r>
          </a:p>
          <a:p>
            <a:pPr lvl="2"/>
            <a:r>
              <a:rPr lang="en-GB"/>
              <a:t>Третий уровень структуры</a:t>
            </a:r>
          </a:p>
          <a:p>
            <a:pPr lvl="3"/>
            <a:r>
              <a:rPr lang="en-GB"/>
              <a:t>Четвёртый уровень структуры</a:t>
            </a:r>
          </a:p>
          <a:p>
            <a:pPr lvl="4"/>
            <a:r>
              <a:rPr lang="en-GB"/>
              <a:t>Пятый уровень структуры</a:t>
            </a:r>
          </a:p>
          <a:p>
            <a:pPr lvl="5"/>
            <a:r>
              <a:rPr lang="en-GB"/>
              <a:t>Шестой уровень структуры</a:t>
            </a:r>
          </a:p>
          <a:p>
            <a:pPr lvl="6"/>
            <a:r>
              <a:rPr lang="en-GB"/>
              <a:t>Седьмой уровень структуры</a:t>
            </a:r>
          </a:p>
          <a:p>
            <a:pPr lvl="7"/>
            <a:r>
              <a:rPr lang="en-GB"/>
              <a:t>Восьмой уровень структуры</a:t>
            </a:r>
          </a:p>
          <a:p>
            <a:pPr lvl="0"/>
            <a:r>
              <a:rPr lang="en-GB"/>
              <a:t>Девятый уровень структурыОбразец текста</a:t>
            </a:r>
          </a:p>
          <a:p>
            <a:pPr lvl="0"/>
            <a:r>
              <a:rPr lang="en-GB"/>
              <a:t>Второй уровень</a:t>
            </a:r>
          </a:p>
          <a:p>
            <a:pPr lvl="0"/>
            <a:r>
              <a:rPr lang="en-GB"/>
              <a:t>Третий уровень</a:t>
            </a:r>
          </a:p>
          <a:p>
            <a:pPr lvl="0"/>
            <a:r>
              <a:rPr lang="en-GB"/>
              <a:t>Четвертый уровень</a:t>
            </a:r>
          </a:p>
          <a:p>
            <a:pPr lvl="0"/>
            <a:r>
              <a:rPr lang="en-GB"/>
              <a:t>Пятый уровень</a:t>
            </a:r>
          </a:p>
        </p:txBody>
      </p:sp>
      <p:sp>
        <p:nvSpPr>
          <p:cNvPr id="5" name="Дата 3"/>
          <p:cNvSpPr txBox="1">
            <a:spLocks noGrp="1"/>
          </p:cNvSpPr>
          <p:nvPr>
            <p:ph type="dt" sz="half" idx="2"/>
          </p:nvPr>
        </p:nvSpPr>
        <p:spPr>
          <a:xfrm>
            <a:off x="457200" y="6356520"/>
            <a:ext cx="2131560" cy="36323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>
            <a:noAutofit/>
          </a:bodyPr>
          <a:lstStyle>
            <a:lvl1pPr marL="0" marR="0" lvl="0" indent="0" algn="l" rtl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200" spc="0">
                <a:solidFill>
                  <a:srgbClr val="000000"/>
                </a:solidFill>
                <a:latin typeface="Calibri" pitchFamily="18"/>
                <a:ea typeface="Microsoft YaHei" pitchFamily="2"/>
                <a:cs typeface="Tahoma" pitchFamily="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/>
                <a:ea typeface="Microsoft YaHei" pitchFamily="2"/>
                <a:cs typeface="Tahoma" pitchFamily="2"/>
              </a:rPr>
              <a:t>29.10.17</a:t>
            </a:r>
          </a:p>
        </p:txBody>
      </p:sp>
      <p:sp>
        <p:nvSpPr>
          <p:cNvPr id="6" name="Номер слайда 4"/>
          <p:cNvSpPr txBox="1">
            <a:spLocks noGrp="1"/>
          </p:cNvSpPr>
          <p:nvPr>
            <p:ph type="sldNum" sz="quarter" idx="4"/>
          </p:nvPr>
        </p:nvSpPr>
        <p:spPr>
          <a:xfrm>
            <a:off x="6553080" y="6356520"/>
            <a:ext cx="2131560" cy="36323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>
            <a:noAutofit/>
          </a:bodyPr>
          <a:lstStyle>
            <a:lvl1pPr marL="0" marR="0" lvl="0" indent="0" algn="l" rtl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200" spc="0">
                <a:solidFill>
                  <a:srgbClr val="000000"/>
                </a:solidFill>
                <a:latin typeface="Calibri" pitchFamily="18"/>
                <a:ea typeface="Microsoft YaHei" pitchFamily="2"/>
                <a:cs typeface="Tahoma" pitchFamily="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F52A5C-E1DF-4669-8C3D-EDBB71BB864D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/>
                <a:ea typeface="Microsoft YaHei" pitchFamily="2"/>
                <a:cs typeface="Tahoma" pitchFamily="2"/>
              </a:rPr>
              <a:pPr marL="0" marR="0" lvl="0" indent="0" algn="l" defTabSz="914400" rtl="0" eaLnBrk="1" fontAlgn="auto" latinLnBrk="0" hangingPunct="1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18"/>
              <a:ea typeface="Microsoft YaHei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822401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lvl="0" algn="l" rtl="0" hangingPunct="0">
        <a:lnSpc>
          <a:spcPct val="102000"/>
        </a:lnSpc>
        <a:spcBef>
          <a:spcPts val="0"/>
        </a:spcBef>
        <a:spcAft>
          <a:spcPts val="0"/>
        </a:spcAft>
        <a:buNone/>
        <a:tabLst/>
        <a:defRPr lang="en-GB" sz="18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ea typeface="Microsoft YaHei" pitchFamily="2"/>
          <a:cs typeface="Arial" pitchFamily="2"/>
        </a:defRPr>
      </a:lvl1pPr>
    </p:titleStyle>
    <p:bodyStyle>
      <a:lvl1pPr lvl="0" algn="l" rtl="0" hangingPunct="0">
        <a:lnSpc>
          <a:spcPct val="102000"/>
        </a:lnSpc>
        <a:spcBef>
          <a:spcPts val="0"/>
        </a:spcBef>
        <a:spcAft>
          <a:spcPts val="1417"/>
        </a:spcAft>
        <a:buSzPct val="45000"/>
        <a:buFont typeface="StarSymbol"/>
        <a:buChar char="●"/>
        <a:tabLst/>
        <a:defRPr lang="en-GB" sz="32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ea typeface="Microsoft YaHei" pitchFamily="2"/>
          <a:cs typeface="Arial" pitchFamily="2"/>
        </a:defRPr>
      </a:lvl1pPr>
      <a:lvl2pPr lvl="1" algn="l" rtl="0" hangingPunct="0">
        <a:lnSpc>
          <a:spcPct val="102000"/>
        </a:lnSpc>
        <a:spcBef>
          <a:spcPts val="0"/>
        </a:spcBef>
        <a:spcAft>
          <a:spcPts val="1417"/>
        </a:spcAft>
        <a:buSzPct val="75000"/>
        <a:buFont typeface="StarSymbol"/>
        <a:buChar char="–"/>
        <a:tabLst/>
        <a:defRPr lang="en-GB" sz="32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ea typeface="Microsoft YaHei" pitchFamily="2"/>
          <a:cs typeface="Arial" pitchFamily="2"/>
        </a:defRPr>
      </a:lvl2pPr>
      <a:lvl3pPr lvl="2" algn="l" rtl="0" hangingPunct="0">
        <a:lnSpc>
          <a:spcPct val="102000"/>
        </a:lnSpc>
        <a:spcBef>
          <a:spcPts val="0"/>
        </a:spcBef>
        <a:spcAft>
          <a:spcPts val="1417"/>
        </a:spcAft>
        <a:buSzPct val="45000"/>
        <a:buFont typeface="StarSymbol"/>
        <a:buChar char="●"/>
        <a:tabLst/>
        <a:defRPr lang="en-GB" sz="32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ea typeface="Microsoft YaHei" pitchFamily="2"/>
          <a:cs typeface="Arial" pitchFamily="2"/>
        </a:defRPr>
      </a:lvl3pPr>
      <a:lvl4pPr lvl="3" algn="l" rtl="0" hangingPunct="0">
        <a:lnSpc>
          <a:spcPct val="102000"/>
        </a:lnSpc>
        <a:spcBef>
          <a:spcPts val="0"/>
        </a:spcBef>
        <a:spcAft>
          <a:spcPts val="1417"/>
        </a:spcAft>
        <a:buSzPct val="75000"/>
        <a:buFont typeface="StarSymbol"/>
        <a:buChar char="–"/>
        <a:tabLst/>
        <a:defRPr lang="en-GB" sz="32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ea typeface="Microsoft YaHei" pitchFamily="2"/>
          <a:cs typeface="Arial" pitchFamily="2"/>
        </a:defRPr>
      </a:lvl4pPr>
      <a:lvl5pPr lvl="4" algn="l" rtl="0" hangingPunct="0">
        <a:lnSpc>
          <a:spcPct val="102000"/>
        </a:lnSpc>
        <a:spcBef>
          <a:spcPts val="0"/>
        </a:spcBef>
        <a:spcAft>
          <a:spcPts val="1417"/>
        </a:spcAft>
        <a:buSzPct val="45000"/>
        <a:buFont typeface="StarSymbol"/>
        <a:buChar char="●"/>
        <a:tabLst/>
        <a:defRPr lang="en-GB" sz="32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ea typeface="Microsoft YaHei" pitchFamily="2"/>
          <a:cs typeface="Arial" pitchFamily="2"/>
        </a:defRPr>
      </a:lvl5pPr>
      <a:lvl6pPr lvl="5" algn="l" rtl="0" hangingPunct="0">
        <a:lnSpc>
          <a:spcPct val="102000"/>
        </a:lnSpc>
        <a:spcBef>
          <a:spcPts val="0"/>
        </a:spcBef>
        <a:spcAft>
          <a:spcPts val="1417"/>
        </a:spcAft>
        <a:buSzPct val="45000"/>
        <a:buFont typeface="StarSymbol"/>
        <a:buChar char="●"/>
        <a:tabLst/>
        <a:defRPr lang="en-GB" sz="32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ea typeface="Microsoft YaHei" pitchFamily="2"/>
          <a:cs typeface="Arial" pitchFamily="2"/>
        </a:defRPr>
      </a:lvl6pPr>
      <a:lvl7pPr lvl="6" algn="l" rtl="0" hangingPunct="0">
        <a:lnSpc>
          <a:spcPct val="102000"/>
        </a:lnSpc>
        <a:spcBef>
          <a:spcPts val="0"/>
        </a:spcBef>
        <a:spcAft>
          <a:spcPts val="1417"/>
        </a:spcAft>
        <a:buSzPct val="45000"/>
        <a:buFont typeface="StarSymbol"/>
        <a:buChar char="●"/>
        <a:tabLst/>
        <a:defRPr lang="en-GB" sz="32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ea typeface="Microsoft YaHei" pitchFamily="2"/>
          <a:cs typeface="Arial" pitchFamily="2"/>
        </a:defRPr>
      </a:lvl7pPr>
      <a:lvl8pPr lvl="7" algn="l" rtl="0" hangingPunct="0">
        <a:lnSpc>
          <a:spcPct val="102000"/>
        </a:lnSpc>
        <a:spcBef>
          <a:spcPts val="0"/>
        </a:spcBef>
        <a:spcAft>
          <a:spcPts val="1417"/>
        </a:spcAft>
        <a:buSzPct val="45000"/>
        <a:buFont typeface="StarSymbol"/>
        <a:buChar char="●"/>
        <a:tabLst/>
        <a:defRPr lang="en-GB" sz="32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ea typeface="Microsoft YaHei" pitchFamily="2"/>
          <a:cs typeface="Arial" pitchFamily="2"/>
        </a:defRPr>
      </a:lvl8pPr>
      <a:lvl9pPr marL="343080" marR="0" lvl="0" indent="-342720" algn="l" rtl="0" hangingPunct="0">
        <a:lnSpc>
          <a:spcPct val="102000"/>
        </a:lnSpc>
        <a:spcBef>
          <a:spcPts val="0"/>
        </a:spcBef>
        <a:spcAft>
          <a:spcPts val="1426"/>
        </a:spcAft>
        <a:buNone/>
        <a:tabLst/>
        <a:defRPr lang="en-GB" sz="32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ea typeface="Microsoft YaHei" pitchFamily="2"/>
          <a:cs typeface="Arial" pitchFamily="2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/>
          <p:nvPr/>
        </p:nvSpPr>
        <p:spPr>
          <a:xfrm>
            <a:off x="3124079" y="6356520"/>
            <a:ext cx="2895120" cy="36467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18"/>
              <a:ea typeface="Microsoft YaHei" pitchFamily="2"/>
              <a:cs typeface="Arial" pitchFamily="2"/>
            </a:endParaRPr>
          </a:p>
        </p:txBody>
      </p:sp>
      <p:sp>
        <p:nvSpPr>
          <p:cNvPr id="3" name="Заголовок 1"/>
          <p:cNvSpPr txBox="1">
            <a:spLocks noGrp="1"/>
          </p:cNvSpPr>
          <p:nvPr>
            <p:ph type="title"/>
          </p:nvPr>
        </p:nvSpPr>
        <p:spPr>
          <a:xfrm>
            <a:off x="457200" y="274680"/>
            <a:ext cx="8227800" cy="1141200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>
            <a:noAutofit/>
          </a:bodyPr>
          <a:lstStyle/>
          <a:p>
            <a:pPr lvl="0"/>
            <a:r>
              <a:rPr lang="en-GB"/>
              <a:t>Для правки текста заголовка щелкните мышьюОбразец заголовка</a:t>
            </a:r>
          </a:p>
        </p:txBody>
      </p:sp>
      <p:sp>
        <p:nvSpPr>
          <p:cNvPr id="4" name="Объект 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7800" cy="4524120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>
            <a:noAutofit/>
          </a:bodyPr>
          <a:lstStyle/>
          <a:p>
            <a:pPr lvl="0"/>
            <a:r>
              <a:rPr lang="en-GB"/>
              <a:t>Для правки структуры щелкните мышью</a:t>
            </a:r>
          </a:p>
          <a:p>
            <a:pPr lvl="1"/>
            <a:r>
              <a:rPr lang="en-GB"/>
              <a:t>Второй уровень структуры</a:t>
            </a:r>
          </a:p>
          <a:p>
            <a:pPr lvl="2"/>
            <a:r>
              <a:rPr lang="en-GB"/>
              <a:t>Третий уровень структуры</a:t>
            </a:r>
          </a:p>
          <a:p>
            <a:pPr lvl="3"/>
            <a:r>
              <a:rPr lang="en-GB"/>
              <a:t>Четвёртый уровень структуры</a:t>
            </a:r>
          </a:p>
          <a:p>
            <a:pPr lvl="4"/>
            <a:r>
              <a:rPr lang="en-GB"/>
              <a:t>Пятый уровень структуры</a:t>
            </a:r>
          </a:p>
          <a:p>
            <a:pPr lvl="5"/>
            <a:r>
              <a:rPr lang="en-GB"/>
              <a:t>Шестой уровень структуры</a:t>
            </a:r>
          </a:p>
          <a:p>
            <a:pPr lvl="6"/>
            <a:r>
              <a:rPr lang="en-GB"/>
              <a:t>Седьмой уровень структуры</a:t>
            </a:r>
          </a:p>
          <a:p>
            <a:pPr lvl="7"/>
            <a:r>
              <a:rPr lang="en-GB"/>
              <a:t>Восьмой уровень структуры</a:t>
            </a:r>
          </a:p>
          <a:p>
            <a:pPr lvl="0"/>
            <a:r>
              <a:rPr lang="en-GB"/>
              <a:t>Девятый уровень структурыОбразец текста</a:t>
            </a:r>
          </a:p>
          <a:p>
            <a:pPr lvl="0"/>
            <a:r>
              <a:rPr lang="en-GB"/>
              <a:t>Второй уровень</a:t>
            </a:r>
          </a:p>
          <a:p>
            <a:pPr lvl="0"/>
            <a:r>
              <a:rPr lang="en-GB"/>
              <a:t>Третий уровень</a:t>
            </a:r>
          </a:p>
          <a:p>
            <a:pPr lvl="0"/>
            <a:r>
              <a:rPr lang="en-GB"/>
              <a:t>Четвертый уровень</a:t>
            </a:r>
          </a:p>
          <a:p>
            <a:pPr lvl="0"/>
            <a:r>
              <a:rPr lang="en-GB"/>
              <a:t>Пятый уровень</a:t>
            </a:r>
          </a:p>
        </p:txBody>
      </p:sp>
      <p:sp>
        <p:nvSpPr>
          <p:cNvPr id="5" name="Дата 3"/>
          <p:cNvSpPr txBox="1">
            <a:spLocks noGrp="1"/>
          </p:cNvSpPr>
          <p:nvPr>
            <p:ph type="dt" sz="half" idx="2"/>
          </p:nvPr>
        </p:nvSpPr>
        <p:spPr>
          <a:xfrm>
            <a:off x="457200" y="6356520"/>
            <a:ext cx="2131560" cy="36323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>
            <a:noAutofit/>
          </a:bodyPr>
          <a:lstStyle>
            <a:lvl1pPr marL="0" marR="0" lvl="0" indent="0" algn="l" rtl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200" spc="0">
                <a:solidFill>
                  <a:srgbClr val="000000"/>
                </a:solidFill>
                <a:latin typeface="Calibri" pitchFamily="18"/>
                <a:ea typeface="Microsoft YaHei" pitchFamily="2"/>
                <a:cs typeface="Tahoma" pitchFamily="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/>
                <a:ea typeface="Microsoft YaHei" pitchFamily="2"/>
                <a:cs typeface="Tahoma" pitchFamily="2"/>
              </a:rPr>
              <a:t>29.10.17</a:t>
            </a:r>
          </a:p>
        </p:txBody>
      </p:sp>
      <p:sp>
        <p:nvSpPr>
          <p:cNvPr id="6" name="Номер слайда 4"/>
          <p:cNvSpPr txBox="1">
            <a:spLocks noGrp="1"/>
          </p:cNvSpPr>
          <p:nvPr>
            <p:ph type="sldNum" sz="quarter" idx="4"/>
          </p:nvPr>
        </p:nvSpPr>
        <p:spPr>
          <a:xfrm>
            <a:off x="6553080" y="6356520"/>
            <a:ext cx="2131560" cy="36323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 anchorCtr="0">
            <a:noAutofit/>
          </a:bodyPr>
          <a:lstStyle>
            <a:lvl1pPr marL="0" marR="0" lvl="0" indent="0" algn="l" rtl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200" spc="0">
                <a:solidFill>
                  <a:srgbClr val="000000"/>
                </a:solidFill>
                <a:latin typeface="Calibri" pitchFamily="18"/>
                <a:ea typeface="Microsoft YaHei" pitchFamily="2"/>
                <a:cs typeface="Tahoma" pitchFamily="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F52A5C-E1DF-4669-8C3D-EDBB71BB864D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/>
                <a:ea typeface="Microsoft YaHei" pitchFamily="2"/>
                <a:cs typeface="Tahoma" pitchFamily="2"/>
              </a:rPr>
              <a:pPr marL="0" marR="0" lvl="0" indent="0" algn="l" defTabSz="914400" rtl="0" eaLnBrk="1" fontAlgn="auto" latinLnBrk="0" hangingPunct="1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18"/>
              <a:ea typeface="Microsoft YaHei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418034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lvl="0" algn="l" rtl="0" hangingPunct="0">
        <a:lnSpc>
          <a:spcPct val="102000"/>
        </a:lnSpc>
        <a:spcBef>
          <a:spcPts val="0"/>
        </a:spcBef>
        <a:spcAft>
          <a:spcPts val="0"/>
        </a:spcAft>
        <a:buNone/>
        <a:tabLst/>
        <a:defRPr lang="en-GB" sz="18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ea typeface="Microsoft YaHei" pitchFamily="2"/>
          <a:cs typeface="Arial" pitchFamily="2"/>
        </a:defRPr>
      </a:lvl1pPr>
    </p:titleStyle>
    <p:bodyStyle>
      <a:lvl1pPr lvl="0" algn="l" rtl="0" hangingPunct="0">
        <a:lnSpc>
          <a:spcPct val="102000"/>
        </a:lnSpc>
        <a:spcBef>
          <a:spcPts val="0"/>
        </a:spcBef>
        <a:spcAft>
          <a:spcPts val="1417"/>
        </a:spcAft>
        <a:buSzPct val="45000"/>
        <a:buFont typeface="StarSymbol"/>
        <a:buChar char="●"/>
        <a:tabLst/>
        <a:defRPr lang="en-GB" sz="32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ea typeface="Microsoft YaHei" pitchFamily="2"/>
          <a:cs typeface="Arial" pitchFamily="2"/>
        </a:defRPr>
      </a:lvl1pPr>
      <a:lvl2pPr lvl="1" algn="l" rtl="0" hangingPunct="0">
        <a:lnSpc>
          <a:spcPct val="102000"/>
        </a:lnSpc>
        <a:spcBef>
          <a:spcPts val="0"/>
        </a:spcBef>
        <a:spcAft>
          <a:spcPts val="1417"/>
        </a:spcAft>
        <a:buSzPct val="75000"/>
        <a:buFont typeface="StarSymbol"/>
        <a:buChar char="–"/>
        <a:tabLst/>
        <a:defRPr lang="en-GB" sz="32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ea typeface="Microsoft YaHei" pitchFamily="2"/>
          <a:cs typeface="Arial" pitchFamily="2"/>
        </a:defRPr>
      </a:lvl2pPr>
      <a:lvl3pPr lvl="2" algn="l" rtl="0" hangingPunct="0">
        <a:lnSpc>
          <a:spcPct val="102000"/>
        </a:lnSpc>
        <a:spcBef>
          <a:spcPts val="0"/>
        </a:spcBef>
        <a:spcAft>
          <a:spcPts val="1417"/>
        </a:spcAft>
        <a:buSzPct val="45000"/>
        <a:buFont typeface="StarSymbol"/>
        <a:buChar char="●"/>
        <a:tabLst/>
        <a:defRPr lang="en-GB" sz="32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ea typeface="Microsoft YaHei" pitchFamily="2"/>
          <a:cs typeface="Arial" pitchFamily="2"/>
        </a:defRPr>
      </a:lvl3pPr>
      <a:lvl4pPr lvl="3" algn="l" rtl="0" hangingPunct="0">
        <a:lnSpc>
          <a:spcPct val="102000"/>
        </a:lnSpc>
        <a:spcBef>
          <a:spcPts val="0"/>
        </a:spcBef>
        <a:spcAft>
          <a:spcPts val="1417"/>
        </a:spcAft>
        <a:buSzPct val="75000"/>
        <a:buFont typeface="StarSymbol"/>
        <a:buChar char="–"/>
        <a:tabLst/>
        <a:defRPr lang="en-GB" sz="32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ea typeface="Microsoft YaHei" pitchFamily="2"/>
          <a:cs typeface="Arial" pitchFamily="2"/>
        </a:defRPr>
      </a:lvl4pPr>
      <a:lvl5pPr lvl="4" algn="l" rtl="0" hangingPunct="0">
        <a:lnSpc>
          <a:spcPct val="102000"/>
        </a:lnSpc>
        <a:spcBef>
          <a:spcPts val="0"/>
        </a:spcBef>
        <a:spcAft>
          <a:spcPts val="1417"/>
        </a:spcAft>
        <a:buSzPct val="45000"/>
        <a:buFont typeface="StarSymbol"/>
        <a:buChar char="●"/>
        <a:tabLst/>
        <a:defRPr lang="en-GB" sz="32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ea typeface="Microsoft YaHei" pitchFamily="2"/>
          <a:cs typeface="Arial" pitchFamily="2"/>
        </a:defRPr>
      </a:lvl5pPr>
      <a:lvl6pPr lvl="5" algn="l" rtl="0" hangingPunct="0">
        <a:lnSpc>
          <a:spcPct val="102000"/>
        </a:lnSpc>
        <a:spcBef>
          <a:spcPts val="0"/>
        </a:spcBef>
        <a:spcAft>
          <a:spcPts val="1417"/>
        </a:spcAft>
        <a:buSzPct val="45000"/>
        <a:buFont typeface="StarSymbol"/>
        <a:buChar char="●"/>
        <a:tabLst/>
        <a:defRPr lang="en-GB" sz="32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ea typeface="Microsoft YaHei" pitchFamily="2"/>
          <a:cs typeface="Arial" pitchFamily="2"/>
        </a:defRPr>
      </a:lvl6pPr>
      <a:lvl7pPr lvl="6" algn="l" rtl="0" hangingPunct="0">
        <a:lnSpc>
          <a:spcPct val="102000"/>
        </a:lnSpc>
        <a:spcBef>
          <a:spcPts val="0"/>
        </a:spcBef>
        <a:spcAft>
          <a:spcPts val="1417"/>
        </a:spcAft>
        <a:buSzPct val="45000"/>
        <a:buFont typeface="StarSymbol"/>
        <a:buChar char="●"/>
        <a:tabLst/>
        <a:defRPr lang="en-GB" sz="32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ea typeface="Microsoft YaHei" pitchFamily="2"/>
          <a:cs typeface="Arial" pitchFamily="2"/>
        </a:defRPr>
      </a:lvl7pPr>
      <a:lvl8pPr lvl="7" algn="l" rtl="0" hangingPunct="0">
        <a:lnSpc>
          <a:spcPct val="102000"/>
        </a:lnSpc>
        <a:spcBef>
          <a:spcPts val="0"/>
        </a:spcBef>
        <a:spcAft>
          <a:spcPts val="1417"/>
        </a:spcAft>
        <a:buSzPct val="45000"/>
        <a:buFont typeface="StarSymbol"/>
        <a:buChar char="●"/>
        <a:tabLst/>
        <a:defRPr lang="en-GB" sz="32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ea typeface="Microsoft YaHei" pitchFamily="2"/>
          <a:cs typeface="Arial" pitchFamily="2"/>
        </a:defRPr>
      </a:lvl8pPr>
      <a:lvl9pPr marL="343080" marR="0" lvl="0" indent="-342720" algn="l" rtl="0" hangingPunct="0">
        <a:lnSpc>
          <a:spcPct val="102000"/>
        </a:lnSpc>
        <a:spcBef>
          <a:spcPts val="0"/>
        </a:spcBef>
        <a:spcAft>
          <a:spcPts val="1426"/>
        </a:spcAft>
        <a:buNone/>
        <a:tabLst/>
        <a:defRPr lang="en-GB" sz="3200" b="0" i="0" u="none" strike="noStrike" kern="1200" spc="0">
          <a:ln>
            <a:noFill/>
          </a:ln>
          <a:solidFill>
            <a:srgbClr val="000000"/>
          </a:solidFill>
          <a:latin typeface="Calibri" pitchFamily="18"/>
          <a:ea typeface="Microsoft YaHei" pitchFamily="2"/>
          <a:cs typeface="Arial" pitchFamily="2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/>
          <p:nvPr/>
        </p:nvSpPr>
        <p:spPr>
          <a:xfrm>
            <a:off x="3124075" y="6356515"/>
            <a:ext cx="2895118" cy="364681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none" lIns="90004" tIns="44997" rIns="90004" bIns="44997" anchor="ctr" anchorCtr="0" compatLnSpc="0">
            <a:no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18"/>
              <a:ea typeface="Microsoft YaHei" pitchFamily="2"/>
              <a:cs typeface="Arial" pitchFamily="2"/>
            </a:endParaRPr>
          </a:p>
        </p:txBody>
      </p:sp>
      <p:sp>
        <p:nvSpPr>
          <p:cNvPr id="3" name="Заголовок 1"/>
          <p:cNvSpPr txBox="1">
            <a:spLocks noGrp="1"/>
          </p:cNvSpPr>
          <p:nvPr>
            <p:ph type="title"/>
          </p:nvPr>
        </p:nvSpPr>
        <p:spPr>
          <a:xfrm>
            <a:off x="457200" y="274676"/>
            <a:ext cx="8227798" cy="1141198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1">
            <a:noAutofit/>
          </a:bodyPr>
          <a:lstStyle/>
          <a:p>
            <a:pPr lvl="0"/>
            <a:r>
              <a:rPr lang="en-GB"/>
              <a:t>Для правки текста заголовка щелкните мышьюОбразец заголовка</a:t>
            </a:r>
          </a:p>
        </p:txBody>
      </p:sp>
      <p:sp>
        <p:nvSpPr>
          <p:cNvPr id="4" name="Объект 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7798" cy="4524122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1">
            <a:noAutofit/>
          </a:bodyPr>
          <a:lstStyle/>
          <a:p>
            <a:pPr lvl="0"/>
            <a:r>
              <a:rPr lang="en-GB"/>
              <a:t>Для правки структуры щелкните мышью</a:t>
            </a:r>
          </a:p>
          <a:p>
            <a:pPr lvl="1"/>
            <a:r>
              <a:rPr lang="en-GB"/>
              <a:t>Второй уровень структуры</a:t>
            </a:r>
          </a:p>
          <a:p>
            <a:pPr lvl="2"/>
            <a:r>
              <a:rPr lang="en-GB"/>
              <a:t>Третий уровень структуры</a:t>
            </a:r>
          </a:p>
          <a:p>
            <a:pPr lvl="3"/>
            <a:r>
              <a:rPr lang="en-GB"/>
              <a:t>Четвёртый уровень структуры</a:t>
            </a:r>
          </a:p>
          <a:p>
            <a:pPr lvl="4"/>
            <a:r>
              <a:rPr lang="en-GB"/>
              <a:t>Пятый уровень структуры</a:t>
            </a:r>
          </a:p>
          <a:p>
            <a:pPr lvl="5"/>
            <a:r>
              <a:rPr lang="en-GB"/>
              <a:t>Шестой уровень структуры</a:t>
            </a:r>
          </a:p>
          <a:p>
            <a:pPr lvl="6"/>
            <a:r>
              <a:rPr lang="en-GB"/>
              <a:t>Седьмой уровень структуры</a:t>
            </a:r>
          </a:p>
          <a:p>
            <a:pPr lvl="7"/>
            <a:r>
              <a:rPr lang="en-GB"/>
              <a:t>Восьмой уровень структуры</a:t>
            </a:r>
          </a:p>
          <a:p>
            <a:pPr lvl="0"/>
            <a:r>
              <a:rPr lang="en-GB"/>
              <a:t>Девятый уровень структурыОбразец текста</a:t>
            </a:r>
          </a:p>
          <a:p>
            <a:pPr lvl="0"/>
            <a:r>
              <a:rPr lang="en-GB"/>
              <a:t>Второй уровень</a:t>
            </a:r>
          </a:p>
          <a:p>
            <a:pPr lvl="0"/>
            <a:r>
              <a:rPr lang="en-GB"/>
              <a:t>Третий уровень</a:t>
            </a:r>
          </a:p>
          <a:p>
            <a:pPr lvl="0"/>
            <a:r>
              <a:rPr lang="en-GB"/>
              <a:t>Четвертый уровень</a:t>
            </a:r>
          </a:p>
          <a:p>
            <a:pPr lvl="0"/>
            <a:r>
              <a:rPr lang="en-GB"/>
              <a:t>Пятый уровень</a:t>
            </a:r>
          </a:p>
        </p:txBody>
      </p:sp>
      <p:sp>
        <p:nvSpPr>
          <p:cNvPr id="5" name="Дата 3"/>
          <p:cNvSpPr txBox="1">
            <a:spLocks noGrp="1"/>
          </p:cNvSpPr>
          <p:nvPr>
            <p:ph type="dt" sz="half" idx="2"/>
          </p:nvPr>
        </p:nvSpPr>
        <p:spPr>
          <a:xfrm>
            <a:off x="457200" y="6356515"/>
            <a:ext cx="2131557" cy="363236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200" cap="none" spc="0" baseline="0">
                <a:solidFill>
                  <a:srgbClr val="000000"/>
                </a:solidFill>
                <a:uFillTx/>
                <a:latin typeface="Calibri" pitchFamily="18"/>
                <a:ea typeface="Microsoft YaHei" pitchFamily="2"/>
                <a:cs typeface="Tahoma" pitchFamily="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/>
                <a:ea typeface="Microsoft YaHei" pitchFamily="2"/>
                <a:cs typeface="Tahoma" pitchFamily="2"/>
              </a:rPr>
              <a:t>29.10.17</a:t>
            </a:r>
          </a:p>
        </p:txBody>
      </p:sp>
      <p:sp>
        <p:nvSpPr>
          <p:cNvPr id="6" name="Номер слайда 4"/>
          <p:cNvSpPr txBox="1">
            <a:spLocks noGrp="1"/>
          </p:cNvSpPr>
          <p:nvPr>
            <p:ph type="sldNum" sz="quarter" idx="4"/>
          </p:nvPr>
        </p:nvSpPr>
        <p:spPr>
          <a:xfrm>
            <a:off x="6553084" y="6356515"/>
            <a:ext cx="2131557" cy="363236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200" cap="none" spc="0" baseline="0">
                <a:solidFill>
                  <a:srgbClr val="000000"/>
                </a:solidFill>
                <a:uFillTx/>
                <a:latin typeface="Calibri" pitchFamily="18"/>
                <a:ea typeface="Microsoft YaHei" pitchFamily="2"/>
                <a:cs typeface="Tahoma" pitchFamily="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E60080-54D8-4288-82EB-23475B248B8D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18"/>
                <a:ea typeface="Microsoft YaHei" pitchFamily="2"/>
                <a:cs typeface="Tahoma" pitchFamily="2"/>
              </a:rPr>
              <a:pPr marL="0" marR="0" lvl="0" indent="0" algn="l" defTabSz="914400" rtl="0" eaLnBrk="1" fontAlgn="auto" latinLnBrk="0" hangingPunct="1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18"/>
              <a:ea typeface="Microsoft YaHei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838807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marL="0" marR="0" lvl="0" indent="0" algn="l" defTabSz="914400" rtl="0" fontAlgn="auto" hangingPunct="0">
        <a:lnSpc>
          <a:spcPct val="102000"/>
        </a:lnSpc>
        <a:spcBef>
          <a:spcPts val="0"/>
        </a:spcBef>
        <a:spcAft>
          <a:spcPts val="0"/>
        </a:spcAft>
        <a:buNone/>
        <a:tabLst/>
        <a:defRPr lang="en-GB" sz="1800" b="0" i="0" u="none" strike="noStrike" kern="1200" cap="none" spc="0" baseline="0">
          <a:solidFill>
            <a:srgbClr val="000000"/>
          </a:solidFill>
          <a:uFillTx/>
          <a:latin typeface="Calibri" pitchFamily="18"/>
          <a:ea typeface="Microsoft YaHei" pitchFamily="2"/>
          <a:cs typeface="Arial" pitchFamily="2"/>
        </a:defRPr>
      </a:lvl1pPr>
    </p:titleStyle>
    <p:bodyStyle>
      <a:lvl1pPr marL="0" marR="0" lvl="0" indent="0" algn="l" defTabSz="914400" rtl="0" fontAlgn="auto" hangingPunct="0">
        <a:lnSpc>
          <a:spcPct val="102000"/>
        </a:lnSpc>
        <a:spcBef>
          <a:spcPts val="0"/>
        </a:spcBef>
        <a:spcAft>
          <a:spcPts val="1415"/>
        </a:spcAft>
        <a:buSzPct val="45000"/>
        <a:buFont typeface="StarSymbol"/>
        <a:buChar char="●"/>
        <a:tabLst/>
        <a:defRPr lang="en-GB" sz="3200" b="0" i="0" u="none" strike="noStrike" kern="1200" cap="none" spc="0" baseline="0">
          <a:solidFill>
            <a:srgbClr val="000000"/>
          </a:solidFill>
          <a:uFillTx/>
          <a:latin typeface="Calibri" pitchFamily="18"/>
          <a:ea typeface="Microsoft YaHei" pitchFamily="2"/>
          <a:cs typeface="Arial" pitchFamily="2"/>
        </a:defRPr>
      </a:lvl1pPr>
      <a:lvl2pPr marL="0" marR="0" lvl="1" indent="0" algn="l" defTabSz="914400" rtl="0" fontAlgn="auto" hangingPunct="0">
        <a:lnSpc>
          <a:spcPct val="102000"/>
        </a:lnSpc>
        <a:spcBef>
          <a:spcPts val="0"/>
        </a:spcBef>
        <a:spcAft>
          <a:spcPts val="1415"/>
        </a:spcAft>
        <a:buSzPct val="75000"/>
        <a:buFont typeface="StarSymbol"/>
        <a:buChar char="–"/>
        <a:tabLst/>
        <a:defRPr lang="en-GB" sz="3200" b="0" i="0" u="none" strike="noStrike" kern="1200" cap="none" spc="0" baseline="0">
          <a:solidFill>
            <a:srgbClr val="000000"/>
          </a:solidFill>
          <a:uFillTx/>
          <a:latin typeface="Calibri" pitchFamily="18"/>
          <a:ea typeface="Microsoft YaHei" pitchFamily="2"/>
          <a:cs typeface="Arial" pitchFamily="2"/>
        </a:defRPr>
      </a:lvl2pPr>
      <a:lvl3pPr marL="0" marR="0" lvl="2" indent="0" algn="l" defTabSz="914400" rtl="0" fontAlgn="auto" hangingPunct="0">
        <a:lnSpc>
          <a:spcPct val="102000"/>
        </a:lnSpc>
        <a:spcBef>
          <a:spcPts val="0"/>
        </a:spcBef>
        <a:spcAft>
          <a:spcPts val="1415"/>
        </a:spcAft>
        <a:buSzPct val="45000"/>
        <a:buFont typeface="StarSymbol"/>
        <a:buChar char="●"/>
        <a:tabLst/>
        <a:defRPr lang="en-GB" sz="3200" b="0" i="0" u="none" strike="noStrike" kern="1200" cap="none" spc="0" baseline="0">
          <a:solidFill>
            <a:srgbClr val="000000"/>
          </a:solidFill>
          <a:uFillTx/>
          <a:latin typeface="Calibri" pitchFamily="18"/>
          <a:ea typeface="Microsoft YaHei" pitchFamily="2"/>
          <a:cs typeface="Arial" pitchFamily="2"/>
        </a:defRPr>
      </a:lvl3pPr>
      <a:lvl4pPr marL="0" marR="0" lvl="3" indent="0" algn="l" defTabSz="914400" rtl="0" fontAlgn="auto" hangingPunct="0">
        <a:lnSpc>
          <a:spcPct val="102000"/>
        </a:lnSpc>
        <a:spcBef>
          <a:spcPts val="0"/>
        </a:spcBef>
        <a:spcAft>
          <a:spcPts val="1415"/>
        </a:spcAft>
        <a:buSzPct val="75000"/>
        <a:buFont typeface="StarSymbol"/>
        <a:buChar char="–"/>
        <a:tabLst/>
        <a:defRPr lang="en-GB" sz="3200" b="0" i="0" u="none" strike="noStrike" kern="1200" cap="none" spc="0" baseline="0">
          <a:solidFill>
            <a:srgbClr val="000000"/>
          </a:solidFill>
          <a:uFillTx/>
          <a:latin typeface="Calibri" pitchFamily="18"/>
          <a:ea typeface="Microsoft YaHei" pitchFamily="2"/>
          <a:cs typeface="Arial" pitchFamily="2"/>
        </a:defRPr>
      </a:lvl4pPr>
      <a:lvl5pPr marL="0" marR="0" lvl="4" indent="0" algn="l" defTabSz="914400" rtl="0" fontAlgn="auto" hangingPunct="0">
        <a:lnSpc>
          <a:spcPct val="102000"/>
        </a:lnSpc>
        <a:spcBef>
          <a:spcPts val="0"/>
        </a:spcBef>
        <a:spcAft>
          <a:spcPts val="1415"/>
        </a:spcAft>
        <a:buSzPct val="45000"/>
        <a:buFont typeface="StarSymbol"/>
        <a:buChar char="●"/>
        <a:tabLst/>
        <a:defRPr lang="en-GB" sz="3200" b="0" i="0" u="none" strike="noStrike" kern="1200" cap="none" spc="0" baseline="0">
          <a:solidFill>
            <a:srgbClr val="000000"/>
          </a:solidFill>
          <a:uFillTx/>
          <a:latin typeface="Calibri" pitchFamily="18"/>
          <a:ea typeface="Microsoft YaHei" pitchFamily="2"/>
          <a:cs typeface="Arial" pitchFamily="2"/>
        </a:defRPr>
      </a:lvl5pPr>
      <a:lvl6pPr marL="0" marR="0" lvl="5" indent="0" algn="l" defTabSz="914400" rtl="0" fontAlgn="auto" hangingPunct="0">
        <a:lnSpc>
          <a:spcPct val="102000"/>
        </a:lnSpc>
        <a:spcBef>
          <a:spcPts val="0"/>
        </a:spcBef>
        <a:spcAft>
          <a:spcPts val="1415"/>
        </a:spcAft>
        <a:buSzPct val="45000"/>
        <a:buFont typeface="StarSymbol"/>
        <a:buChar char="●"/>
        <a:tabLst/>
        <a:defRPr lang="en-GB" sz="3200" b="0" i="0" u="none" strike="noStrike" kern="1200" cap="none" spc="0" baseline="0">
          <a:solidFill>
            <a:srgbClr val="000000"/>
          </a:solidFill>
          <a:uFillTx/>
          <a:latin typeface="Calibri" pitchFamily="18"/>
          <a:ea typeface="Microsoft YaHei" pitchFamily="2"/>
          <a:cs typeface="Arial" pitchFamily="2"/>
        </a:defRPr>
      </a:lvl6pPr>
      <a:lvl7pPr marL="0" marR="0" lvl="6" indent="0" algn="l" defTabSz="914400" rtl="0" fontAlgn="auto" hangingPunct="0">
        <a:lnSpc>
          <a:spcPct val="102000"/>
        </a:lnSpc>
        <a:spcBef>
          <a:spcPts val="0"/>
        </a:spcBef>
        <a:spcAft>
          <a:spcPts val="1415"/>
        </a:spcAft>
        <a:buSzPct val="45000"/>
        <a:buFont typeface="StarSymbol"/>
        <a:buChar char="●"/>
        <a:tabLst/>
        <a:defRPr lang="en-GB" sz="3200" b="0" i="0" u="none" strike="noStrike" kern="1200" cap="none" spc="0" baseline="0">
          <a:solidFill>
            <a:srgbClr val="000000"/>
          </a:solidFill>
          <a:uFillTx/>
          <a:latin typeface="Calibri" pitchFamily="18"/>
          <a:ea typeface="Microsoft YaHei" pitchFamily="2"/>
          <a:cs typeface="Arial" pitchFamily="2"/>
        </a:defRPr>
      </a:lvl7pPr>
      <a:lvl8pPr marL="0" marR="0" lvl="7" indent="0" algn="l" defTabSz="914400" rtl="0" fontAlgn="auto" hangingPunct="0">
        <a:lnSpc>
          <a:spcPct val="102000"/>
        </a:lnSpc>
        <a:spcBef>
          <a:spcPts val="0"/>
        </a:spcBef>
        <a:spcAft>
          <a:spcPts val="1415"/>
        </a:spcAft>
        <a:buSzPct val="45000"/>
        <a:buFont typeface="StarSymbol"/>
        <a:buChar char="●"/>
        <a:tabLst/>
        <a:defRPr lang="en-GB" sz="3200" b="0" i="0" u="none" strike="noStrike" kern="1200" cap="none" spc="0" baseline="0">
          <a:solidFill>
            <a:srgbClr val="000000"/>
          </a:solidFill>
          <a:uFillTx/>
          <a:latin typeface="Calibri" pitchFamily="18"/>
          <a:ea typeface="Microsoft YaHei" pitchFamily="2"/>
          <a:cs typeface="Arial" pitchFamily="2"/>
        </a:defRPr>
      </a:lvl8pPr>
      <a:lvl9pPr marL="0" marR="0" lvl="0" indent="0" algn="l" defTabSz="914400" rtl="0" fontAlgn="auto" hangingPunct="0">
        <a:lnSpc>
          <a:spcPct val="102000"/>
        </a:lnSpc>
        <a:spcBef>
          <a:spcPts val="0"/>
        </a:spcBef>
        <a:spcAft>
          <a:spcPts val="1415"/>
        </a:spcAft>
        <a:buSzPct val="45000"/>
        <a:buFont typeface="StarSymbol"/>
        <a:buChar char="●"/>
        <a:tabLst/>
        <a:defRPr lang="en-GB" sz="3200" b="0" i="0" u="none" strike="noStrike" kern="1200" cap="none" spc="0" baseline="0">
          <a:solidFill>
            <a:srgbClr val="000000"/>
          </a:solidFill>
          <a:uFillTx/>
          <a:latin typeface="Calibri" pitchFamily="18"/>
          <a:ea typeface="Microsoft YaHei" pitchFamily="2"/>
          <a:cs typeface="Arial" pitchFamily="2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.jp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2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6.png"/><Relationship Id="rId4" Type="http://schemas.openxmlformats.org/officeDocument/2006/relationships/image" Target="../media/image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" y="-88866"/>
            <a:ext cx="9193409" cy="6858000"/>
          </a:xfrm>
          <a:prstGeom prst="rect">
            <a:avLst/>
          </a:prstGeom>
        </p:spPr>
      </p:pic>
      <p:sp>
        <p:nvSpPr>
          <p:cNvPr id="409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17250" y="2007557"/>
            <a:ext cx="8614521" cy="1682416"/>
          </a:xfrm>
          <a:ln/>
        </p:spPr>
        <p:txBody>
          <a:bodyPr/>
          <a:lstStyle/>
          <a:p>
            <a:pPr algn="ctr"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ru-RU" altLang="ru-RU" sz="5400" b="1" i="1" dirty="0" smtClean="0">
                <a:solidFill>
                  <a:srgbClr val="10243E"/>
                </a:solidFill>
                <a:latin typeface="Georgia" panose="02040502050405020303" pitchFamily="18" charset="0"/>
              </a:rPr>
              <a:t>След </a:t>
            </a:r>
            <a:r>
              <a:rPr lang="ru-RU" altLang="ru-RU" sz="5400" b="1" i="1" smtClean="0">
                <a:solidFill>
                  <a:srgbClr val="10243E"/>
                </a:solidFill>
                <a:latin typeface="Georgia" panose="02040502050405020303" pitchFamily="18" charset="0"/>
              </a:rPr>
              <a:t>истории </a:t>
            </a:r>
            <a:r>
              <a:rPr lang="ru-RU" altLang="ru-RU" sz="5400" b="1" i="1" smtClean="0">
                <a:solidFill>
                  <a:srgbClr val="10243E"/>
                </a:solidFill>
                <a:latin typeface="Georgia" panose="02040502050405020303" pitchFamily="18" charset="0"/>
              </a:rPr>
              <a:t/>
            </a:r>
            <a:br>
              <a:rPr lang="ru-RU" altLang="ru-RU" sz="5400" b="1" i="1" smtClean="0">
                <a:solidFill>
                  <a:srgbClr val="10243E"/>
                </a:solidFill>
                <a:latin typeface="Georgia" panose="02040502050405020303" pitchFamily="18" charset="0"/>
              </a:rPr>
            </a:br>
            <a:r>
              <a:rPr lang="ru-RU" altLang="ru-RU" sz="5400" b="1" i="1" smtClean="0">
                <a:solidFill>
                  <a:srgbClr val="10243E"/>
                </a:solidFill>
                <a:latin typeface="Georgia" panose="02040502050405020303" pitchFamily="18" charset="0"/>
              </a:rPr>
              <a:t>в </a:t>
            </a:r>
            <a:r>
              <a:rPr lang="ru-RU" altLang="ru-RU" sz="5400" b="1" i="1" dirty="0" smtClean="0">
                <a:solidFill>
                  <a:srgbClr val="10243E"/>
                </a:solidFill>
                <a:latin typeface="Georgia" panose="02040502050405020303" pitchFamily="18" charset="0"/>
              </a:rPr>
              <a:t>деревне Дуброво</a:t>
            </a:r>
            <a:endParaRPr lang="ru-RU" altLang="ru-RU" sz="5400" b="1" i="1" dirty="0">
              <a:solidFill>
                <a:srgbClr val="10243E"/>
              </a:solidFill>
              <a:latin typeface="Georgia" panose="02040502050405020303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49" y="159657"/>
            <a:ext cx="2771800" cy="1763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4895850" y="4103688"/>
            <a:ext cx="3384550" cy="199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ru-RU" dirty="0" err="1" smtClean="0"/>
              <a:t>рРу</a:t>
            </a:r>
            <a:r>
              <a:rPr lang="en-US" dirty="0" smtClean="0"/>
              <a:t>He</a:t>
            </a:r>
            <a:endParaRPr lang="ru-RU" dirty="0"/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617" y="116284"/>
            <a:ext cx="2645026" cy="1814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758" y="161922"/>
            <a:ext cx="2446160" cy="17926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50" y="5021943"/>
            <a:ext cx="2774347" cy="16843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936" y="5013358"/>
            <a:ext cx="2757707" cy="169294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52" y="5021943"/>
            <a:ext cx="2549624" cy="174719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5536" y="4103688"/>
            <a:ext cx="4752528" cy="865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у</a:t>
            </a:r>
            <a:r>
              <a:rPr lang="ru-RU" b="1" dirty="0" smtClean="0"/>
              <a:t>ченик класса 4-5</a:t>
            </a:r>
          </a:p>
          <a:p>
            <a:r>
              <a:rPr lang="ru-RU" b="1" dirty="0" smtClean="0"/>
              <a:t>ГБОУ </a:t>
            </a:r>
            <a:r>
              <a:rPr lang="ru-RU" b="1" dirty="0" smtClean="0"/>
              <a:t>Школы 2000</a:t>
            </a:r>
          </a:p>
          <a:p>
            <a:r>
              <a:rPr lang="ru-RU" b="1" dirty="0" smtClean="0"/>
              <a:t>Денисов Георгий Константинович</a:t>
            </a:r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516216" y="4221088"/>
            <a:ext cx="2644378" cy="6076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Руководитель проекта:</a:t>
            </a:r>
          </a:p>
          <a:p>
            <a:r>
              <a:rPr lang="ru-RU" dirty="0" smtClean="0"/>
              <a:t>Козяева О.Б.</a:t>
            </a:r>
            <a:endParaRPr lang="ru-RU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12" y="-72715"/>
            <a:ext cx="9143999" cy="684423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817" y="-46"/>
            <a:ext cx="8964487" cy="1412822"/>
          </a:xfrm>
        </p:spPr>
        <p:txBody>
          <a:bodyPr/>
          <a:lstStyle/>
          <a:p>
            <a:pPr algn="ctr"/>
            <a:r>
              <a:rPr lang="ru-RU" sz="4400" b="1" dirty="0">
                <a:latin typeface="Georgia" panose="02040502050405020303" pitchFamily="18" charset="0"/>
              </a:rPr>
              <a:t>Поиск в сети интернет и </a:t>
            </a:r>
            <a:r>
              <a:rPr lang="ru-RU" sz="4400" b="1" dirty="0" smtClean="0">
                <a:latin typeface="Georgia" panose="02040502050405020303" pitchFamily="18" charset="0"/>
              </a:rPr>
              <a:t>литературе</a:t>
            </a:r>
            <a:endParaRPr lang="ru-RU" sz="4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17" y="1412776"/>
            <a:ext cx="3560104" cy="22820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422039"/>
            <a:ext cx="3089159" cy="231687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17" y="4398922"/>
            <a:ext cx="3066533" cy="109849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1817" y="3723612"/>
            <a:ext cx="3744416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Georgia" panose="02040502050405020303" pitchFamily="18" charset="0"/>
              </a:rPr>
              <a:t>45-ти мм орудие</a:t>
            </a:r>
            <a:endParaRPr lang="ru-RU" dirty="0">
              <a:latin typeface="Georgia" panose="02040502050405020303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7284" y="5607051"/>
            <a:ext cx="3744416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Georgia" panose="02040502050405020303" pitchFamily="18" charset="0"/>
              </a:rPr>
              <a:t>Винтовка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 smtClean="0">
                <a:latin typeface="Georgia" panose="02040502050405020303" pitchFamily="18" charset="0"/>
              </a:rPr>
              <a:t>Mouser</a:t>
            </a:r>
            <a:endParaRPr lang="ru-RU" dirty="0">
              <a:latin typeface="Georgia" panose="02040502050405020303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46224" y="3694803"/>
            <a:ext cx="3744416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Georgia" panose="02040502050405020303" pitchFamily="18" charset="0"/>
              </a:rPr>
              <a:t>Находки в д. Дуброво</a:t>
            </a:r>
            <a:endParaRPr lang="ru-RU" dirty="0">
              <a:latin typeface="Georgia" panose="02040502050405020303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45730" y="4354843"/>
            <a:ext cx="4325163" cy="102351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36197" y="5514474"/>
            <a:ext cx="3139712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959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3770"/>
            <a:ext cx="9143999" cy="684423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817" y="-46"/>
            <a:ext cx="8964487" cy="1440160"/>
          </a:xfrm>
        </p:spPr>
        <p:txBody>
          <a:bodyPr/>
          <a:lstStyle/>
          <a:p>
            <a:pPr algn="ctr"/>
            <a:r>
              <a:rPr lang="ru-RU" sz="4400" b="1" dirty="0" smtClean="0">
                <a:latin typeface="Georgia" panose="02040502050405020303" pitchFamily="18" charset="0"/>
              </a:rPr>
              <a:t>Интервью</a:t>
            </a:r>
            <a:br>
              <a:rPr lang="ru-RU" sz="4400" b="1" dirty="0" smtClean="0">
                <a:latin typeface="Georgia" panose="02040502050405020303" pitchFamily="18" charset="0"/>
              </a:rPr>
            </a:br>
            <a:endParaRPr lang="ru-RU" sz="4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251520" y="692696"/>
            <a:ext cx="8712968" cy="2840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Georgia" panose="02040502050405020303" pitchFamily="18" charset="0"/>
              </a:rPr>
              <a:t>Рассказывает очевидец оккупации и освобождения д. Дуброво и д. Вышегород, местный житель Аркадий Николаевич Портнов </a:t>
            </a:r>
          </a:p>
          <a:p>
            <a:r>
              <a:rPr lang="ru-RU" sz="3200" dirty="0" smtClean="0">
                <a:latin typeface="Georgia" panose="02040502050405020303" pitchFamily="18" charset="0"/>
              </a:rPr>
              <a:t>(в 1942 г. ему </a:t>
            </a:r>
          </a:p>
          <a:p>
            <a:r>
              <a:rPr lang="ru-RU" sz="3200" dirty="0" smtClean="0">
                <a:latin typeface="Georgia" panose="02040502050405020303" pitchFamily="18" charset="0"/>
              </a:rPr>
              <a:t>было 12 лет)</a:t>
            </a:r>
            <a:endParaRPr lang="ru-RU" sz="3200" dirty="0">
              <a:latin typeface="Georgia" panose="02040502050405020303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564904"/>
            <a:ext cx="5112568" cy="3834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42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8903"/>
            <a:ext cx="9143999" cy="684423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817" y="-46"/>
            <a:ext cx="8964487" cy="1440160"/>
          </a:xfrm>
        </p:spPr>
        <p:txBody>
          <a:bodyPr/>
          <a:lstStyle/>
          <a:p>
            <a:pPr algn="ctr"/>
            <a:endParaRPr lang="ru-RU" sz="4400" b="1" dirty="0"/>
          </a:p>
        </p:txBody>
      </p:sp>
      <p:pic>
        <p:nvPicPr>
          <p:cNvPr id="6" name="ИНТЕРВЬЮ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10800000" flipV="1">
            <a:off x="91694" y="920845"/>
            <a:ext cx="8960612" cy="5040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660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4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9224280" cy="68439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-2880" y="0"/>
            <a:ext cx="8964000" cy="1439639"/>
          </a:xfrm>
        </p:spPr>
        <p:txBody>
          <a:bodyPr/>
          <a:lstStyle/>
          <a:p>
            <a:pPr lvl="0" algn="ctr"/>
            <a:r>
              <a:rPr lang="en-GB" sz="4400" b="1" dirty="0" err="1">
                <a:latin typeface="Georgia" pitchFamily="18"/>
              </a:rPr>
              <a:t>Вывод</a:t>
            </a:r>
            <a:endParaRPr lang="en-GB" sz="4400" b="1" dirty="0">
              <a:latin typeface="Georgia" pitchFamily="18"/>
            </a:endParaRPr>
          </a:p>
        </p:txBody>
      </p:sp>
      <p:pic>
        <p:nvPicPr>
          <p:cNvPr id="4" name="Рисунок 2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41920" y="5256360"/>
            <a:ext cx="2134080" cy="1367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6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245160" y="831959"/>
            <a:ext cx="1770840" cy="132804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11"/>
          <p:cNvSpPr/>
          <p:nvPr/>
        </p:nvSpPr>
        <p:spPr>
          <a:xfrm>
            <a:off x="2160000" y="708120"/>
            <a:ext cx="6915960" cy="24706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itchFamily="18"/>
                <a:ea typeface="Microsoft YaHei" pitchFamily="2"/>
                <a:cs typeface="Arial" pitchFamily="2"/>
              </a:rPr>
              <a:t>Найденные в д. Дуброво предметы относятся к периоду боевых действий под Москвой во время Великой отечественной войны и оккупации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itchFamily="18"/>
                <a:ea typeface="Microsoft YaHei" pitchFamily="2"/>
                <a:cs typeface="Arial" pitchFamily="2"/>
              </a:rPr>
              <a:t>Верейского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itchFamily="18"/>
                <a:ea typeface="Microsoft YaHei" pitchFamily="2"/>
                <a:cs typeface="Arial" pitchFamily="2"/>
              </a:rPr>
              <a:t> района с 17 октября 1941 г. по 19 января 1942г.</a:t>
            </a:r>
          </a:p>
        </p:txBody>
      </p:sp>
      <p:pic>
        <p:nvPicPr>
          <p:cNvPr id="7" name="Рисунок 8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200880" y="3600000"/>
            <a:ext cx="2535120" cy="530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9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216000" y="4320000"/>
            <a:ext cx="3482640" cy="8262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13"/>
          <p:cNvSpPr/>
          <p:nvPr/>
        </p:nvSpPr>
        <p:spPr>
          <a:xfrm>
            <a:off x="3168000" y="3616919"/>
            <a:ext cx="5343840" cy="4870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itchFamily="18"/>
                <a:ea typeface="Microsoft YaHei" pitchFamily="2"/>
                <a:cs typeface="Arial" pitchFamily="2"/>
              </a:rPr>
              <a:t>немецкой  винтовки  </a:t>
            </a:r>
            <a:r>
              <a:rPr kumimoji="0" lang="ru-RU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itchFamily="18"/>
                <a:ea typeface="Microsoft YaHei" pitchFamily="2"/>
                <a:cs typeface="Arial" pitchFamily="2"/>
              </a:rPr>
              <a:t>Mouser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itchFamily="18"/>
                <a:ea typeface="Microsoft YaHei" pitchFamily="2"/>
                <a:cs typeface="Arial" pitchFamily="2"/>
              </a:rPr>
              <a:t>;</a:t>
            </a:r>
          </a:p>
        </p:txBody>
      </p:sp>
      <p:sp>
        <p:nvSpPr>
          <p:cNvPr id="10" name="TextBox 14"/>
          <p:cNvSpPr/>
          <p:nvPr/>
        </p:nvSpPr>
        <p:spPr>
          <a:xfrm>
            <a:off x="2808000" y="5616000"/>
            <a:ext cx="4824000" cy="4870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/>
            </a:pPr>
            <a:r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itchFamily="18"/>
                <a:ea typeface="Microsoft YaHei" pitchFamily="2"/>
                <a:cs typeface="Arial" pitchFamily="2"/>
              </a:rPr>
              <a:t>45-ти мм орудия.</a:t>
            </a:r>
          </a:p>
        </p:txBody>
      </p:sp>
      <p:sp>
        <p:nvSpPr>
          <p:cNvPr id="11" name="TextBox 15"/>
          <p:cNvSpPr/>
          <p:nvPr/>
        </p:nvSpPr>
        <p:spPr>
          <a:xfrm>
            <a:off x="3822119" y="4300200"/>
            <a:ext cx="5033880" cy="88379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/>
            </a:pPr>
            <a:r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itchFamily="18"/>
                <a:ea typeface="Microsoft YaHei" pitchFamily="2"/>
                <a:cs typeface="Arial" pitchFamily="2"/>
              </a:rPr>
              <a:t>авиационной пушки ВЯ-23</a:t>
            </a:r>
          </a:p>
          <a:p>
            <a:pPr marL="0" marR="0" lvl="0" indent="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/>
            </a:pPr>
            <a:r>
              <a:rPr kumimoji="0" lang="ru-RU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itchFamily="18"/>
                <a:ea typeface="Microsoft YaHei" pitchFamily="2"/>
                <a:cs typeface="Arial" pitchFamily="2"/>
              </a:rPr>
              <a:t>(Волкова-Яровцева);</a:t>
            </a:r>
          </a:p>
        </p:txBody>
      </p:sp>
      <p:sp>
        <p:nvSpPr>
          <p:cNvPr id="12" name="TextBox 16"/>
          <p:cNvSpPr/>
          <p:nvPr/>
        </p:nvSpPr>
        <p:spPr>
          <a:xfrm>
            <a:off x="3402720" y="3178800"/>
            <a:ext cx="5703840" cy="4870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/>
            </a:pPr>
            <a:r>
              <a:rPr lang="ru-RU" sz="2800" noProof="0" dirty="0" smtClean="0">
                <a:solidFill>
                  <a:srgbClr val="000000"/>
                </a:solidFill>
                <a:latin typeface="Georgia" pitchFamily="18"/>
                <a:ea typeface="Microsoft YaHei" pitchFamily="2"/>
                <a:cs typeface="Arial" pitchFamily="2"/>
              </a:rPr>
              <a:t>и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itchFamily="18"/>
                <a:ea typeface="Microsoft YaHei" pitchFamily="2"/>
                <a:cs typeface="Arial" pitchFamily="2"/>
              </a:rPr>
              <a:t>являются гильзами от:</a:t>
            </a:r>
          </a:p>
        </p:txBody>
      </p:sp>
    </p:spTree>
    <p:extLst>
      <p:ext uri="{BB962C8B-B14F-4D97-AF65-F5344CB8AC3E}">
        <p14:creationId xmlns:p14="http://schemas.microsoft.com/office/powerpoint/2010/main" val="3477191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4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60" y="14040"/>
            <a:ext cx="9143640" cy="68439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72000" y="216000"/>
            <a:ext cx="8964000" cy="1439639"/>
          </a:xfrm>
        </p:spPr>
        <p:txBody>
          <a:bodyPr/>
          <a:lstStyle/>
          <a:p>
            <a:pPr lvl="0" algn="ctr"/>
            <a:r>
              <a:rPr lang="en-GB" sz="4400" b="1" dirty="0" err="1">
                <a:latin typeface="Georgia" pitchFamily="18"/>
              </a:rPr>
              <a:t>Библиография</a:t>
            </a:r>
            <a:endParaRPr lang="en-GB" sz="4400" b="1" dirty="0">
              <a:latin typeface="Georgia" pitchFamily="18"/>
            </a:endParaRPr>
          </a:p>
        </p:txBody>
      </p:sp>
      <p:sp>
        <p:nvSpPr>
          <p:cNvPr id="4" name="TextBox 11"/>
          <p:cNvSpPr/>
          <p:nvPr/>
        </p:nvSpPr>
        <p:spPr>
          <a:xfrm>
            <a:off x="936000" y="1080000"/>
            <a:ext cx="7560360" cy="583379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itchFamily="18"/>
                <a:ea typeface="Microsoft YaHei" pitchFamily="2"/>
                <a:cs typeface="Arial" pitchFamily="2"/>
              </a:rPr>
              <a:t>1. Аракелов А. «Оружие победы. Подробная энциклопедия военного оружия. 1941-1945», Москва, «Клевер-Медиа-Групп», 2015.</a:t>
            </a:r>
          </a:p>
          <a:p>
            <a:pPr marL="0" marR="0" lvl="0" indent="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itchFamily="18"/>
                <a:ea typeface="Microsoft YaHei" pitchFamily="2"/>
                <a:cs typeface="Arial" pitchFamily="2"/>
              </a:rPr>
              <a:t>2. Комаровская И.С. «Верейские молодогвардейцы», Можайск, ОАО «Можайский полиграфический комбинат», 2014 г.</a:t>
            </a:r>
          </a:p>
          <a:p>
            <a:pPr marL="0" marR="0" lvl="0" indent="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itchFamily="18"/>
                <a:ea typeface="Microsoft YaHei" pitchFamily="2"/>
                <a:cs typeface="Arial" pitchFamily="2"/>
              </a:rPr>
              <a:t>3. Комаровская И.С. «Подпольный госпиталь в Шустикове», Можайск,  ОАО «Можайский полиграфический комбинат», 2014 г.</a:t>
            </a:r>
          </a:p>
          <a:p>
            <a:pPr marL="0" marR="0" lvl="0" indent="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itchFamily="18"/>
                <a:ea typeface="Microsoft YaHei" pitchFamily="2"/>
                <a:cs typeface="Arial" pitchFamily="2"/>
              </a:rPr>
              <a:t>4. Комаровский Ю.В. «Верея: люди, история, культура, экономика», Можайск, ОАО «Можайский полиграфический комбинат», 2007 г.</a:t>
            </a:r>
          </a:p>
          <a:p>
            <a:pPr marL="0" marR="0" lvl="0" indent="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itchFamily="18"/>
                <a:ea typeface="Microsoft YaHei" pitchFamily="2"/>
                <a:cs typeface="Arial" pitchFamily="2"/>
              </a:rPr>
              <a:t>5. Ляско В.В. «Оружие и боевая техника», Москва, «Издательство АСТ», 2018 г.</a:t>
            </a:r>
          </a:p>
          <a:p>
            <a:pPr marL="0" marR="0" lvl="0" indent="0" algn="l" defTabSz="914400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 pitchFamily="18"/>
              <a:ea typeface="Microsoft YaHei" pitchFamily="2"/>
              <a:cs typeface="Ari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183937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3770"/>
            <a:ext cx="9143999" cy="684423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400" b="1" i="1" dirty="0">
                <a:solidFill>
                  <a:srgbClr val="10243E"/>
                </a:solidFill>
                <a:latin typeface="Georgia" panose="02040502050405020303" pitchFamily="18" charset="0"/>
              </a:rPr>
              <a:t>Предмет исследования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8228013" cy="4999831"/>
          </a:xfrm>
        </p:spPr>
        <p:txBody>
          <a:bodyPr/>
          <a:lstStyle/>
          <a:p>
            <a:pPr marL="0" indent="0"/>
            <a:r>
              <a:rPr lang="ru-RU" sz="2400" b="1" i="1" dirty="0" smtClean="0">
                <a:solidFill>
                  <a:srgbClr val="10243E"/>
                </a:solidFill>
                <a:latin typeface="Georgia" panose="02040502050405020303" pitchFamily="18" charset="0"/>
                <a:ea typeface="+mj-ea"/>
                <a:cs typeface="+mj-cs"/>
              </a:rPr>
              <a:t>Предметы</a:t>
            </a:r>
            <a:r>
              <a:rPr lang="ru-RU" sz="2400" b="1" i="1" dirty="0">
                <a:solidFill>
                  <a:srgbClr val="10243E"/>
                </a:solidFill>
                <a:latin typeface="Georgia" panose="02040502050405020303" pitchFamily="18" charset="0"/>
                <a:ea typeface="+mj-ea"/>
                <a:cs typeface="+mj-cs"/>
              </a:rPr>
              <a:t>, найденные </a:t>
            </a:r>
            <a:r>
              <a:rPr lang="ru-RU" sz="2400" b="1" i="1" dirty="0" smtClean="0">
                <a:solidFill>
                  <a:srgbClr val="10243E"/>
                </a:solidFill>
                <a:latin typeface="Georgia" panose="02040502050405020303" pitchFamily="18" charset="0"/>
                <a:ea typeface="+mj-ea"/>
                <a:cs typeface="+mj-cs"/>
              </a:rPr>
              <a:t>летом 2017 </a:t>
            </a:r>
            <a:r>
              <a:rPr lang="ru-RU" sz="2400" b="1" i="1" dirty="0">
                <a:solidFill>
                  <a:srgbClr val="10243E"/>
                </a:solidFill>
                <a:latin typeface="Georgia" panose="02040502050405020303" pitchFamily="18" charset="0"/>
                <a:ea typeface="+mj-ea"/>
                <a:cs typeface="+mj-cs"/>
              </a:rPr>
              <a:t> </a:t>
            </a:r>
            <a:r>
              <a:rPr lang="ru-RU" sz="2400" b="1" i="1" dirty="0" smtClean="0">
                <a:solidFill>
                  <a:srgbClr val="10243E"/>
                </a:solidFill>
                <a:latin typeface="Georgia" panose="02040502050405020303" pitchFamily="18" charset="0"/>
                <a:ea typeface="+mj-ea"/>
                <a:cs typeface="+mj-cs"/>
              </a:rPr>
              <a:t>года в деревне  </a:t>
            </a:r>
            <a:r>
              <a:rPr lang="ru-RU" sz="2400" b="1" i="1" dirty="0">
                <a:solidFill>
                  <a:srgbClr val="10243E"/>
                </a:solidFill>
                <a:latin typeface="Georgia" panose="02040502050405020303" pitchFamily="18" charset="0"/>
                <a:ea typeface="+mj-ea"/>
                <a:cs typeface="+mj-cs"/>
              </a:rPr>
              <a:t>Дуброво Наро-Фоминского района Московской области (ранее - </a:t>
            </a:r>
            <a:r>
              <a:rPr lang="ru-RU" sz="2400" b="1" i="1" dirty="0" err="1">
                <a:solidFill>
                  <a:srgbClr val="10243E"/>
                </a:solidFill>
                <a:latin typeface="Georgia" panose="02040502050405020303" pitchFamily="18" charset="0"/>
                <a:ea typeface="+mj-ea"/>
                <a:cs typeface="+mj-cs"/>
              </a:rPr>
              <a:t>Верейского</a:t>
            </a:r>
            <a:r>
              <a:rPr lang="ru-RU" sz="2400" b="1" i="1" dirty="0">
                <a:solidFill>
                  <a:srgbClr val="10243E"/>
                </a:solidFill>
                <a:latin typeface="Georgia" panose="02040502050405020303" pitchFamily="18" charset="0"/>
                <a:ea typeface="+mj-ea"/>
                <a:cs typeface="+mj-cs"/>
              </a:rPr>
              <a:t> района):</a:t>
            </a:r>
          </a:p>
          <a:p>
            <a:pPr marL="0" indent="0"/>
            <a:endParaRPr lang="ru-RU" sz="2400" b="1" i="1" dirty="0" smtClean="0">
              <a:solidFill>
                <a:srgbClr val="10243E"/>
              </a:solidFill>
              <a:latin typeface="Georgia" panose="02040502050405020303" pitchFamily="18" charset="0"/>
              <a:ea typeface="+mj-ea"/>
              <a:cs typeface="+mj-cs"/>
            </a:endParaRPr>
          </a:p>
          <a:p>
            <a:pPr marL="0" indent="0"/>
            <a:r>
              <a:rPr lang="ru-RU" sz="2400" b="1" i="1" dirty="0" smtClean="0">
                <a:solidFill>
                  <a:srgbClr val="10243E"/>
                </a:solidFill>
                <a:latin typeface="Georgia" panose="02040502050405020303" pitchFamily="18" charset="0"/>
                <a:ea typeface="+mj-ea"/>
                <a:cs typeface="+mj-cs"/>
              </a:rPr>
              <a:t> </a:t>
            </a:r>
            <a:endParaRPr lang="ru-RU" sz="2800" b="1" i="1" dirty="0">
              <a:solidFill>
                <a:srgbClr val="10243E"/>
              </a:solidFill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57" y="2900985"/>
            <a:ext cx="3092386" cy="23192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6030" y="5466328"/>
            <a:ext cx="7982183" cy="435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10243E"/>
                </a:solidFill>
                <a:latin typeface="Georgia" panose="02040502050405020303" pitchFamily="18" charset="0"/>
                <a:ea typeface="+mj-ea"/>
                <a:cs typeface="+mj-cs"/>
              </a:rPr>
              <a:t>Пушечные и ружейная гильзы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900985"/>
            <a:ext cx="2955068" cy="2319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524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3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57" y="14037"/>
            <a:ext cx="9143643" cy="684396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Rectangle 1"/>
          <p:cNvSpPr txBox="1">
            <a:spLocks noGrp="1"/>
          </p:cNvSpPr>
          <p:nvPr>
            <p:ph type="title" idx="4294967295"/>
          </p:nvPr>
        </p:nvSpPr>
        <p:spPr>
          <a:xfrm>
            <a:off x="457200" y="274676"/>
            <a:ext cx="8229243" cy="1142643"/>
          </a:xfrm>
        </p:spPr>
        <p:txBody>
          <a:bodyPr anchorCtr="1"/>
          <a:lstStyle/>
          <a:p>
            <a:pPr lvl="0" algn="ctr">
              <a:lnSpc>
                <a:spcPct val="100000"/>
              </a:lnSpc>
              <a:tabLst>
                <a:tab pos="723957" algn="l"/>
                <a:tab pos="1447915" algn="l"/>
                <a:tab pos="2171882" algn="l"/>
                <a:tab pos="2895475" algn="l"/>
                <a:tab pos="3619442" algn="l"/>
                <a:tab pos="4343400" algn="l"/>
                <a:tab pos="5067357" algn="l"/>
                <a:tab pos="5791315" algn="l"/>
                <a:tab pos="6515282" algn="l"/>
                <a:tab pos="7238884" algn="l"/>
                <a:tab pos="7962842" algn="l"/>
              </a:tabLst>
            </a:pPr>
            <a:r>
              <a:rPr lang="en-GB" sz="4400" b="1">
                <a:latin typeface="Georgia" pitchFamily="18"/>
              </a:rPr>
              <a:t>Цель</a:t>
            </a:r>
          </a:p>
        </p:txBody>
      </p:sp>
      <p:sp>
        <p:nvSpPr>
          <p:cNvPr id="4" name="Text Box 2"/>
          <p:cNvSpPr/>
          <p:nvPr/>
        </p:nvSpPr>
        <p:spPr>
          <a:xfrm>
            <a:off x="457200" y="1600200"/>
            <a:ext cx="8229243" cy="4525557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0004" tIns="44997" rIns="90004" bIns="44997" anchor="t" anchorCtr="0" compatLnSpc="0">
            <a:noAutofit/>
          </a:bodyPr>
          <a:lstStyle/>
          <a:p>
            <a:pPr marL="343082" marR="0" lvl="0" indent="-340915" algn="l" defTabSz="914400" rtl="0" eaLnBrk="1" fontAlgn="auto" latinLnBrk="0" hangingPunct="1">
              <a:lnSpc>
                <a:spcPct val="100000"/>
              </a:lnSpc>
              <a:spcBef>
                <a:spcPts val="640"/>
              </a:spcBef>
              <a:spcAft>
                <a:spcPts val="1425"/>
              </a:spcAft>
              <a:buClr>
                <a:srgbClr val="000000"/>
              </a:buClr>
              <a:buSzPct val="45000"/>
              <a:buFont typeface="Arial" pitchFamily="32"/>
              <a:buChar char="•"/>
              <a:tabLst>
                <a:tab pos="1067039" algn="l"/>
                <a:tab pos="1790997" algn="l"/>
                <a:tab pos="2514964" algn="l"/>
                <a:tab pos="3238557" algn="l"/>
                <a:tab pos="3962524" algn="l"/>
                <a:tab pos="4686482" algn="l"/>
                <a:tab pos="5410439" algn="l"/>
                <a:tab pos="6134397" algn="l"/>
                <a:tab pos="6858364" algn="l"/>
                <a:tab pos="7581966" algn="l"/>
                <a:tab pos="8305924" algn="l"/>
              </a:tabLst>
              <a:defRPr sz="2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itchFamily="18"/>
                <a:ea typeface="Microsoft YaHei" pitchFamily="2"/>
                <a:cs typeface="Arial" pitchFamily="2"/>
              </a:rPr>
              <a:t>1. Определить период времени, к которому относятся исторические находки, обнаруженные летом 2017 года в окрестности  деревни  Дуброво Наро-Фоминского района Московской области.</a:t>
            </a:r>
          </a:p>
          <a:p>
            <a:pPr marL="343082" marR="0" lvl="0" indent="-340915" algn="l" defTabSz="914400" rtl="0" eaLnBrk="1" fontAlgn="auto" latinLnBrk="0" hangingPunct="1">
              <a:lnSpc>
                <a:spcPct val="100000"/>
              </a:lnSpc>
              <a:spcBef>
                <a:spcPts val="640"/>
              </a:spcBef>
              <a:spcAft>
                <a:spcPts val="1425"/>
              </a:spcAft>
              <a:buClr>
                <a:srgbClr val="000000"/>
              </a:buClr>
              <a:buSzPct val="45000"/>
              <a:buFont typeface="Arial" pitchFamily="32"/>
              <a:buChar char="•"/>
              <a:tabLst>
                <a:tab pos="1067039" algn="l"/>
                <a:tab pos="1790997" algn="l"/>
                <a:tab pos="2514964" algn="l"/>
                <a:tab pos="3238557" algn="l"/>
                <a:tab pos="3962524" algn="l"/>
                <a:tab pos="4686482" algn="l"/>
                <a:tab pos="5410439" algn="l"/>
                <a:tab pos="6134397" algn="l"/>
                <a:tab pos="6858364" algn="l"/>
                <a:tab pos="7581966" algn="l"/>
                <a:tab pos="8305924" algn="l"/>
              </a:tabLst>
              <a:defRPr sz="2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itchFamily="18"/>
                <a:ea typeface="Microsoft YaHei" pitchFamily="2"/>
                <a:cs typeface="Arial" pitchFamily="2"/>
              </a:rPr>
              <a:t>2. Исследовать — в каких видах вооружения они могли применяться.</a:t>
            </a:r>
          </a:p>
        </p:txBody>
      </p:sp>
    </p:spTree>
    <p:extLst>
      <p:ext uri="{BB962C8B-B14F-4D97-AF65-F5344CB8AC3E}">
        <p14:creationId xmlns:p14="http://schemas.microsoft.com/office/powerpoint/2010/main" val="581152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3">
            <a:extLst>
              <a:ext uri="{FF2B5EF4-FFF2-40B4-BE49-F238E27FC236}">
                <a16:creationId xmlns:a16="http://schemas.microsoft.com/office/drawing/2014/main" xmlns="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56" y="14036"/>
            <a:ext cx="9143643" cy="684396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467642" y="260640"/>
            <a:ext cx="8227798" cy="819357"/>
          </a:xfrm>
        </p:spPr>
        <p:txBody>
          <a:bodyPr anchorCtr="1"/>
          <a:lstStyle/>
          <a:p>
            <a:pPr lvl="0" algn="ctr"/>
            <a:r>
              <a:rPr lang="en-GB" sz="4400" b="1" dirty="0" err="1">
                <a:latin typeface="Georgia" pitchFamily="18"/>
              </a:rPr>
              <a:t>Задачи</a:t>
            </a:r>
            <a:endParaRPr lang="en-GB" sz="4400" b="1" dirty="0">
              <a:latin typeface="Georgia" pitchFamily="18"/>
            </a:endParaRPr>
          </a:p>
        </p:txBody>
      </p:sp>
      <p:sp>
        <p:nvSpPr>
          <p:cNvPr id="4" name="Объект 2"/>
          <p:cNvSpPr txBox="1">
            <a:spLocks noGrp="1"/>
          </p:cNvSpPr>
          <p:nvPr>
            <p:ph type="body" idx="4294967295"/>
          </p:nvPr>
        </p:nvSpPr>
        <p:spPr>
          <a:xfrm>
            <a:off x="457200" y="1151997"/>
            <a:ext cx="8227798" cy="5543998"/>
          </a:xfrm>
        </p:spPr>
        <p:txBody>
          <a:bodyPr/>
          <a:lstStyle/>
          <a:p>
            <a:pPr lvl="0">
              <a:spcAft>
                <a:spcPts val="1425"/>
              </a:spcAft>
              <a:buClr>
                <a:srgbClr val="000000"/>
              </a:buClr>
              <a:buSzPct val="100000"/>
              <a:buAutoNum type="arabicPeriod"/>
            </a:pPr>
            <a:r>
              <a:rPr lang="en-GB" sz="2600" dirty="0" err="1">
                <a:latin typeface="Georgia" pitchFamily="18"/>
              </a:rPr>
              <a:t>Найти</a:t>
            </a:r>
            <a:r>
              <a:rPr lang="en-GB" sz="2600" dirty="0">
                <a:latin typeface="Georgia" pitchFamily="18"/>
              </a:rPr>
              <a:t> и </a:t>
            </a:r>
            <a:r>
              <a:rPr lang="en-GB" sz="2600" dirty="0" err="1">
                <a:latin typeface="Georgia" pitchFamily="18"/>
              </a:rPr>
              <a:t>изучить</a:t>
            </a:r>
            <a:r>
              <a:rPr lang="en-GB" sz="2600" dirty="0">
                <a:latin typeface="Georgia" pitchFamily="18"/>
              </a:rPr>
              <a:t> </a:t>
            </a:r>
            <a:r>
              <a:rPr lang="en-GB" sz="2600" dirty="0" err="1">
                <a:latin typeface="Georgia" pitchFamily="18"/>
              </a:rPr>
              <a:t>историческую</a:t>
            </a:r>
            <a:r>
              <a:rPr lang="en-GB" sz="2600" dirty="0">
                <a:latin typeface="Georgia" pitchFamily="18"/>
              </a:rPr>
              <a:t> </a:t>
            </a:r>
            <a:r>
              <a:rPr lang="en-GB" sz="2600" dirty="0" err="1" smtClean="0">
                <a:latin typeface="Georgia" pitchFamily="18"/>
              </a:rPr>
              <a:t>литературу</a:t>
            </a:r>
            <a:r>
              <a:rPr lang="ru-RU" sz="2600" dirty="0">
                <a:latin typeface="Georgia" pitchFamily="18"/>
              </a:rPr>
              <a:t>,</a:t>
            </a:r>
            <a:r>
              <a:rPr lang="en-GB" sz="2600" dirty="0" smtClean="0">
                <a:latin typeface="Georgia" pitchFamily="18"/>
              </a:rPr>
              <a:t> </a:t>
            </a:r>
            <a:r>
              <a:rPr lang="en-GB" sz="2600" dirty="0" err="1">
                <a:latin typeface="Georgia" pitchFamily="18"/>
              </a:rPr>
              <a:t>сохранившиеся</a:t>
            </a:r>
            <a:r>
              <a:rPr lang="en-GB" sz="2600" dirty="0">
                <a:latin typeface="Georgia" pitchFamily="18"/>
              </a:rPr>
              <a:t> </a:t>
            </a:r>
            <a:r>
              <a:rPr lang="en-GB" sz="2600" dirty="0" err="1">
                <a:latin typeface="Georgia" pitchFamily="18"/>
              </a:rPr>
              <a:t>документы</a:t>
            </a:r>
            <a:r>
              <a:rPr lang="en-GB" sz="2600" dirty="0">
                <a:latin typeface="Georgia" pitchFamily="18"/>
              </a:rPr>
              <a:t> </a:t>
            </a:r>
            <a:r>
              <a:rPr lang="en-GB" sz="2600" dirty="0" err="1">
                <a:latin typeface="Georgia" pitchFamily="18"/>
              </a:rPr>
              <a:t>времен</a:t>
            </a:r>
            <a:r>
              <a:rPr lang="en-GB" sz="2600" dirty="0">
                <a:latin typeface="Georgia" pitchFamily="18"/>
              </a:rPr>
              <a:t> </a:t>
            </a:r>
            <a:r>
              <a:rPr lang="en-GB" sz="2600" dirty="0" err="1">
                <a:latin typeface="Georgia" pitchFamily="18"/>
              </a:rPr>
              <a:t>Великой</a:t>
            </a:r>
            <a:r>
              <a:rPr lang="en-GB" sz="2600" dirty="0">
                <a:latin typeface="Georgia" pitchFamily="18"/>
              </a:rPr>
              <a:t> </a:t>
            </a:r>
            <a:r>
              <a:rPr lang="en-GB" sz="2600" dirty="0" err="1">
                <a:latin typeface="Georgia" pitchFamily="18"/>
              </a:rPr>
              <a:t>отечественной</a:t>
            </a:r>
            <a:r>
              <a:rPr lang="en-GB" sz="2600" dirty="0">
                <a:latin typeface="Georgia" pitchFamily="18"/>
              </a:rPr>
              <a:t> </a:t>
            </a:r>
            <a:r>
              <a:rPr lang="en-GB" sz="2600" dirty="0" err="1">
                <a:latin typeface="Georgia" pitchFamily="18"/>
              </a:rPr>
              <a:t>войны</a:t>
            </a:r>
            <a:r>
              <a:rPr lang="en-GB" sz="2600" dirty="0">
                <a:latin typeface="Georgia" pitchFamily="18"/>
              </a:rPr>
              <a:t> 1941-1945 </a:t>
            </a:r>
            <a:r>
              <a:rPr lang="en-GB" sz="2600" dirty="0" err="1">
                <a:latin typeface="Georgia" pitchFamily="18"/>
              </a:rPr>
              <a:t>г.г</a:t>
            </a:r>
            <a:r>
              <a:rPr lang="en-GB" sz="2600" dirty="0">
                <a:latin typeface="Georgia" pitchFamily="18"/>
              </a:rPr>
              <a:t>.</a:t>
            </a:r>
          </a:p>
          <a:p>
            <a:pPr lvl="0">
              <a:spcAft>
                <a:spcPts val="1425"/>
              </a:spcAft>
              <a:buClr>
                <a:srgbClr val="000000"/>
              </a:buClr>
              <a:buSzPct val="100000"/>
              <a:buAutoNum type="arabicPeriod"/>
            </a:pPr>
            <a:r>
              <a:rPr lang="en-GB" sz="2600" dirty="0" err="1">
                <a:latin typeface="Georgia" pitchFamily="18"/>
              </a:rPr>
              <a:t>Привлечь</a:t>
            </a:r>
            <a:r>
              <a:rPr lang="en-GB" sz="2600" dirty="0">
                <a:latin typeface="Georgia" pitchFamily="18"/>
              </a:rPr>
              <a:t> </a:t>
            </a:r>
            <a:r>
              <a:rPr lang="en-GB" sz="2600" dirty="0" err="1">
                <a:latin typeface="Georgia" pitchFamily="18"/>
              </a:rPr>
              <a:t>специалистов</a:t>
            </a:r>
            <a:r>
              <a:rPr lang="en-GB" sz="2600" dirty="0">
                <a:latin typeface="Georgia" pitchFamily="18"/>
              </a:rPr>
              <a:t> и </a:t>
            </a:r>
            <a:r>
              <a:rPr lang="en-GB" sz="2600" dirty="0" err="1">
                <a:latin typeface="Georgia" pitchFamily="18"/>
              </a:rPr>
              <a:t>возможных</a:t>
            </a:r>
            <a:r>
              <a:rPr lang="en-GB" sz="2600" dirty="0">
                <a:latin typeface="Georgia" pitchFamily="18"/>
              </a:rPr>
              <a:t> </a:t>
            </a:r>
            <a:r>
              <a:rPr lang="en-GB" sz="2600" dirty="0" err="1">
                <a:latin typeface="Georgia" pitchFamily="18"/>
              </a:rPr>
              <a:t>очевидцев</a:t>
            </a:r>
            <a:r>
              <a:rPr lang="en-GB" sz="2600" dirty="0">
                <a:latin typeface="Georgia" pitchFamily="18"/>
              </a:rPr>
              <a:t> </a:t>
            </a:r>
            <a:r>
              <a:rPr lang="en-GB" sz="2600" dirty="0" err="1">
                <a:latin typeface="Georgia" pitchFamily="18"/>
              </a:rPr>
              <a:t>исторических</a:t>
            </a:r>
            <a:r>
              <a:rPr lang="en-GB" sz="2600" dirty="0">
                <a:latin typeface="Georgia" pitchFamily="18"/>
              </a:rPr>
              <a:t> </a:t>
            </a:r>
            <a:r>
              <a:rPr lang="en-GB" sz="2600" dirty="0" err="1">
                <a:latin typeface="Georgia" pitchFamily="18"/>
              </a:rPr>
              <a:t>событий</a:t>
            </a:r>
            <a:r>
              <a:rPr lang="en-GB" sz="2600" dirty="0">
                <a:latin typeface="Georgia" pitchFamily="18"/>
              </a:rPr>
              <a:t> </a:t>
            </a:r>
            <a:r>
              <a:rPr lang="en-GB" sz="2600" dirty="0" err="1">
                <a:latin typeface="Georgia" pitchFamily="18"/>
              </a:rPr>
              <a:t>для</a:t>
            </a:r>
            <a:r>
              <a:rPr lang="en-GB" sz="2600" dirty="0">
                <a:latin typeface="Georgia" pitchFamily="18"/>
              </a:rPr>
              <a:t> </a:t>
            </a:r>
            <a:r>
              <a:rPr lang="en-GB" sz="2600" dirty="0" err="1">
                <a:latin typeface="Georgia" pitchFamily="18"/>
              </a:rPr>
              <a:t>определения</a:t>
            </a:r>
            <a:r>
              <a:rPr lang="en-GB" sz="2600" dirty="0">
                <a:latin typeface="Georgia" pitchFamily="18"/>
              </a:rPr>
              <a:t> </a:t>
            </a:r>
            <a:r>
              <a:rPr lang="en-GB" sz="2600" dirty="0" err="1">
                <a:latin typeface="Georgia" pitchFamily="18"/>
              </a:rPr>
              <a:t>периода</a:t>
            </a:r>
            <a:r>
              <a:rPr lang="en-GB" sz="2600" dirty="0">
                <a:latin typeface="Georgia" pitchFamily="18"/>
              </a:rPr>
              <a:t> </a:t>
            </a:r>
            <a:r>
              <a:rPr lang="en-GB" sz="2600" dirty="0" err="1">
                <a:latin typeface="Georgia" pitchFamily="18"/>
              </a:rPr>
              <a:t>времени</a:t>
            </a:r>
            <a:r>
              <a:rPr lang="en-GB" sz="2600" dirty="0">
                <a:latin typeface="Georgia" pitchFamily="18"/>
              </a:rPr>
              <a:t>, к </a:t>
            </a:r>
            <a:r>
              <a:rPr lang="en-GB" sz="2600" dirty="0" err="1">
                <a:latin typeface="Georgia" pitchFamily="18"/>
              </a:rPr>
              <a:t>которому</a:t>
            </a:r>
            <a:r>
              <a:rPr lang="en-GB" sz="2600" dirty="0">
                <a:latin typeface="Georgia" pitchFamily="18"/>
              </a:rPr>
              <a:t> </a:t>
            </a:r>
            <a:r>
              <a:rPr lang="en-GB" sz="2600" dirty="0" err="1">
                <a:latin typeface="Georgia" pitchFamily="18"/>
              </a:rPr>
              <a:t>могут</a:t>
            </a:r>
            <a:r>
              <a:rPr lang="en-GB" sz="2600" dirty="0">
                <a:latin typeface="Georgia" pitchFamily="18"/>
              </a:rPr>
              <a:t> </a:t>
            </a:r>
            <a:r>
              <a:rPr lang="en-GB" sz="2600" dirty="0" err="1">
                <a:latin typeface="Georgia" pitchFamily="18"/>
              </a:rPr>
              <a:t>относиться</a:t>
            </a:r>
            <a:r>
              <a:rPr lang="en-GB" sz="2600" dirty="0">
                <a:latin typeface="Georgia" pitchFamily="18"/>
              </a:rPr>
              <a:t> </a:t>
            </a:r>
            <a:r>
              <a:rPr lang="en-GB" sz="2600" dirty="0" err="1">
                <a:latin typeface="Georgia" pitchFamily="18"/>
              </a:rPr>
              <a:t>находки</a:t>
            </a:r>
            <a:r>
              <a:rPr lang="en-GB" sz="2600" dirty="0">
                <a:latin typeface="Georgia" pitchFamily="18"/>
              </a:rPr>
              <a:t>.</a:t>
            </a:r>
          </a:p>
          <a:p>
            <a:pPr lvl="0">
              <a:spcAft>
                <a:spcPts val="1425"/>
              </a:spcAft>
              <a:buClr>
                <a:srgbClr val="000000"/>
              </a:buClr>
              <a:buSzPct val="100000"/>
              <a:buAutoNum type="arabicPeriod"/>
            </a:pPr>
            <a:r>
              <a:rPr lang="en-GB" sz="2600" dirty="0" err="1">
                <a:latin typeface="Georgia" pitchFamily="18"/>
              </a:rPr>
              <a:t>Исследовать</a:t>
            </a:r>
            <a:r>
              <a:rPr lang="en-GB" sz="2600" dirty="0">
                <a:latin typeface="Georgia" pitchFamily="18"/>
              </a:rPr>
              <a:t> </a:t>
            </a:r>
            <a:r>
              <a:rPr lang="en-GB" sz="2600" dirty="0" err="1">
                <a:latin typeface="Georgia" pitchFamily="18"/>
              </a:rPr>
              <a:t>виды</a:t>
            </a:r>
            <a:r>
              <a:rPr lang="en-GB" sz="2600" dirty="0">
                <a:latin typeface="Georgia" pitchFamily="18"/>
              </a:rPr>
              <a:t> </a:t>
            </a:r>
            <a:r>
              <a:rPr lang="en-GB" sz="2600" dirty="0" err="1">
                <a:latin typeface="Georgia" pitchFamily="18"/>
              </a:rPr>
              <a:t>вооружения</a:t>
            </a:r>
            <a:r>
              <a:rPr lang="en-GB" sz="2600" dirty="0">
                <a:latin typeface="Georgia" pitchFamily="18"/>
              </a:rPr>
              <a:t>, в </a:t>
            </a:r>
            <a:r>
              <a:rPr lang="en-GB" sz="2600" dirty="0" err="1">
                <a:latin typeface="Georgia" pitchFamily="18"/>
              </a:rPr>
              <a:t>которых</a:t>
            </a:r>
            <a:r>
              <a:rPr lang="en-GB" sz="2600" dirty="0">
                <a:latin typeface="Georgia" pitchFamily="18"/>
              </a:rPr>
              <a:t> </a:t>
            </a:r>
            <a:r>
              <a:rPr lang="en-GB" sz="2600" dirty="0" err="1">
                <a:latin typeface="Georgia" pitchFamily="18"/>
              </a:rPr>
              <a:t>могли</a:t>
            </a:r>
            <a:r>
              <a:rPr lang="en-GB" sz="2600" dirty="0">
                <a:latin typeface="Georgia" pitchFamily="18"/>
              </a:rPr>
              <a:t> </a:t>
            </a:r>
            <a:r>
              <a:rPr lang="en-GB" sz="2600" dirty="0" err="1">
                <a:latin typeface="Georgia" pitchFamily="18"/>
              </a:rPr>
              <a:t>использоваться</a:t>
            </a:r>
            <a:r>
              <a:rPr lang="en-GB" sz="2600" dirty="0">
                <a:latin typeface="Georgia" pitchFamily="18"/>
              </a:rPr>
              <a:t> </a:t>
            </a:r>
            <a:r>
              <a:rPr lang="en-GB" sz="2600" dirty="0" err="1">
                <a:latin typeface="Georgia" pitchFamily="18"/>
              </a:rPr>
              <a:t>находки</a:t>
            </a:r>
            <a:r>
              <a:rPr lang="en-GB" sz="2600" dirty="0">
                <a:latin typeface="Georgia" pitchFamily="18"/>
              </a:rPr>
              <a:t>.</a:t>
            </a:r>
          </a:p>
          <a:p>
            <a:pPr lvl="0">
              <a:spcAft>
                <a:spcPts val="1425"/>
              </a:spcAft>
              <a:buClr>
                <a:srgbClr val="000000"/>
              </a:buClr>
              <a:buSzPct val="100000"/>
              <a:buAutoNum type="arabicPeriod"/>
            </a:pPr>
            <a:r>
              <a:rPr lang="en-GB" sz="2600" dirty="0">
                <a:latin typeface="Georgia" pitchFamily="18"/>
              </a:rPr>
              <a:t> </a:t>
            </a:r>
            <a:r>
              <a:rPr lang="en-GB" sz="2600" dirty="0" err="1">
                <a:latin typeface="Georgia" pitchFamily="18"/>
              </a:rPr>
              <a:t>Раскрыть</a:t>
            </a:r>
            <a:r>
              <a:rPr lang="en-GB" sz="2600" dirty="0">
                <a:latin typeface="Georgia" pitchFamily="18"/>
              </a:rPr>
              <a:t>  </a:t>
            </a:r>
            <a:r>
              <a:rPr lang="en-GB" sz="2600" dirty="0" err="1">
                <a:latin typeface="Georgia" pitchFamily="18"/>
              </a:rPr>
              <a:t>подлинную</a:t>
            </a:r>
            <a:r>
              <a:rPr lang="en-GB" sz="2600" dirty="0">
                <a:latin typeface="Georgia" pitchFamily="18"/>
              </a:rPr>
              <a:t> </a:t>
            </a:r>
            <a:r>
              <a:rPr lang="en-GB" sz="2600" dirty="0" err="1">
                <a:latin typeface="Georgia" pitchFamily="18"/>
              </a:rPr>
              <a:t>драматичную</a:t>
            </a:r>
            <a:r>
              <a:rPr lang="en-GB" sz="2600" dirty="0">
                <a:latin typeface="Georgia" pitchFamily="18"/>
              </a:rPr>
              <a:t> </a:t>
            </a:r>
            <a:r>
              <a:rPr lang="en-GB" sz="2600" dirty="0" err="1">
                <a:latin typeface="Georgia" pitchFamily="18"/>
              </a:rPr>
              <a:t>историю</a:t>
            </a:r>
            <a:r>
              <a:rPr lang="en-GB" sz="2600" dirty="0">
                <a:latin typeface="Georgia" pitchFamily="18"/>
              </a:rPr>
              <a:t> </a:t>
            </a:r>
            <a:r>
              <a:rPr lang="en-GB" sz="2600" dirty="0" err="1">
                <a:latin typeface="Georgia" pitchFamily="18"/>
              </a:rPr>
              <a:t>деревни</a:t>
            </a:r>
            <a:r>
              <a:rPr lang="en-GB" sz="2600" dirty="0">
                <a:latin typeface="Georgia" pitchFamily="18"/>
              </a:rPr>
              <a:t> </a:t>
            </a:r>
            <a:r>
              <a:rPr lang="en-GB" sz="2600" dirty="0" err="1">
                <a:latin typeface="Georgia" pitchFamily="18"/>
              </a:rPr>
              <a:t>Дуброво</a:t>
            </a:r>
            <a:r>
              <a:rPr lang="en-GB" sz="2600" dirty="0">
                <a:latin typeface="Georgia" pitchFamily="18"/>
              </a:rPr>
              <a:t> в </a:t>
            </a:r>
            <a:r>
              <a:rPr lang="en-GB" sz="2600" dirty="0" err="1">
                <a:latin typeface="Georgia" pitchFamily="18"/>
              </a:rPr>
              <a:t>годы</a:t>
            </a:r>
            <a:r>
              <a:rPr lang="en-GB" sz="2600" dirty="0">
                <a:latin typeface="Georgia" pitchFamily="18"/>
              </a:rPr>
              <a:t> </a:t>
            </a:r>
            <a:r>
              <a:rPr lang="en-GB" sz="2600" dirty="0" err="1">
                <a:latin typeface="Georgia" pitchFamily="18"/>
              </a:rPr>
              <a:t>Великой</a:t>
            </a:r>
            <a:r>
              <a:rPr lang="en-GB" sz="2600" dirty="0">
                <a:latin typeface="Georgia" pitchFamily="18"/>
              </a:rPr>
              <a:t> </a:t>
            </a:r>
            <a:r>
              <a:rPr lang="en-GB" sz="2600" dirty="0" err="1">
                <a:latin typeface="Georgia" pitchFamily="18"/>
              </a:rPr>
              <a:t>Отечественной</a:t>
            </a:r>
            <a:r>
              <a:rPr lang="en-GB" sz="2600" dirty="0">
                <a:latin typeface="Georgia" pitchFamily="18"/>
              </a:rPr>
              <a:t> </a:t>
            </a:r>
            <a:r>
              <a:rPr lang="en-GB" sz="2600" dirty="0" err="1">
                <a:latin typeface="Georgia" pitchFamily="18"/>
              </a:rPr>
              <a:t>войны</a:t>
            </a:r>
            <a:r>
              <a:rPr lang="en-GB" sz="2600" dirty="0">
                <a:latin typeface="Georgia" pitchFamily="1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2674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3770"/>
            <a:ext cx="9143999" cy="684423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400" b="1" dirty="0" smtClean="0">
                <a:latin typeface="Georgia" panose="02040502050405020303" pitchFamily="18" charset="0"/>
              </a:rPr>
              <a:t>Гипотеза исследования</a:t>
            </a:r>
            <a:endParaRPr lang="ru-RU" sz="4400" b="1" dirty="0">
              <a:latin typeface="Georgia" panose="0204050205040502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556792"/>
            <a:ext cx="8228013" cy="4524375"/>
          </a:xfrm>
        </p:spPr>
        <p:txBody>
          <a:bodyPr/>
          <a:lstStyle/>
          <a:p>
            <a:pPr marL="0" indent="0"/>
            <a:r>
              <a:rPr lang="ru-RU" dirty="0" smtClean="0">
                <a:latin typeface="Georgia" panose="02040502050405020303" pitchFamily="18" charset="0"/>
              </a:rPr>
              <a:t>Найденные находки относятся к периоду боевых действий с немецкими войсками  во время Великой Отечественной войны 1941 – 1945г.</a:t>
            </a:r>
            <a:endParaRPr lang="ru-RU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3649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3770"/>
            <a:ext cx="9143999" cy="684423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400" b="1" dirty="0" smtClean="0">
                <a:latin typeface="Georgia" panose="02040502050405020303" pitchFamily="18" charset="0"/>
              </a:rPr>
              <a:t>Методы исследования</a:t>
            </a:r>
            <a:endParaRPr lang="ru-RU" sz="4400" b="1" dirty="0">
              <a:latin typeface="Georgia" panose="0204050205040502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993" y="951608"/>
            <a:ext cx="8228013" cy="5906391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ru-RU" dirty="0" smtClean="0">
                <a:latin typeface="Georgia" panose="02040502050405020303" pitchFamily="18" charset="0"/>
              </a:rPr>
              <a:t>Посещение </a:t>
            </a:r>
            <a:r>
              <a:rPr lang="ru-RU" dirty="0" err="1" smtClean="0">
                <a:latin typeface="Georgia" panose="02040502050405020303" pitchFamily="18" charset="0"/>
              </a:rPr>
              <a:t>Верейского</a:t>
            </a:r>
            <a:r>
              <a:rPr lang="ru-RU" dirty="0" smtClean="0">
                <a:latin typeface="Georgia" panose="02040502050405020303" pitchFamily="18" charset="0"/>
              </a:rPr>
              <a:t> краеведческого музея, консультация сотрудника музея.</a:t>
            </a:r>
          </a:p>
          <a:p>
            <a:pPr marL="514350" indent="-514350">
              <a:buAutoNum type="arabicPeriod"/>
            </a:pPr>
            <a:r>
              <a:rPr lang="ru-RU" dirty="0" smtClean="0">
                <a:latin typeface="Georgia" panose="02040502050405020303" pitchFamily="18" charset="0"/>
              </a:rPr>
              <a:t>Посещение </a:t>
            </a:r>
            <a:r>
              <a:rPr lang="ru-RU" dirty="0" err="1" smtClean="0">
                <a:latin typeface="Georgia" panose="02040502050405020303" pitchFamily="18" charset="0"/>
              </a:rPr>
              <a:t>Верейской</a:t>
            </a:r>
            <a:r>
              <a:rPr lang="ru-RU" dirty="0" smtClean="0">
                <a:latin typeface="Georgia" panose="02040502050405020303" pitchFamily="18" charset="0"/>
              </a:rPr>
              <a:t> библиотеки.</a:t>
            </a:r>
          </a:p>
          <a:p>
            <a:pPr marL="514350" indent="-514350">
              <a:buAutoNum type="arabicPeriod" startAt="3"/>
            </a:pPr>
            <a:r>
              <a:rPr lang="ru-RU" dirty="0" smtClean="0">
                <a:latin typeface="Georgia" panose="02040502050405020303" pitchFamily="18" charset="0"/>
              </a:rPr>
              <a:t>Посещение </a:t>
            </a:r>
            <a:r>
              <a:rPr lang="ru-RU" dirty="0">
                <a:latin typeface="Georgia" panose="02040502050405020303" pitchFamily="18" charset="0"/>
              </a:rPr>
              <a:t>мемориальных мест (памятников и братских могил). </a:t>
            </a:r>
            <a:endParaRPr lang="ru-RU" dirty="0" smtClean="0">
              <a:latin typeface="Georgia" panose="02040502050405020303" pitchFamily="18" charset="0"/>
            </a:endParaRPr>
          </a:p>
          <a:p>
            <a:pPr marL="514350" indent="-514350">
              <a:buAutoNum type="arabicPeriod" startAt="3"/>
            </a:pPr>
            <a:r>
              <a:rPr lang="ru-RU" dirty="0" smtClean="0">
                <a:latin typeface="Georgia" panose="02040502050405020303" pitchFamily="18" charset="0"/>
              </a:rPr>
              <a:t>Поиск в сети интернет и литературе информации об аналогичных предметах.</a:t>
            </a:r>
          </a:p>
          <a:p>
            <a:r>
              <a:rPr lang="ru-RU" dirty="0">
                <a:latin typeface="Georgia" panose="02040502050405020303" pitchFamily="18" charset="0"/>
              </a:rPr>
              <a:t>5</a:t>
            </a:r>
            <a:r>
              <a:rPr lang="ru-RU" dirty="0" smtClean="0">
                <a:latin typeface="Georgia" panose="02040502050405020303" pitchFamily="18" charset="0"/>
              </a:rPr>
              <a:t>. Интервьюирование очевидцев событий.</a:t>
            </a:r>
          </a:p>
          <a:p>
            <a:endParaRPr lang="ru-RU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174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3770"/>
            <a:ext cx="9143999" cy="684423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400" b="1" dirty="0">
                <a:latin typeface="Georgia" panose="02040502050405020303" pitchFamily="18" charset="0"/>
              </a:rPr>
              <a:t>Исследование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" y="1052736"/>
            <a:ext cx="9143999" cy="5184576"/>
          </a:xfrm>
        </p:spPr>
        <p:txBody>
          <a:bodyPr/>
          <a:lstStyle/>
          <a:p>
            <a:r>
              <a:rPr lang="ru-RU" dirty="0" smtClean="0">
                <a:latin typeface="Georgia" panose="02040502050405020303" pitchFamily="18" charset="0"/>
              </a:rPr>
              <a:t>Посещение </a:t>
            </a:r>
            <a:r>
              <a:rPr lang="ru-RU" dirty="0" err="1" smtClean="0">
                <a:latin typeface="Georgia" panose="02040502050405020303" pitchFamily="18" charset="0"/>
              </a:rPr>
              <a:t>Верейского</a:t>
            </a:r>
            <a:r>
              <a:rPr lang="ru-RU" dirty="0" smtClean="0">
                <a:latin typeface="Georgia" panose="02040502050405020303" pitchFamily="18" charset="0"/>
              </a:rPr>
              <a:t> краеведческого музея</a:t>
            </a:r>
            <a:endParaRPr lang="ru-RU" dirty="0">
              <a:latin typeface="Georgia" panose="02040502050405020303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98" y="2132856"/>
            <a:ext cx="2555776" cy="19168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731" y="2132856"/>
            <a:ext cx="2555776" cy="19168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779" y="2132856"/>
            <a:ext cx="2382011" cy="357301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4386401"/>
            <a:ext cx="2555776" cy="191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520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70"/>
            <a:ext cx="9143999" cy="684423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352928" cy="1440160"/>
          </a:xfrm>
        </p:spPr>
        <p:txBody>
          <a:bodyPr/>
          <a:lstStyle/>
          <a:p>
            <a:pPr algn="ctr"/>
            <a:r>
              <a:rPr lang="ru-RU" sz="4400" b="1" dirty="0">
                <a:latin typeface="Georgia" panose="02040502050405020303" pitchFamily="18" charset="0"/>
              </a:rPr>
              <a:t>Посещение </a:t>
            </a:r>
            <a:r>
              <a:rPr lang="ru-RU" sz="4400" b="1" dirty="0" err="1">
                <a:latin typeface="Georgia" panose="02040502050405020303" pitchFamily="18" charset="0"/>
              </a:rPr>
              <a:t>Верейской</a:t>
            </a:r>
            <a:r>
              <a:rPr lang="ru-RU" sz="4400" b="1" dirty="0">
                <a:latin typeface="Georgia" panose="02040502050405020303" pitchFamily="18" charset="0"/>
              </a:rPr>
              <a:t> </a:t>
            </a:r>
            <a:r>
              <a:rPr lang="ru-RU" sz="4400" b="1" smtClean="0">
                <a:latin typeface="Georgia" panose="02040502050405020303" pitchFamily="18" charset="0"/>
              </a:rPr>
              <a:t/>
            </a:r>
            <a:br>
              <a:rPr lang="ru-RU" sz="4400" b="1" smtClean="0">
                <a:latin typeface="Georgia" panose="02040502050405020303" pitchFamily="18" charset="0"/>
              </a:rPr>
            </a:br>
            <a:r>
              <a:rPr lang="ru-RU" sz="4400" b="1" smtClean="0">
                <a:latin typeface="Georgia" panose="02040502050405020303" pitchFamily="18" charset="0"/>
              </a:rPr>
              <a:t>библиотеки</a:t>
            </a:r>
            <a:endParaRPr lang="ru-RU" sz="44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556792"/>
            <a:ext cx="3456384" cy="51845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432" y="1556792"/>
            <a:ext cx="3456384" cy="25922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598" y="4186245"/>
            <a:ext cx="3456384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130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3770"/>
            <a:ext cx="9143999" cy="684423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352928" cy="1368152"/>
          </a:xfrm>
        </p:spPr>
        <p:txBody>
          <a:bodyPr/>
          <a:lstStyle/>
          <a:p>
            <a:pPr algn="ctr"/>
            <a:r>
              <a:rPr lang="ru-RU" sz="4400" b="1" dirty="0">
                <a:latin typeface="Georgia" panose="02040502050405020303" pitchFamily="18" charset="0"/>
              </a:rPr>
              <a:t>Посещение мемориальных </a:t>
            </a:r>
            <a:r>
              <a:rPr lang="ru-RU" sz="4400" b="1" dirty="0" smtClean="0">
                <a:latin typeface="Georgia" panose="02040502050405020303" pitchFamily="18" charset="0"/>
              </a:rPr>
              <a:t>мест</a:t>
            </a:r>
            <a:endParaRPr lang="ru-RU" sz="4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06995" y="1109993"/>
            <a:ext cx="2038536" cy="30578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9184" y="3658163"/>
            <a:ext cx="3744416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Georgia" panose="02040502050405020303" pitchFamily="18" charset="0"/>
              </a:rPr>
              <a:t>Братская могила, г. Верея</a:t>
            </a:r>
            <a:endParaRPr lang="ru-RU" dirty="0">
              <a:latin typeface="Georgia" panose="02040502050405020303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871" y="1619626"/>
            <a:ext cx="2718048" cy="40770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84" y="4008131"/>
            <a:ext cx="3055982" cy="22761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20459" y="6381328"/>
            <a:ext cx="3744416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Georgia" panose="02040502050405020303" pitchFamily="18" charset="0"/>
              </a:rPr>
              <a:t>Братская могила, д. Дуброво</a:t>
            </a:r>
            <a:endParaRPr lang="ru-RU" dirty="0">
              <a:latin typeface="Georgia" panose="02040502050405020303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88024" y="5757867"/>
            <a:ext cx="3744416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Georgia" panose="02040502050405020303" pitchFamily="18" charset="0"/>
              </a:rPr>
              <a:t>Памятный монумент, </a:t>
            </a:r>
            <a:r>
              <a:rPr lang="ru-RU" dirty="0">
                <a:latin typeface="Georgia" panose="02040502050405020303" pitchFamily="18" charset="0"/>
              </a:rPr>
              <a:t>г</a:t>
            </a:r>
            <a:r>
              <a:rPr lang="ru-RU" dirty="0" smtClean="0">
                <a:latin typeface="Georgia" panose="02040502050405020303" pitchFamily="18" charset="0"/>
              </a:rPr>
              <a:t>. Верея</a:t>
            </a:r>
            <a:endParaRPr lang="ru-RU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180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Calibri"/>
        <a:ea typeface="Microsoft YaHei"/>
        <a:cs typeface=""/>
      </a:majorFont>
      <a:minorFont>
        <a:latin typeface="Calibri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Calibri"/>
        <a:ea typeface="Microsoft YaHei"/>
        <a:cs typeface=""/>
      </a:majorFont>
      <a:minorFont>
        <a:latin typeface="Calibri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Обычный 1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Обычный 1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Обычный 1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622</TotalTime>
  <Words>447</Words>
  <Application>Microsoft Office PowerPoint</Application>
  <PresentationFormat>Экран (4:3)</PresentationFormat>
  <Paragraphs>62</Paragraphs>
  <Slides>14</Slides>
  <Notes>5</Notes>
  <HiddenSlides>0</HiddenSlides>
  <MMClips>1</MMClips>
  <ScaleCrop>false</ScaleCrop>
  <HeadingPairs>
    <vt:vector size="4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Тема Office</vt:lpstr>
      <vt:lpstr>Тема Office</vt:lpstr>
      <vt:lpstr>Обычный 1</vt:lpstr>
      <vt:lpstr>1_Обычный 1</vt:lpstr>
      <vt:lpstr>2_Обычный 1</vt:lpstr>
      <vt:lpstr>След истории  в деревне Дуброво</vt:lpstr>
      <vt:lpstr>Предмет исследования</vt:lpstr>
      <vt:lpstr>Цель</vt:lpstr>
      <vt:lpstr>Задачи</vt:lpstr>
      <vt:lpstr>Гипотеза исследования</vt:lpstr>
      <vt:lpstr>Методы исследования</vt:lpstr>
      <vt:lpstr>Исследование</vt:lpstr>
      <vt:lpstr>Посещение Верейской  библиотеки</vt:lpstr>
      <vt:lpstr>Посещение мемориальных мест</vt:lpstr>
      <vt:lpstr>Поиск в сети интернет и литературе</vt:lpstr>
      <vt:lpstr>Интервью </vt:lpstr>
      <vt:lpstr>Презентация PowerPoint</vt:lpstr>
      <vt:lpstr>Вывод</vt:lpstr>
      <vt:lpstr>Библиография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След войны в деревне Дуброво</dc:title>
  <dc:creator>Денисов Константин Валерьевич</dc:creator>
  <cp:lastModifiedBy>Надежда Пронская</cp:lastModifiedBy>
  <cp:revision>49</cp:revision>
  <cp:lastPrinted>1601-01-01T00:00:00Z</cp:lastPrinted>
  <dcterms:created xsi:type="dcterms:W3CDTF">1601-01-01T00:00:00Z</dcterms:created>
  <dcterms:modified xsi:type="dcterms:W3CDTF">2025-04-08T13:03:49Z</dcterms:modified>
</cp:coreProperties>
</file>