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4" r:id="rId1"/>
  </p:sldMasterIdLst>
  <p:notesMasterIdLst>
    <p:notesMasterId r:id="rId17"/>
  </p:notesMasterIdLst>
  <p:sldIdLst>
    <p:sldId id="272" r:id="rId2"/>
    <p:sldId id="256" r:id="rId3"/>
    <p:sldId id="257" r:id="rId4"/>
    <p:sldId id="259" r:id="rId5"/>
    <p:sldId id="258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8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3464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25cce68ef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25cce68ef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5cce68ef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5cce68ef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7364" y="342901"/>
            <a:ext cx="7730836" cy="147550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Матвеево-Курганская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3 имени Героя Советского Союза А.М. Ерошина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языков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7691" y="2925041"/>
            <a:ext cx="6951518" cy="131445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КУЛИШ И. Ю.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03" y="1818409"/>
            <a:ext cx="4167415" cy="311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78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humb_armenia-travel-gori-armenii-min-159178219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9144000" cy="51387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18499"/>
            <a:ext cx="8520600" cy="13664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Армянский язык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935" y="0"/>
            <a:ext cx="9575515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b5e831088ab58cf5447f2b64732cd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91" y="0"/>
            <a:ext cx="8445357" cy="94522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2481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Французский язык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ruzhba-narod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40" y="832206"/>
            <a:ext cx="6452171" cy="43112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442" y="2150850"/>
            <a:ext cx="3411021" cy="841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nBkSUhL2hFAhnsezJ76BrNOp2Z318Ji-mijFnuWR9mOBdDebBizCnTY8qdJf6ReJ58vU9meMMok3Ee2nhSR6ISeO9G1N_wjJ=ukQ1a9et-Nn1cVIUHOaqc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84935" y="133570"/>
            <a:ext cx="8958965" cy="8255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5580" dirty="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5580" dirty="0" smtClean="0">
                <a:latin typeface="Times New Roman"/>
                <a:ea typeface="Times New Roman"/>
                <a:cs typeface="Times New Roman"/>
                <a:sym typeface="Times New Roman"/>
              </a:rPr>
              <a:t>Фестиваль языков</a:t>
            </a:r>
            <a:endParaRPr sz="558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 rot="10800000">
            <a:off x="493171" y="2834125"/>
            <a:ext cx="3531563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9341" y="959100"/>
            <a:ext cx="4334575" cy="4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959700" y="566660"/>
            <a:ext cx="22086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08" y="959106"/>
            <a:ext cx="4449733" cy="3705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4655" b="1" dirty="0">
                <a:solidFill>
                  <a:srgbClr val="1F1F1F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4655" b="1" dirty="0">
              <a:solidFill>
                <a:srgbClr val="1F1F1F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0" y="842725"/>
            <a:ext cx="9144000" cy="4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3102796" cy="236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2812" y="1"/>
            <a:ext cx="2922979" cy="2342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383" y="3"/>
            <a:ext cx="3133618" cy="236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" y="2383612"/>
            <a:ext cx="4489675" cy="275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0371" y="2352790"/>
            <a:ext cx="4633645" cy="2790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17  E" pathEditMode="relative" ptsTypes="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wkilIsrl_s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37" y="0"/>
            <a:ext cx="8397551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                 </a:t>
            </a:r>
            <a:endParaRPr dirty="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5" name="Рисунок 4" descr="zmHqNMK9b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98112" cy="51435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050" y="0"/>
            <a:ext cx="4869950" cy="5143500"/>
          </a:xfrm>
          <a:prstGeom prst="rect">
            <a:avLst/>
          </a:prstGeom>
        </p:spPr>
      </p:pic>
      <p:pic>
        <p:nvPicPr>
          <p:cNvPr id="7" name="Рисунок 6" descr="И.С.-Тургенев-1-640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"/>
            <a:ext cx="4315146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59596"/>
            <a:ext cx="8520600" cy="4458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simvoly-rossii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1" y="2301411"/>
            <a:ext cx="4212405" cy="2137024"/>
          </a:xfrm>
          <a:prstGeom prst="rect">
            <a:avLst/>
          </a:prstGeom>
        </p:spPr>
      </p:pic>
      <p:pic>
        <p:nvPicPr>
          <p:cNvPr id="4" name="Рисунок 3" descr="2022-01-02-23-39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41" y="267136"/>
            <a:ext cx="2589087" cy="2034283"/>
          </a:xfrm>
          <a:prstGeom prst="rect">
            <a:avLst/>
          </a:prstGeom>
        </p:spPr>
      </p:pic>
      <p:pic>
        <p:nvPicPr>
          <p:cNvPr id="5" name="Рисунок 4" descr="42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355" y="246581"/>
            <a:ext cx="4325420" cy="4161033"/>
          </a:xfrm>
          <a:prstGeom prst="rect">
            <a:avLst/>
          </a:prstGeom>
        </p:spPr>
      </p:pic>
      <p:pic>
        <p:nvPicPr>
          <p:cNvPr id="6" name="Рисунок 5" descr="kraevoy_konkurs_simvoly_rossii_simvoly_kraya_simvoly_sem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861" y="256862"/>
            <a:ext cx="1582220" cy="205483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654" y="2150850"/>
            <a:ext cx="4952144" cy="841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600x600bf-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scale_1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29</Words>
  <Application>Microsoft Office PowerPoint</Application>
  <PresentationFormat>Экран (16:9)</PresentationFormat>
  <Paragraphs>9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МБОУ Матвеево-Курганская сош № 3 имени Героя Советского Союза А.М. Ерошина Фестиваль языков</vt:lpstr>
      <vt:lpstr>       Фестиваль языков</vt:lpstr>
      <vt:lpstr>   </vt:lpstr>
      <vt:lpstr>Презентация PowerPoint</vt:lpstr>
      <vt:lpstr>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Армянский язык</vt:lpstr>
      <vt:lpstr>Презентация PowerPoint</vt:lpstr>
      <vt:lpstr>Презентация PowerPoint</vt:lpstr>
      <vt:lpstr>Английский язык</vt:lpstr>
      <vt:lpstr>Французский язык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Festival of Languages</dc:title>
  <cp:lastModifiedBy>Pupil_4</cp:lastModifiedBy>
  <cp:revision>16</cp:revision>
  <dcterms:modified xsi:type="dcterms:W3CDTF">2025-04-01T08:41:52Z</dcterms:modified>
</cp:coreProperties>
</file>