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&#1050;&#1086;&#1085;&#1089;&#1087;&#1077;&#1082;&#1090;_&#1047;&#1080;&#1085;&#1086;&#1074;&#1100;&#1077;&#1074;&#1072;%20&#1045;.&#1042;..docx" TargetMode="External"/><Relationship Id="rId3" Type="http://schemas.openxmlformats.org/officeDocument/2006/relationships/image" Target="../media/image1.jpeg"/><Relationship Id="rId7" Type="http://schemas.openxmlformats.org/officeDocument/2006/relationships/slide" Target="slide2.xml"/><Relationship Id="rId2" Type="http://schemas.openxmlformats.org/officeDocument/2006/relationships/hyperlink" Target="&#1082;&#1086;&#1085;&#1089;&#1087;&#1077;&#1082;&#1090;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52;&#1091;&#1079;&#1099;&#1082;&#1072;_&#1076;&#1083;&#1103;_&#1086;&#1090;&#1076;&#1099;&#1093;&#1072;_&#1080;_&#1088;&#1077;&#1083;&#1072;&#1082;&#1089;&#1072;_&#1082;&#1088;&#1072;&#1089;&#1080;&#1074;&#1086;&#1077;_553ce.mp4" TargetMode="External"/><Relationship Id="rId5" Type="http://schemas.openxmlformats.org/officeDocument/2006/relationships/image" Target="../media/image2.jpeg"/><Relationship Id="rId4" Type="http://schemas.openxmlformats.org/officeDocument/2006/relationships/slide" Target="slide3.xml"/><Relationship Id="rId9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Picture background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855" y="2357430"/>
            <a:ext cx="3456290" cy="4143404"/>
          </a:xfrm>
          <a:prstGeom prst="rect">
            <a:avLst/>
          </a:prstGeom>
          <a:noFill/>
        </p:spPr>
      </p:pic>
      <p:pic>
        <p:nvPicPr>
          <p:cNvPr id="14340" name="Picture 4" descr="Picture background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675758"/>
            <a:ext cx="2375117" cy="1506483"/>
          </a:xfrm>
          <a:prstGeom prst="rect">
            <a:avLst/>
          </a:prstGeom>
          <a:noFill/>
        </p:spPr>
      </p:pic>
      <p:pic>
        <p:nvPicPr>
          <p:cNvPr id="4" name="Picture 4" descr="Picture background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500042"/>
            <a:ext cx="2375117" cy="1506483"/>
          </a:xfrm>
          <a:prstGeom prst="rect">
            <a:avLst/>
          </a:prstGeom>
          <a:noFill/>
        </p:spPr>
      </p:pic>
      <p:pic>
        <p:nvPicPr>
          <p:cNvPr id="5" name="Picture 4" descr="Picture background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675758"/>
            <a:ext cx="2375117" cy="1506483"/>
          </a:xfrm>
          <a:prstGeom prst="rect">
            <a:avLst/>
          </a:prstGeom>
          <a:noFill/>
        </p:spPr>
      </p:pic>
      <p:cxnSp>
        <p:nvCxnSpPr>
          <p:cNvPr id="9" name="Прямая со стрелкой 8"/>
          <p:cNvCxnSpPr/>
          <p:nvPr/>
        </p:nvCxnSpPr>
        <p:spPr>
          <a:xfrm flipV="1">
            <a:off x="1928794" y="1643050"/>
            <a:ext cx="1143008" cy="714380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072198" y="1571612"/>
            <a:ext cx="928694" cy="78581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 background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214290"/>
            <a:ext cx="1136198" cy="7206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Значение цвета в Арт терапии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8250" y="0"/>
            <a:ext cx="6667500" cy="673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icture background">
            <a:hlinkClick r:id="rId2" action="ppaction://hlinksldjump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0</Words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</cp:revision>
  <dcterms:created xsi:type="dcterms:W3CDTF">2025-02-19T08:47:39Z</dcterms:created>
  <dcterms:modified xsi:type="dcterms:W3CDTF">2025-03-27T06:21:44Z</dcterms:modified>
</cp:coreProperties>
</file>