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57" r:id="rId2"/>
    <p:sldId id="359" r:id="rId3"/>
    <p:sldId id="358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56" r:id="rId14"/>
    <p:sldId id="256" r:id="rId15"/>
    <p:sldId id="354" r:id="rId16"/>
    <p:sldId id="334" r:id="rId17"/>
    <p:sldId id="348" r:id="rId18"/>
    <p:sldId id="345" r:id="rId19"/>
    <p:sldId id="350" r:id="rId20"/>
    <p:sldId id="342" r:id="rId21"/>
    <p:sldId id="347" r:id="rId22"/>
    <p:sldId id="355" r:id="rId23"/>
    <p:sldId id="353" r:id="rId24"/>
    <p:sldId id="265" r:id="rId25"/>
    <p:sldId id="266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283" r:id="rId34"/>
    <p:sldId id="284" r:id="rId35"/>
    <p:sldId id="371" r:id="rId36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C1ED"/>
    <a:srgbClr val="0AB5EC"/>
    <a:srgbClr val="B2B8C2"/>
    <a:srgbClr val="0671B5"/>
    <a:srgbClr val="4BB6E0"/>
    <a:srgbClr val="F6F8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4698"/>
  </p:normalViewPr>
  <p:slideViewPr>
    <p:cSldViewPr snapToGrid="0" snapToObjects="1">
      <p:cViewPr varScale="1">
        <p:scale>
          <a:sx n="81" d="100"/>
          <a:sy n="81" d="100"/>
        </p:scale>
        <p:origin x="-113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юдмила Босова" userId="d95e54d8ce3eba73" providerId="LiveId" clId="{41CCD9F9-35BA-490F-9C89-2C4402225D93}"/>
    <pc:docChg chg="custSel addSld modSld">
      <pc:chgData name="Людмила Босова" userId="d95e54d8ce3eba73" providerId="LiveId" clId="{41CCD9F9-35BA-490F-9C89-2C4402225D93}" dt="2022-07-19T06:22:11.519" v="6" actId="20577"/>
      <pc:docMkLst>
        <pc:docMk/>
      </pc:docMkLst>
      <pc:sldChg chg="modSp mod">
        <pc:chgData name="Людмила Босова" userId="d95e54d8ce3eba73" providerId="LiveId" clId="{41CCD9F9-35BA-490F-9C89-2C4402225D93}" dt="2022-07-19T06:22:11.519" v="6" actId="20577"/>
        <pc:sldMkLst>
          <pc:docMk/>
          <pc:sldMk cId="1871208080" sldId="326"/>
        </pc:sldMkLst>
        <pc:spChg chg="mod">
          <ac:chgData name="Людмила Босова" userId="d95e54d8ce3eba73" providerId="LiveId" clId="{41CCD9F9-35BA-490F-9C89-2C4402225D93}" dt="2022-07-19T06:22:11.519" v="6" actId="20577"/>
          <ac:spMkLst>
            <pc:docMk/>
            <pc:sldMk cId="1871208080" sldId="326"/>
            <ac:spMk id="4" creationId="{2480EF60-FC96-41C8-3207-50F432ADB368}"/>
          </ac:spMkLst>
        </pc:spChg>
      </pc:sldChg>
      <pc:sldChg chg="modSp add mod">
        <pc:chgData name="Людмила Босова" userId="d95e54d8ce3eba73" providerId="LiveId" clId="{41CCD9F9-35BA-490F-9C89-2C4402225D93}" dt="2022-07-19T06:18:12.595" v="3" actId="20577"/>
        <pc:sldMkLst>
          <pc:docMk/>
          <pc:sldMk cId="2040059300" sldId="345"/>
        </pc:sldMkLst>
        <pc:spChg chg="mod">
          <ac:chgData name="Людмила Босова" userId="d95e54d8ce3eba73" providerId="LiveId" clId="{41CCD9F9-35BA-490F-9C89-2C4402225D93}" dt="2022-07-19T06:18:09.342" v="1" actId="120"/>
          <ac:spMkLst>
            <pc:docMk/>
            <pc:sldMk cId="2040059300" sldId="345"/>
            <ac:spMk id="5" creationId="{D6F6D5FE-0157-F185-4A6E-7A70585B2A61}"/>
          </ac:spMkLst>
        </pc:spChg>
        <pc:spChg chg="mod">
          <ac:chgData name="Людмила Босова" userId="d95e54d8ce3eba73" providerId="LiveId" clId="{41CCD9F9-35BA-490F-9C89-2C4402225D93}" dt="2022-07-19T06:18:12.595" v="3" actId="20577"/>
          <ac:spMkLst>
            <pc:docMk/>
            <pc:sldMk cId="2040059300" sldId="345"/>
            <ac:spMk id="7" creationId="{E79A7CD2-8692-EF91-82BC-1F30192F0D6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8DBD9-1937-441B-8F39-0D3F2820EF66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ADEB5-B5EE-4F82-8931-7B9D5D7845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408CD-6F30-B04D-A8A9-905F69127FBA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4A45D-0113-FD4D-A234-5C0FE4F64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4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4A45D-0113-FD4D-A234-5C0FE4F642E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2856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4A45D-0113-FD4D-A234-5C0FE4F642E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939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937E3C77-DAE9-9D9A-9C72-6F7D0F4657B4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34EF17AC-30FF-0209-21B7-A153A7D34709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4798D1-9B93-A0D5-C20E-13031112B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4838" y="572864"/>
            <a:ext cx="7061860" cy="2487541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9964D80-4043-765E-0B35-68C8D1C3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04838" y="3354199"/>
            <a:ext cx="706186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D89A019-2C34-69F6-9B3D-848A7E3DC912}"/>
              </a:ext>
            </a:extLst>
          </p:cNvPr>
          <p:cNvSpPr/>
          <p:nvPr userDrawn="1"/>
        </p:nvSpPr>
        <p:spPr>
          <a:xfrm>
            <a:off x="425302" y="0"/>
            <a:ext cx="3882631" cy="6857999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4FDCE63-1A48-AB80-DDF7-6A82AB0C87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265" b="99467" l="79" r="98424">
                        <a14:foregroundMark x1="12057" y1="10586" x2="29551" y2="15080"/>
                        <a14:foregroundMark x1="32309" y1="14090" x2="21355" y2="20564"/>
                        <a14:foregroundMark x1="21355" y1="20564" x2="11348" y2="30998"/>
                        <a14:foregroundMark x1="11348" y1="30998" x2="5595" y2="47372"/>
                        <a14:foregroundMark x1="5595" y1="47372" x2="5516" y2="60548"/>
                        <a14:foregroundMark x1="5516" y1="60548" x2="23247" y2="77685"/>
                        <a14:foregroundMark x1="23247" y1="77685" x2="51221" y2="82635"/>
                        <a14:foregroundMark x1="51221" y1="82635" x2="52561" y2="82178"/>
                        <a14:foregroundMark x1="88574" y1="58644" x2="91883" y2="71668"/>
                        <a14:foregroundMark x1="91883" y1="71668" x2="89125" y2="82711"/>
                        <a14:foregroundMark x1="89125" y1="82711" x2="83767" y2="90099"/>
                        <a14:foregroundMark x1="44681" y1="74029" x2="53822" y2="67098"/>
                        <a14:foregroundMark x1="53822" y1="67098" x2="61466" y2="74410"/>
                        <a14:foregroundMark x1="3704" y1="7464" x2="83530" y2="11348"/>
                        <a14:foregroundMark x1="83530" y1="11348" x2="93381" y2="23686"/>
                        <a14:foregroundMark x1="93381" y1="23686" x2="93144" y2="84158"/>
                        <a14:foregroundMark x1="93144" y1="84158" x2="35697" y2="88271"/>
                        <a14:foregroundMark x1="35697" y1="88271" x2="20804" y2="86596"/>
                        <a14:foregroundMark x1="20804" y1="86596" x2="14184" y2="83930"/>
                        <a14:foregroundMark x1="1576" y1="94212" x2="47439" y2="94440"/>
                        <a14:foregroundMark x1="47439" y1="94440" x2="80378" y2="92993"/>
                        <a14:foregroundMark x1="80378" y1="92993" x2="97321" y2="94440"/>
                        <a14:foregroundMark x1="1182" y1="98401" x2="49251" y2="98553"/>
                        <a14:foregroundMark x1="49251" y1="98553" x2="93538" y2="93298"/>
                        <a14:foregroundMark x1="93538" y1="93298" x2="97321" y2="98401"/>
                        <a14:foregroundMark x1="97321" y1="85834" x2="97478" y2="97182"/>
                        <a14:foregroundMark x1="97478" y1="97182" x2="68716" y2="99695"/>
                        <a14:foregroundMark x1="68716" y1="99695" x2="68479" y2="99467"/>
                        <a14:foregroundMark x1="13554" y1="86443" x2="1576" y2="89337"/>
                        <a14:foregroundMark x1="1576" y1="89337" x2="79" y2="95659"/>
                        <a14:foregroundMark x1="1576" y1="85529" x2="48936" y2="84235"/>
                        <a14:foregroundMark x1="98131" y1="63060" x2="98025" y2="72768"/>
                        <a14:foregroundMark x1="54531" y1="27647" x2="72971" y2="28408"/>
                        <a14:foregroundMark x1="72971" y1="28408" x2="69031" y2="19193"/>
                        <a14:foregroundMark x1="57841" y1="31912" x2="72104" y2="31912"/>
                        <a14:foregroundMark x1="62096" y1="34958" x2="65721" y2="32902"/>
                        <a14:foregroundMark x1="7959" y1="16679" x2="6777" y2="21554"/>
                        <a14:foregroundMark x1="48779" y1="4265" x2="56501" y2="5179"/>
                        <a14:foregroundMark x1="66036" y1="88652" x2="69819" y2="89642"/>
                        <a14:foregroundMark x1="32467" y1="90937" x2="32309" y2="95354"/>
                        <a14:backgroundMark x1="97084" y1="27494" x2="97084" y2="22239"/>
                        <a14:backgroundMark x1="97636" y1="42879" x2="98503" y2="34349"/>
                        <a14:backgroundMark x1="98503" y1="28256" x2="98503" y2="7921"/>
                        <a14:backgroundMark x1="97636" y1="80350" x2="99921" y2="74257"/>
                        <a14:backgroundMark x1="97951" y1="55369" x2="98424" y2="46535"/>
                        <a14:backgroundMark x1="98582" y1="42346" x2="98582" y2="36558"/>
                        <a14:backgroundMark x1="96217" y1="7464" x2="97636" y2="28104"/>
                        <a14:backgroundMark x1="96848" y1="29931" x2="96848" y2="33968"/>
                        <a14:backgroundMark x1="97794" y1="39299" x2="97951" y2="26580"/>
                        <a14:backgroundMark x1="97163" y1="26809" x2="97400" y2="36481"/>
                        <a14:backgroundMark x1="98503" y1="39985" x2="98976" y2="57883"/>
                        <a14:backgroundMark x1="97006" y1="77075" x2="98976" y2="71668"/>
                        <a14:backgroundMark x1="97242" y1="59177" x2="98030" y2="60396"/>
                        <a14:backgroundMark x1="97715" y1="78522" x2="98424" y2="72430"/>
                        <a14:backgroundMark x1="97636" y1="61005" x2="97951" y2="62148"/>
                        <a14:backgroundMark x1="97557" y1="57273" x2="98582" y2="62986"/>
                        <a14:backgroundMark x1="96848" y1="75248" x2="98503" y2="70830"/>
                        <a14:backgroundMark x1="97715" y1="79665" x2="98266" y2="72430"/>
                        <a14:backgroundMark x1="97872" y1="72734" x2="97636" y2="73724"/>
                        <a14:backgroundMark x1="97557" y1="78751" x2="97636" y2="81721"/>
                        <a14:backgroundMark x1="97400" y1="75628" x2="98188" y2="73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5780" y="784744"/>
            <a:ext cx="2793635" cy="2890575"/>
          </a:xfrm>
          <a:prstGeom prst="rect">
            <a:avLst/>
          </a:prstGeom>
        </p:spPr>
      </p:pic>
      <p:grpSp>
        <p:nvGrpSpPr>
          <p:cNvPr id="111" name="Группа 110">
            <a:extLst>
              <a:ext uri="{FF2B5EF4-FFF2-40B4-BE49-F238E27FC236}">
                <a16:creationId xmlns="" xmlns:a16="http://schemas.microsoft.com/office/drawing/2014/main" id="{F680884E-A645-A7D1-CA66-6034C6343CD3}"/>
              </a:ext>
            </a:extLst>
          </p:cNvPr>
          <p:cNvGrpSpPr/>
          <p:nvPr userDrawn="1"/>
        </p:nvGrpSpPr>
        <p:grpSpPr>
          <a:xfrm>
            <a:off x="-13293" y="5284981"/>
            <a:ext cx="12257115" cy="1203674"/>
            <a:chOff x="-13293" y="5284981"/>
            <a:chExt cx="12257115" cy="120367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064CDED5-5528-C42D-E9CE-EF4D2C2D1808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32E44BE6-BED4-466D-1AED-579F9349342E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B1EE3AB3-4407-1BEA-4583-D87FE53EE1DE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530F88B7-60B7-98D6-9775-320E80B95878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2CF930A1-7D24-44E5-7BB5-D16A09A0FA07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359A3FFC-1876-9856-06B5-5480D736FD2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14C3CD81-2630-33B9-FECC-4546A65EC7D4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5416DB94-529C-0D28-AC2C-CE08CEFCF92B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4735C919-CFF1-2612-0667-5F0B0AABF86C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2FCD59A2-44BB-4258-67B3-09E6A9EE7D97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711A5ED3-1920-BB91-3CF7-C21D567614F1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0D6244C2-F3B9-EEA2-DBD3-69658E13E982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225EA9F7-508B-0838-A0D6-A0F42CDD93C6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6565D2EF-AF31-AB11-C552-5B490E46F086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CCC805F0-16AD-7E4F-8A12-2B9942BBC4DA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148B5FD5-D489-81BC-82D4-42424647249A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1F9C56CD-A32A-56A1-9447-580B60C5C945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1153478D-F7C5-3C0F-1800-E7F5C28DCB87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DCAAC707-273B-F7A8-AC97-661815B82F6E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02A1B1F3-7C93-004C-083A-BFAB177EA547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781540B8-2A86-2B90-6D8C-FBC7346C21F8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ADB037CB-2F50-8124-B770-85C9FF8D3F17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89C2F453-DAC8-2C45-CA9D-D91E7F8D87F0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86082C8C-DC0A-D210-2713-F190ADCFCD73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43A0CC32-B344-6353-C676-A6CCAF561238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="" xmlns:a16="http://schemas.microsoft.com/office/drawing/2014/main" id="{50F8EF5E-3F35-87B1-13BD-77692E553D31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="" xmlns:a16="http://schemas.microsoft.com/office/drawing/2014/main" id="{F60ECEE4-8DBC-ED80-6078-7B83D203CFEC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="" xmlns:a16="http://schemas.microsoft.com/office/drawing/2014/main" id="{53DE536C-4E25-4AC8-9B18-805D1A17BCD9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="" xmlns:a16="http://schemas.microsoft.com/office/drawing/2014/main" id="{6BA80B6A-CD69-723E-4EE8-AA80B49F7942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="" xmlns:a16="http://schemas.microsoft.com/office/drawing/2014/main" id="{B0A62B40-5370-065A-F368-1B16755543C4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="" xmlns:a16="http://schemas.microsoft.com/office/drawing/2014/main" id="{715CA73C-A3F4-BE11-BA8B-F1C4F4270BB2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="" xmlns:a16="http://schemas.microsoft.com/office/drawing/2014/main" id="{511E20CB-1A3C-FF86-7AD2-81B5ACAB1EEB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="" xmlns:a16="http://schemas.microsoft.com/office/drawing/2014/main" id="{084E4290-242D-E02B-B4CE-632B3C50301D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="" xmlns:a16="http://schemas.microsoft.com/office/drawing/2014/main" id="{F60DB5F6-FC0D-DCD6-7B43-62F1678A905D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="" xmlns:a16="http://schemas.microsoft.com/office/drawing/2014/main" id="{9B26EC04-E410-74D6-C38B-AD477D7C6620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="" xmlns:a16="http://schemas.microsoft.com/office/drawing/2014/main" id="{605799BC-7E9B-CC74-DDE1-9F95C6EFFE60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4B74BD83-028F-6F75-B4F2-7099AD19555F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73116A2F-A6D6-05B4-CFD2-3EDB11130EA3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D87DCF65-0797-213F-5432-0C941A02FA2B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F8B8B89D-1F4C-CEA3-B809-311A8BDFE682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="" xmlns:a16="http://schemas.microsoft.com/office/drawing/2014/main" id="{CA6A4FDE-02C3-3A1B-C966-04D0BDBA58D7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="" xmlns:a16="http://schemas.microsoft.com/office/drawing/2014/main" id="{D5BE7D58-7977-EFA6-7475-7477100406D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="" xmlns:a16="http://schemas.microsoft.com/office/drawing/2014/main" id="{92CA43FD-636E-AAD0-C235-D85F6A8F4AC5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="" xmlns:a16="http://schemas.microsoft.com/office/drawing/2014/main" id="{BF168A32-5A4E-EB99-7E81-EC92295A98CF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="" xmlns:a16="http://schemas.microsoft.com/office/drawing/2014/main" id="{048859B9-0335-6E9C-EDDD-156A4CF20372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="" xmlns:a16="http://schemas.microsoft.com/office/drawing/2014/main" id="{8847A478-6F1A-2B37-E249-F4F7C0C2EB3B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15A511A-4FC8-1EC5-7E73-751C372EF8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24743" y="4079548"/>
            <a:ext cx="773724" cy="86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146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852267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4" cy="1870640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CB632301-C30C-2073-FBA1-E74C18172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794" y="3401754"/>
            <a:ext cx="5330825" cy="290469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4">
            <a:extLst>
              <a:ext uri="{FF2B5EF4-FFF2-40B4-BE49-F238E27FC236}">
                <a16:creationId xmlns="" xmlns:a16="http://schemas.microsoft.com/office/drawing/2014/main" id="{55686E08-534E-D526-0FFD-56C6BA3E59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01753"/>
            <a:ext cx="5330825" cy="2904699"/>
          </a:xfrm>
        </p:spPr>
        <p:txBody>
          <a:bodyPr/>
          <a:lstStyle/>
          <a:p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5E1A8105-1CC0-2D67-9D5F-867332BD9C0F}"/>
              </a:ext>
            </a:extLst>
          </p:cNvPr>
          <p:cNvSpPr/>
          <p:nvPr userDrawn="1"/>
        </p:nvSpPr>
        <p:spPr>
          <a:xfrm rot="5400000">
            <a:off x="11638649" y="2137250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144CA2DE-B638-C9D8-28F2-61B631482096}"/>
              </a:ext>
            </a:extLst>
          </p:cNvPr>
          <p:cNvSpPr/>
          <p:nvPr userDrawn="1"/>
        </p:nvSpPr>
        <p:spPr>
          <a:xfrm rot="5400000">
            <a:off x="11638649" y="160233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04F76072-36C5-BA83-C2EC-1E6650A9D181}"/>
              </a:ext>
            </a:extLst>
          </p:cNvPr>
          <p:cNvSpPr/>
          <p:nvPr userDrawn="1"/>
        </p:nvSpPr>
        <p:spPr>
          <a:xfrm rot="5400000">
            <a:off x="11639658" y="1869792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6B9650B1-B4F2-098C-E872-59521CC840B0}"/>
              </a:ext>
            </a:extLst>
          </p:cNvPr>
          <p:cNvSpPr/>
          <p:nvPr userDrawn="1"/>
        </p:nvSpPr>
        <p:spPr>
          <a:xfrm rot="5400000">
            <a:off x="11638649" y="293962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BE6B430B-3467-EEB3-665F-1867E88D39FA}"/>
              </a:ext>
            </a:extLst>
          </p:cNvPr>
          <p:cNvSpPr/>
          <p:nvPr userDrawn="1"/>
        </p:nvSpPr>
        <p:spPr>
          <a:xfrm rot="5400000">
            <a:off x="11638649" y="2404708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1F0B14B5-6FA4-0A14-177E-4FE019B28EE3}"/>
              </a:ext>
            </a:extLst>
          </p:cNvPr>
          <p:cNvSpPr/>
          <p:nvPr userDrawn="1"/>
        </p:nvSpPr>
        <p:spPr>
          <a:xfrm rot="5400000">
            <a:off x="11639658" y="2672166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54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F67EE83A-8F15-6AC4-FE68-47EFD31065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946215" y="5140094"/>
            <a:ext cx="6790767" cy="1244903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l">
              <a:buNone/>
              <a:defRPr>
                <a:solidFill>
                  <a:schemeClr val="tx2"/>
                </a:solidFill>
              </a:defRPr>
            </a:lvl2pPr>
            <a:lvl3pPr marL="914400" indent="0" algn="l">
              <a:buNone/>
              <a:defRPr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2"/>
                </a:solidFill>
              </a:defRPr>
            </a:lvl4pPr>
            <a:lvl5pPr marL="1828800" indent="0" algn="l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Рисунок 4">
            <a:extLst>
              <a:ext uri="{FF2B5EF4-FFF2-40B4-BE49-F238E27FC236}">
                <a16:creationId xmlns="" xmlns:a16="http://schemas.microsoft.com/office/drawing/2014/main" id="{E7FE3A3C-00A8-BD16-CC3C-E2E4CFD240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3751" y="3845858"/>
            <a:ext cx="3307978" cy="253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0EA513C8-E6F5-5F09-A984-0F4D020AFE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3751" y="400120"/>
            <a:ext cx="6790767" cy="1244903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 marL="0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r"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="" xmlns:a16="http://schemas.microsoft.com/office/drawing/2014/main" id="{1B37C7AA-0057-0F9D-FDDE-6E0A810545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41598" y="400120"/>
            <a:ext cx="3307978" cy="253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EDDAB7F-2B86-5BF9-3AEC-EF3DBEE6DC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38575" y="2379663"/>
            <a:ext cx="4403725" cy="2460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A0E6CB1B-63CF-4E8D-EEFC-EF6AA275C1B8}"/>
              </a:ext>
            </a:extLst>
          </p:cNvPr>
          <p:cNvSpPr/>
          <p:nvPr userDrawn="1"/>
        </p:nvSpPr>
        <p:spPr>
          <a:xfrm rot="5400000">
            <a:off x="7333330" y="1114476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5D0FBE4A-956F-22A4-B30D-1FC05A7F9695}"/>
              </a:ext>
            </a:extLst>
          </p:cNvPr>
          <p:cNvSpPr/>
          <p:nvPr userDrawn="1"/>
        </p:nvSpPr>
        <p:spPr>
          <a:xfrm rot="5400000">
            <a:off x="7334339" y="138193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3B86CEA2-177B-7714-84A1-6D64A1699194}"/>
              </a:ext>
            </a:extLst>
          </p:cNvPr>
          <p:cNvSpPr/>
          <p:nvPr userDrawn="1"/>
        </p:nvSpPr>
        <p:spPr>
          <a:xfrm rot="5400000">
            <a:off x="7331312" y="565439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746D9EA5-DB57-4680-FDBB-7E02934171C0}"/>
              </a:ext>
            </a:extLst>
          </p:cNvPr>
          <p:cNvSpPr/>
          <p:nvPr userDrawn="1"/>
        </p:nvSpPr>
        <p:spPr>
          <a:xfrm rot="5400000">
            <a:off x="7332321" y="832897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2CFA7EC8-AB4C-FED5-C710-906D15A6375D}"/>
              </a:ext>
            </a:extLst>
          </p:cNvPr>
          <p:cNvSpPr/>
          <p:nvPr userDrawn="1"/>
        </p:nvSpPr>
        <p:spPr>
          <a:xfrm rot="5400000">
            <a:off x="4633673" y="5825050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74CCDD24-53AC-6BF1-3BD3-B0A2C8B48A84}"/>
              </a:ext>
            </a:extLst>
          </p:cNvPr>
          <p:cNvSpPr/>
          <p:nvPr userDrawn="1"/>
        </p:nvSpPr>
        <p:spPr>
          <a:xfrm rot="5400000">
            <a:off x="4634682" y="6092508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36E52B4E-1726-EF3F-CBCA-77C2075B99A8}"/>
              </a:ext>
            </a:extLst>
          </p:cNvPr>
          <p:cNvSpPr/>
          <p:nvPr userDrawn="1"/>
        </p:nvSpPr>
        <p:spPr>
          <a:xfrm rot="5400000">
            <a:off x="4631655" y="5276013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1465838C-B23F-1EA9-5308-9C628712DAF7}"/>
              </a:ext>
            </a:extLst>
          </p:cNvPr>
          <p:cNvSpPr/>
          <p:nvPr userDrawn="1"/>
        </p:nvSpPr>
        <p:spPr>
          <a:xfrm rot="5400000">
            <a:off x="4632664" y="5543471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127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5C75DCCC-847F-6897-B9FA-8E22A34F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61" y="281291"/>
            <a:ext cx="10858993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76A53E0B-C0D6-EE65-7105-22CAAB7ED2F0}"/>
              </a:ext>
            </a:extLst>
          </p:cNvPr>
          <p:cNvGrpSpPr/>
          <p:nvPr userDrawn="1"/>
        </p:nvGrpSpPr>
        <p:grpSpPr>
          <a:xfrm>
            <a:off x="532106" y="220795"/>
            <a:ext cx="11019433" cy="1446553"/>
            <a:chOff x="523200" y="357295"/>
            <a:chExt cx="11019433" cy="1446553"/>
          </a:xfrm>
          <a:solidFill>
            <a:schemeClr val="bg1">
              <a:lumMod val="95000"/>
            </a:schemeClr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1178F38F-CA29-F2AA-ACE5-15175A941F6B}"/>
                </a:ext>
              </a:extLst>
            </p:cNvPr>
            <p:cNvSpPr/>
            <p:nvPr userDrawn="1"/>
          </p:nvSpPr>
          <p:spPr>
            <a:xfrm>
              <a:off x="523200" y="357295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6AEE27A7-F4B0-506F-CBF2-9F9E4020176B}"/>
                </a:ext>
              </a:extLst>
            </p:cNvPr>
            <p:cNvSpPr/>
            <p:nvPr userDrawn="1"/>
          </p:nvSpPr>
          <p:spPr>
            <a:xfrm rot="5400000">
              <a:off x="-135858" y="1025990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71FB71FA-5461-6E2D-CD00-5F3A9382223C}"/>
                </a:ext>
              </a:extLst>
            </p:cNvPr>
            <p:cNvSpPr/>
            <p:nvPr userDrawn="1"/>
          </p:nvSpPr>
          <p:spPr>
            <a:xfrm rot="5400000">
              <a:off x="10764370" y="1025991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AE0A2D73-C258-BC22-4D43-5C4DC3446B47}"/>
                </a:ext>
              </a:extLst>
            </p:cNvPr>
            <p:cNvSpPr/>
            <p:nvPr userDrawn="1"/>
          </p:nvSpPr>
          <p:spPr>
            <a:xfrm>
              <a:off x="527099" y="1685048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69951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15D00E87-AFE6-7AE5-371D-CC21936B6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050" y="1306286"/>
            <a:ext cx="6497637" cy="534702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50972DE-F3E2-63C4-74F8-E025884948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70688" y="214313"/>
            <a:ext cx="4960937" cy="62452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FBF6AED3-6FC8-6F80-316A-99DBCBF7A6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51" y="178605"/>
            <a:ext cx="6497638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BE01A6FA-AABD-D437-75F7-9C2AEA67E629}"/>
              </a:ext>
            </a:extLst>
          </p:cNvPr>
          <p:cNvGrpSpPr/>
          <p:nvPr userDrawn="1"/>
        </p:nvGrpSpPr>
        <p:grpSpPr>
          <a:xfrm rot="5400000">
            <a:off x="10963554" y="1044415"/>
            <a:ext cx="2329132" cy="240303"/>
            <a:chOff x="10887" y="6351002"/>
            <a:chExt cx="4810495" cy="516648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72695318-61E3-68C9-8AC5-1E30DD8FE1D8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FFAD6B51-6CFE-75B2-2C63-FA66184CE0F5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22C8C741-AA99-B114-2652-4F510CD3EC8C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961E48EC-BE19-04BB-AE34-E758D2F84C5C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AAD8B9F5-4D2F-4296-18CB-D972B6FA28DF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8AE683E8-53A5-54F4-381D-7E92D173DF73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99F3A38F-1EBE-C7F1-606A-269DD9C9EEED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D896B601-EEE0-B22F-A839-087A1554245B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B1FF6881-7951-F778-4568-26DFA80A039B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7A1F192C-C20D-34EB-1FE8-393B4C921A4E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726886C-5966-77B7-7315-CC1F62B8FA58}"/>
              </a:ext>
            </a:extLst>
          </p:cNvPr>
          <p:cNvSpPr/>
          <p:nvPr userDrawn="1"/>
        </p:nvSpPr>
        <p:spPr>
          <a:xfrm rot="5400000">
            <a:off x="12046362" y="2375507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44BED95-5AA3-F534-CE4F-4C2EFEF60B26}"/>
              </a:ext>
            </a:extLst>
          </p:cNvPr>
          <p:cNvSpPr/>
          <p:nvPr userDrawn="1"/>
        </p:nvSpPr>
        <p:spPr>
          <a:xfrm rot="5400000">
            <a:off x="12047371" y="2642965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5966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A0ED5E6-B22C-7B6B-3334-5C31211B5B54}"/>
              </a:ext>
            </a:extLst>
          </p:cNvPr>
          <p:cNvGrpSpPr/>
          <p:nvPr userDrawn="1"/>
        </p:nvGrpSpPr>
        <p:grpSpPr>
          <a:xfrm>
            <a:off x="-11267" y="-1"/>
            <a:ext cx="12203267" cy="6858001"/>
            <a:chOff x="-11267" y="-1"/>
            <a:chExt cx="12203267" cy="6858001"/>
          </a:xfrm>
          <a:solidFill>
            <a:schemeClr val="bg1">
              <a:lumMod val="95000"/>
            </a:schemeClr>
          </a:solidFill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712765BB-A450-B35A-0556-ADF116DD1E43}"/>
                </a:ext>
              </a:extLst>
            </p:cNvPr>
            <p:cNvSpPr/>
            <p:nvPr userDrawn="1"/>
          </p:nvSpPr>
          <p:spPr>
            <a:xfrm>
              <a:off x="0" y="1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A1E7E1C5-C78A-D51A-BF47-979EF215CBFD}"/>
                </a:ext>
              </a:extLst>
            </p:cNvPr>
            <p:cNvSpPr/>
            <p:nvPr userDrawn="1"/>
          </p:nvSpPr>
          <p:spPr>
            <a:xfrm>
              <a:off x="0" y="6578930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837C1A66-87E6-DDD2-CEEF-259DD6BFCE0E}"/>
                </a:ext>
              </a:extLst>
            </p:cNvPr>
            <p:cNvSpPr/>
            <p:nvPr userDrawn="1"/>
          </p:nvSpPr>
          <p:spPr>
            <a:xfrm rot="5400000">
              <a:off x="-3298067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F859AEE2-5B2F-26B5-4A31-4EB679381B8C}"/>
                </a:ext>
              </a:extLst>
            </p:cNvPr>
            <p:cNvSpPr/>
            <p:nvPr userDrawn="1"/>
          </p:nvSpPr>
          <p:spPr>
            <a:xfrm rot="5400000">
              <a:off x="8620800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00159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937E3C77-DAE9-9D9A-9C72-6F7D0F4657B4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34EF17AC-30FF-0209-21B7-A153A7D34709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D89A019-2C34-69F6-9B3D-848A7E3DC912}"/>
              </a:ext>
            </a:extLst>
          </p:cNvPr>
          <p:cNvSpPr/>
          <p:nvPr userDrawn="1"/>
        </p:nvSpPr>
        <p:spPr>
          <a:xfrm>
            <a:off x="425302" y="0"/>
            <a:ext cx="5084501" cy="6857999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="" xmlns:a16="http://schemas.microsoft.com/office/drawing/2014/main" id="{F680884E-A645-A7D1-CA66-6034C6343CD3}"/>
              </a:ext>
            </a:extLst>
          </p:cNvPr>
          <p:cNvGrpSpPr/>
          <p:nvPr userDrawn="1"/>
        </p:nvGrpSpPr>
        <p:grpSpPr>
          <a:xfrm>
            <a:off x="-13293" y="5284981"/>
            <a:ext cx="12257115" cy="1203674"/>
            <a:chOff x="-13293" y="5284981"/>
            <a:chExt cx="12257115" cy="120367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064CDED5-5528-C42D-E9CE-EF4D2C2D1808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32E44BE6-BED4-466D-1AED-579F9349342E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B1EE3AB3-4407-1BEA-4583-D87FE53EE1DE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530F88B7-60B7-98D6-9775-320E80B95878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2CF930A1-7D24-44E5-7BB5-D16A09A0FA07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359A3FFC-1876-9856-06B5-5480D736FD2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14C3CD81-2630-33B9-FECC-4546A65EC7D4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5416DB94-529C-0D28-AC2C-CE08CEFCF92B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4735C919-CFF1-2612-0667-5F0B0AABF86C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2FCD59A2-44BB-4258-67B3-09E6A9EE7D97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711A5ED3-1920-BB91-3CF7-C21D567614F1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0D6244C2-F3B9-EEA2-DBD3-69658E13E982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225EA9F7-508B-0838-A0D6-A0F42CDD93C6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6565D2EF-AF31-AB11-C552-5B490E46F086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CCC805F0-16AD-7E4F-8A12-2B9942BBC4DA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148B5FD5-D489-81BC-82D4-42424647249A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1F9C56CD-A32A-56A1-9447-580B60C5C945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1153478D-F7C5-3C0F-1800-E7F5C28DCB87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DCAAC707-273B-F7A8-AC97-661815B82F6E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02A1B1F3-7C93-004C-083A-BFAB177EA547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781540B8-2A86-2B90-6D8C-FBC7346C21F8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ADB037CB-2F50-8124-B770-85C9FF8D3F17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89C2F453-DAC8-2C45-CA9D-D91E7F8D87F0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86082C8C-DC0A-D210-2713-F190ADCFCD73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43A0CC32-B344-6353-C676-A6CCAF561238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="" xmlns:a16="http://schemas.microsoft.com/office/drawing/2014/main" id="{50F8EF5E-3F35-87B1-13BD-77692E553D31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="" xmlns:a16="http://schemas.microsoft.com/office/drawing/2014/main" id="{F60ECEE4-8DBC-ED80-6078-7B83D203CFEC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="" xmlns:a16="http://schemas.microsoft.com/office/drawing/2014/main" id="{53DE536C-4E25-4AC8-9B18-805D1A17BCD9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="" xmlns:a16="http://schemas.microsoft.com/office/drawing/2014/main" id="{6BA80B6A-CD69-723E-4EE8-AA80B49F7942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="" xmlns:a16="http://schemas.microsoft.com/office/drawing/2014/main" id="{B0A62B40-5370-065A-F368-1B16755543C4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="" xmlns:a16="http://schemas.microsoft.com/office/drawing/2014/main" id="{715CA73C-A3F4-BE11-BA8B-F1C4F4270BB2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="" xmlns:a16="http://schemas.microsoft.com/office/drawing/2014/main" id="{511E20CB-1A3C-FF86-7AD2-81B5ACAB1EEB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="" xmlns:a16="http://schemas.microsoft.com/office/drawing/2014/main" id="{084E4290-242D-E02B-B4CE-632B3C50301D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="" xmlns:a16="http://schemas.microsoft.com/office/drawing/2014/main" id="{F60DB5F6-FC0D-DCD6-7B43-62F1678A905D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="" xmlns:a16="http://schemas.microsoft.com/office/drawing/2014/main" id="{9B26EC04-E410-74D6-C38B-AD477D7C6620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="" xmlns:a16="http://schemas.microsoft.com/office/drawing/2014/main" id="{605799BC-7E9B-CC74-DDE1-9F95C6EFFE60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4B74BD83-028F-6F75-B4F2-7099AD19555F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="" xmlns:a16="http://schemas.microsoft.com/office/drawing/2014/main" id="{73116A2F-A6D6-05B4-CFD2-3EDB11130EA3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D87DCF65-0797-213F-5432-0C941A02FA2B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F8B8B89D-1F4C-CEA3-B809-311A8BDFE682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="" xmlns:a16="http://schemas.microsoft.com/office/drawing/2014/main" id="{CA6A4FDE-02C3-3A1B-C966-04D0BDBA58D7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="" xmlns:a16="http://schemas.microsoft.com/office/drawing/2014/main" id="{D5BE7D58-7977-EFA6-7475-7477100406D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="" xmlns:a16="http://schemas.microsoft.com/office/drawing/2014/main" id="{92CA43FD-636E-AAD0-C235-D85F6A8F4AC5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="" xmlns:a16="http://schemas.microsoft.com/office/drawing/2014/main" id="{BF168A32-5A4E-EB99-7E81-EC92295A98CF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="" xmlns:a16="http://schemas.microsoft.com/office/drawing/2014/main" id="{048859B9-0335-6E9C-EDDD-156A4CF20372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="" xmlns:a16="http://schemas.microsoft.com/office/drawing/2014/main" id="{8847A478-6F1A-2B37-E249-F4F7C0C2EB3B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4798D1-9B93-A0D5-C20E-13031112B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199" y="-532061"/>
            <a:ext cx="4982604" cy="142360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СЛОВА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9964D80-4043-765E-0B35-68C8D1C3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91524" y="1137231"/>
            <a:ext cx="3957603" cy="3775812"/>
          </a:xfrm>
        </p:spPr>
        <p:txBody>
          <a:bodyPr/>
          <a:lstStyle>
            <a:lvl1pPr marL="342900" indent="-342900" algn="l">
              <a:buClr>
                <a:srgbClr val="0AB5EC"/>
              </a:buClr>
              <a:buFont typeface="Системный шрифт, обычный"/>
              <a:buChar char="✦"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4247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FE41476-70D3-5A17-E69B-04640A32F979}"/>
              </a:ext>
            </a:extLst>
          </p:cNvPr>
          <p:cNvSpPr/>
          <p:nvPr userDrawn="1"/>
        </p:nvSpPr>
        <p:spPr>
          <a:xfrm rot="5400000">
            <a:off x="-3352747" y="3351377"/>
            <a:ext cx="6858002" cy="155249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5014590-9C95-74FA-AE7A-A100226E9D4E}"/>
              </a:ext>
            </a:extLst>
          </p:cNvPr>
          <p:cNvSpPr/>
          <p:nvPr userDrawn="1"/>
        </p:nvSpPr>
        <p:spPr>
          <a:xfrm rot="16200000">
            <a:off x="-2606144" y="2684024"/>
            <a:ext cx="6904071" cy="1463184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2134604B-DEA5-DD12-116E-7246A3EF3E85}"/>
              </a:ext>
            </a:extLst>
          </p:cNvPr>
          <p:cNvGrpSpPr/>
          <p:nvPr userDrawn="1"/>
        </p:nvGrpSpPr>
        <p:grpSpPr>
          <a:xfrm>
            <a:off x="-13293" y="5559301"/>
            <a:ext cx="12257115" cy="1203674"/>
            <a:chOff x="-13293" y="5284981"/>
            <a:chExt cx="12257115" cy="120367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DB4D42B2-A868-8B5B-242A-379518E60141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134146B3-2767-7DA6-A5DB-43348BE9FDB6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2236177E-DF6C-4A9C-5E96-F9FED0CC0A58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8C8A3371-6839-024A-96FB-1A238E986CE6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48A1D7FB-2179-479B-FC8D-446C4BC5C3AA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2699204C-B57D-32E7-24A9-6C1209A099E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ECC7A439-65BD-8CA4-9DE9-AD31DC25DA89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1418FFC1-1A5C-196F-F5C9-7AEBBF446289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709DCFD9-1737-EA26-4348-BA90F264E78E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FA821696-E704-08DF-5B9F-804DE0F28D23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205A904C-1D08-F65C-60C6-E75F71ED22B4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88133616-89E0-0377-D1BD-608556905ED3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EC5E1BD5-ECFC-93C8-7D9C-58B9EB0FF224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536AC8E0-59F8-B55A-B658-40F0661FCB23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35844103-9ECC-0A47-6F8F-6D42C90D1DA8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4792FC6C-E5C5-7D6E-0A64-248E568CD425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32B2A1D9-1CA7-DCA0-9546-74B92FA744CE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837B128C-35D4-936D-327F-743201159D7C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C0B4B096-D535-436B-59C7-20951B12AC62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7510FEC7-93ED-DCD6-3E1A-1BD5C8D1D958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6B967668-4ABD-166D-CD9F-3121FB8A6CA5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0099E1E1-A466-5568-263C-53913EBD3E6D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39384177-25C9-EE8D-DF0A-8CE7534BD226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0BB78CA9-83BA-46BB-0A68-B97E0C9D8AB0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6AECFEFA-6C94-0DC2-E8F8-1BB780C16921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EC2B6C74-2546-8121-97A0-0E6A22232229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2CC31384-C41C-E84D-910D-02B53D619B0F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FAF3795A-14B0-7CFE-BB87-E286C6E71C47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3CC15C59-E510-524D-3327-4DFB168D2048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2D845F95-43A1-ED89-8BD0-B76497566DB8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4CA29D99-689B-684E-4B00-662CCD113429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1101A179-8539-A17E-215B-C583A9730D91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16AE66AF-E9EF-6B63-3EEF-42D8EE910BD3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32839AA3-DC59-2D42-881F-A60139468C92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E749FDAC-892C-32A4-11D2-33D4BD10EAE1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85850BAB-7767-8AA3-4F80-562FA10AD1AA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CD0786E5-7254-29BD-FB33-B3FDE1310920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="" xmlns:a16="http://schemas.microsoft.com/office/drawing/2014/main" id="{312AF986-7005-8BA9-FD8F-D400AD496004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="" xmlns:a16="http://schemas.microsoft.com/office/drawing/2014/main" id="{7A3F9702-A620-7BE4-8EA5-2EF4BB1712CD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="" xmlns:a16="http://schemas.microsoft.com/office/drawing/2014/main" id="{6AB32B0F-95EB-9E13-33D6-AFD3D95FB019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6B6B97DA-C5B8-56BB-068E-870A6BB28281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A0713FA4-CB65-95D6-69DA-66CC774225B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="" xmlns:a16="http://schemas.microsoft.com/office/drawing/2014/main" id="{18B4D365-3C52-E5AC-8563-28FA42F93A7A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="" xmlns:a16="http://schemas.microsoft.com/office/drawing/2014/main" id="{1480BB1D-2AE7-AC7F-369A-B0FED5FE24E2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="" xmlns:a16="http://schemas.microsoft.com/office/drawing/2014/main" id="{4CB8BBA2-1816-5457-798D-6175F3404087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524D6AB9-E615-BBDE-1DD1-AB10043F0F3E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662674" y="2050709"/>
            <a:ext cx="4982604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САМОЕ ГЛАВНОЕ</a:t>
            </a:r>
          </a:p>
        </p:txBody>
      </p:sp>
      <p:sp>
        <p:nvSpPr>
          <p:cNvPr id="56" name="Текст 55">
            <a:extLst>
              <a:ext uri="{FF2B5EF4-FFF2-40B4-BE49-F238E27FC236}">
                <a16:creationId xmlns="" xmlns:a16="http://schemas.microsoft.com/office/drawing/2014/main" id="{C4F218B0-EA38-6324-AE4E-7A6A18819E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2730" y="411720"/>
            <a:ext cx="10202095" cy="4982605"/>
          </a:xfrm>
        </p:spPr>
        <p:txBody>
          <a:bodyPr/>
          <a:lstStyle>
            <a:lvl1pPr marL="457200" indent="-457200">
              <a:buClr>
                <a:srgbClr val="0AB5EC"/>
              </a:buClr>
              <a:buFont typeface="Системный шрифт, обычный"/>
              <a:buChar char="✦"/>
              <a:defRPr/>
            </a:lvl1pPr>
            <a:lvl2pPr marL="800100" indent="-342900">
              <a:buClr>
                <a:srgbClr val="0AB5EC"/>
              </a:buClr>
              <a:buFont typeface="Системный шрифт, обычный"/>
              <a:buChar char="✦"/>
              <a:defRPr/>
            </a:lvl2pPr>
            <a:lvl3pPr marL="1257300" indent="-342900">
              <a:buClr>
                <a:srgbClr val="0AB5EC"/>
              </a:buClr>
              <a:buFont typeface="Системный шрифт, обычный"/>
              <a:buChar char="✦"/>
              <a:defRPr/>
            </a:lvl3pPr>
            <a:lvl4pPr marL="1657350" indent="-285750">
              <a:buClr>
                <a:srgbClr val="0AB5EC"/>
              </a:buClr>
              <a:buFont typeface="Системный шрифт, обычный"/>
              <a:buChar char="✦"/>
              <a:defRPr/>
            </a:lvl4pPr>
            <a:lvl5pPr marL="2114550" indent="-285750">
              <a:buClr>
                <a:srgbClr val="0AB5EC"/>
              </a:buClr>
              <a:buFont typeface="Системный шрифт, обычный"/>
              <a:buChar char="✦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89146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FE41476-70D3-5A17-E69B-04640A32F979}"/>
              </a:ext>
            </a:extLst>
          </p:cNvPr>
          <p:cNvSpPr/>
          <p:nvPr userDrawn="1"/>
        </p:nvSpPr>
        <p:spPr>
          <a:xfrm rot="5400000">
            <a:off x="-3217461" y="3216091"/>
            <a:ext cx="6858002" cy="425822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A821696-E704-08DF-5B9F-804DE0F28D23}"/>
              </a:ext>
            </a:extLst>
          </p:cNvPr>
          <p:cNvSpPr/>
          <p:nvPr userDrawn="1"/>
        </p:nvSpPr>
        <p:spPr>
          <a:xfrm rot="5400000">
            <a:off x="1182352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05A904C-1D08-F65C-60C6-E75F71ED22B4}"/>
              </a:ext>
            </a:extLst>
          </p:cNvPr>
          <p:cNvSpPr/>
          <p:nvPr userDrawn="1"/>
        </p:nvSpPr>
        <p:spPr>
          <a:xfrm rot="5400000">
            <a:off x="584753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88133616-89E0-0377-D1BD-608556905ED3}"/>
              </a:ext>
            </a:extLst>
          </p:cNvPr>
          <p:cNvSpPr/>
          <p:nvPr userDrawn="1"/>
        </p:nvSpPr>
        <p:spPr>
          <a:xfrm rot="5400000">
            <a:off x="1182352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C5E1BD5-ECFC-93C8-7D9C-58B9EB0FF224}"/>
              </a:ext>
            </a:extLst>
          </p:cNvPr>
          <p:cNvSpPr/>
          <p:nvPr userDrawn="1"/>
        </p:nvSpPr>
        <p:spPr>
          <a:xfrm rot="5400000">
            <a:off x="584753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36AC8E0-59F8-B55A-B658-40F0661FCB23}"/>
              </a:ext>
            </a:extLst>
          </p:cNvPr>
          <p:cNvSpPr/>
          <p:nvPr userDrawn="1"/>
        </p:nvSpPr>
        <p:spPr>
          <a:xfrm rot="5400000">
            <a:off x="1182352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5844103-9ECC-0A47-6F8F-6D42C90D1DA8}"/>
              </a:ext>
            </a:extLst>
          </p:cNvPr>
          <p:cNvSpPr/>
          <p:nvPr userDrawn="1"/>
        </p:nvSpPr>
        <p:spPr>
          <a:xfrm rot="5400000">
            <a:off x="584753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2CC31384-C41C-E84D-910D-02B53D619B0F}"/>
              </a:ext>
            </a:extLst>
          </p:cNvPr>
          <p:cNvSpPr/>
          <p:nvPr userDrawn="1"/>
        </p:nvSpPr>
        <p:spPr>
          <a:xfrm rot="5400000">
            <a:off x="1189000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FAF3795A-14B0-7CFE-BB87-E286C6E71C47}"/>
              </a:ext>
            </a:extLst>
          </p:cNvPr>
          <p:cNvSpPr/>
          <p:nvPr userDrawn="1"/>
        </p:nvSpPr>
        <p:spPr>
          <a:xfrm rot="5400000">
            <a:off x="-1380606" y="3851859"/>
            <a:ext cx="4811199" cy="1201084"/>
          </a:xfrm>
          <a:prstGeom prst="rect">
            <a:avLst/>
          </a:prstGeom>
          <a:solidFill>
            <a:srgbClr val="4DC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3CC15C59-E510-524D-3327-4DFB168D2048}"/>
              </a:ext>
            </a:extLst>
          </p:cNvPr>
          <p:cNvSpPr/>
          <p:nvPr userDrawn="1"/>
        </p:nvSpPr>
        <p:spPr>
          <a:xfrm rot="5400000">
            <a:off x="591401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2D845F95-43A1-ED89-8BD0-B76497566DB8}"/>
              </a:ext>
            </a:extLst>
          </p:cNvPr>
          <p:cNvSpPr/>
          <p:nvPr userDrawn="1"/>
        </p:nvSpPr>
        <p:spPr>
          <a:xfrm rot="5400000">
            <a:off x="1189000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4CA29D99-689B-684E-4B00-662CCD113429}"/>
              </a:ext>
            </a:extLst>
          </p:cNvPr>
          <p:cNvSpPr/>
          <p:nvPr userDrawn="1"/>
        </p:nvSpPr>
        <p:spPr>
          <a:xfrm rot="5400000">
            <a:off x="591401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101A179-8539-A17E-215B-C583A9730D91}"/>
              </a:ext>
            </a:extLst>
          </p:cNvPr>
          <p:cNvSpPr/>
          <p:nvPr userDrawn="1"/>
        </p:nvSpPr>
        <p:spPr>
          <a:xfrm rot="5400000">
            <a:off x="1189000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16AE66AF-E9EF-6B63-3EEF-42D8EE910BD3}"/>
              </a:ext>
            </a:extLst>
          </p:cNvPr>
          <p:cNvSpPr/>
          <p:nvPr userDrawn="1"/>
        </p:nvSpPr>
        <p:spPr>
          <a:xfrm rot="5400000">
            <a:off x="591401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32839AA3-DC59-2D42-881F-A60139468C92}"/>
              </a:ext>
            </a:extLst>
          </p:cNvPr>
          <p:cNvSpPr/>
          <p:nvPr userDrawn="1"/>
        </p:nvSpPr>
        <p:spPr>
          <a:xfrm rot="5400000">
            <a:off x="1194048" y="516866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E749FDAC-892C-32A4-11D2-33D4BD10EAE1}"/>
              </a:ext>
            </a:extLst>
          </p:cNvPr>
          <p:cNvSpPr/>
          <p:nvPr userDrawn="1"/>
        </p:nvSpPr>
        <p:spPr>
          <a:xfrm rot="5400000">
            <a:off x="1193292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85850BAB-7767-8AA3-4F80-562FA10AD1AA}"/>
              </a:ext>
            </a:extLst>
          </p:cNvPr>
          <p:cNvSpPr/>
          <p:nvPr userDrawn="1"/>
        </p:nvSpPr>
        <p:spPr>
          <a:xfrm rot="5400000">
            <a:off x="595693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CD0786E5-7254-29BD-FB33-B3FDE1310920}"/>
              </a:ext>
            </a:extLst>
          </p:cNvPr>
          <p:cNvSpPr/>
          <p:nvPr userDrawn="1"/>
        </p:nvSpPr>
        <p:spPr>
          <a:xfrm rot="5400000">
            <a:off x="1193292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312AF986-7005-8BA9-FD8F-D400AD496004}"/>
              </a:ext>
            </a:extLst>
          </p:cNvPr>
          <p:cNvSpPr/>
          <p:nvPr userDrawn="1"/>
        </p:nvSpPr>
        <p:spPr>
          <a:xfrm rot="5400000">
            <a:off x="595693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7A3F9702-A620-7BE4-8EA5-2EF4BB1712CD}"/>
              </a:ext>
            </a:extLst>
          </p:cNvPr>
          <p:cNvSpPr/>
          <p:nvPr userDrawn="1"/>
        </p:nvSpPr>
        <p:spPr>
          <a:xfrm rot="5400000">
            <a:off x="1193292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6AB32B0F-95EB-9E13-33D6-AFD3D95FB019}"/>
              </a:ext>
            </a:extLst>
          </p:cNvPr>
          <p:cNvSpPr/>
          <p:nvPr userDrawn="1"/>
        </p:nvSpPr>
        <p:spPr>
          <a:xfrm rot="5400000">
            <a:off x="595693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6B6B97DA-C5B8-56BB-068E-870A6BB28281}"/>
              </a:ext>
            </a:extLst>
          </p:cNvPr>
          <p:cNvSpPr/>
          <p:nvPr userDrawn="1"/>
        </p:nvSpPr>
        <p:spPr>
          <a:xfrm rot="5400000">
            <a:off x="1193292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A0713FA4-CB65-95D6-69DA-66CC774225B7}"/>
              </a:ext>
            </a:extLst>
          </p:cNvPr>
          <p:cNvSpPr/>
          <p:nvPr userDrawn="1"/>
        </p:nvSpPr>
        <p:spPr>
          <a:xfrm rot="5400000">
            <a:off x="595693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18B4D365-3C52-E5AC-8563-28FA42F93A7A}"/>
              </a:ext>
            </a:extLst>
          </p:cNvPr>
          <p:cNvSpPr/>
          <p:nvPr userDrawn="1"/>
        </p:nvSpPr>
        <p:spPr>
          <a:xfrm rot="5400000">
            <a:off x="1197584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1480BB1D-2AE7-AC7F-369A-B0FED5FE24E2}"/>
              </a:ext>
            </a:extLst>
          </p:cNvPr>
          <p:cNvSpPr/>
          <p:nvPr userDrawn="1"/>
        </p:nvSpPr>
        <p:spPr>
          <a:xfrm rot="5400000">
            <a:off x="599985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5014590-9C95-74FA-AE7A-A100226E9D4E}"/>
              </a:ext>
            </a:extLst>
          </p:cNvPr>
          <p:cNvSpPr/>
          <p:nvPr userDrawn="1"/>
        </p:nvSpPr>
        <p:spPr>
          <a:xfrm rot="16200000">
            <a:off x="-1143002" y="1531036"/>
            <a:ext cx="4335992" cy="1201085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274054" y="1727403"/>
            <a:ext cx="4335993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ОПОРНЫЙ КОНСПЕКТ</a:t>
            </a:r>
          </a:p>
        </p:txBody>
      </p:sp>
      <p:sp>
        <p:nvSpPr>
          <p:cNvPr id="54" name="Заголовок 1">
            <a:extLst>
              <a:ext uri="{FF2B5EF4-FFF2-40B4-BE49-F238E27FC236}">
                <a16:creationId xmlns="" xmlns:a16="http://schemas.microsoft.com/office/drawing/2014/main" id="{603EE70C-79A2-D14B-BD2F-9B9DA563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359" y="281291"/>
            <a:ext cx="9448095" cy="1325563"/>
          </a:xfrm>
        </p:spPr>
        <p:txBody>
          <a:bodyPr>
            <a:normAutofit/>
          </a:bodyPr>
          <a:lstStyle>
            <a:lvl1pPr algn="just">
              <a:defRPr sz="29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262AD2E9-F33B-4D87-4340-C4DDC452AEE8}"/>
              </a:ext>
            </a:extLst>
          </p:cNvPr>
          <p:cNvGrpSpPr/>
          <p:nvPr userDrawn="1"/>
        </p:nvGrpSpPr>
        <p:grpSpPr>
          <a:xfrm>
            <a:off x="1963850" y="220795"/>
            <a:ext cx="9587689" cy="1446553"/>
            <a:chOff x="523200" y="357295"/>
            <a:chExt cx="11019433" cy="1446553"/>
          </a:xfrm>
          <a:solidFill>
            <a:srgbClr val="B2B8C2"/>
          </a:solidFill>
        </p:grpSpPr>
        <p:sp>
          <p:nvSpPr>
            <p:cNvPr id="57" name="Прямоугольник 56">
              <a:extLst>
                <a:ext uri="{FF2B5EF4-FFF2-40B4-BE49-F238E27FC236}">
                  <a16:creationId xmlns="" xmlns:a16="http://schemas.microsoft.com/office/drawing/2014/main" id="{53A72E87-67AB-6FB9-19EF-92701FC68714}"/>
                </a:ext>
              </a:extLst>
            </p:cNvPr>
            <p:cNvSpPr/>
            <p:nvPr userDrawn="1"/>
          </p:nvSpPr>
          <p:spPr>
            <a:xfrm>
              <a:off x="523200" y="357295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33BCDCE9-F56D-81AC-A62E-DC209B73BEB1}"/>
                </a:ext>
              </a:extLst>
            </p:cNvPr>
            <p:cNvSpPr/>
            <p:nvPr userDrawn="1"/>
          </p:nvSpPr>
          <p:spPr>
            <a:xfrm rot="5400000">
              <a:off x="-135858" y="1025990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E58C56CE-B3AC-651B-9470-AE6547CF4B3E}"/>
                </a:ext>
              </a:extLst>
            </p:cNvPr>
            <p:cNvSpPr/>
            <p:nvPr userDrawn="1"/>
          </p:nvSpPr>
          <p:spPr>
            <a:xfrm rot="5400000">
              <a:off x="10764370" y="1025991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="" xmlns:a16="http://schemas.microsoft.com/office/drawing/2014/main" id="{02725A5E-4B6E-EF11-8BF1-014E2A75E355}"/>
                </a:ext>
              </a:extLst>
            </p:cNvPr>
            <p:cNvSpPr/>
            <p:nvPr userDrawn="1"/>
          </p:nvSpPr>
          <p:spPr>
            <a:xfrm>
              <a:off x="527099" y="1685048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3" name="Вертикальный объект 62">
            <a:extLst>
              <a:ext uri="{FF2B5EF4-FFF2-40B4-BE49-F238E27FC236}">
                <a16:creationId xmlns="" xmlns:a16="http://schemas.microsoft.com/office/drawing/2014/main" id="{A41EE144-4D76-AD77-EA53-1B39447EF50B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>
          <a:xfrm>
            <a:off x="2066925" y="2046288"/>
            <a:ext cx="9380538" cy="38750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98190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FE41476-70D3-5A17-E69B-04640A32F979}"/>
              </a:ext>
            </a:extLst>
          </p:cNvPr>
          <p:cNvSpPr/>
          <p:nvPr userDrawn="1"/>
        </p:nvSpPr>
        <p:spPr>
          <a:xfrm rot="5400000">
            <a:off x="-3217461" y="3216091"/>
            <a:ext cx="6858002" cy="425822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A821696-E704-08DF-5B9F-804DE0F28D23}"/>
              </a:ext>
            </a:extLst>
          </p:cNvPr>
          <p:cNvSpPr/>
          <p:nvPr userDrawn="1"/>
        </p:nvSpPr>
        <p:spPr>
          <a:xfrm rot="5400000">
            <a:off x="1182352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05A904C-1D08-F65C-60C6-E75F71ED22B4}"/>
              </a:ext>
            </a:extLst>
          </p:cNvPr>
          <p:cNvSpPr/>
          <p:nvPr userDrawn="1"/>
        </p:nvSpPr>
        <p:spPr>
          <a:xfrm rot="5400000">
            <a:off x="584753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88133616-89E0-0377-D1BD-608556905ED3}"/>
              </a:ext>
            </a:extLst>
          </p:cNvPr>
          <p:cNvSpPr/>
          <p:nvPr userDrawn="1"/>
        </p:nvSpPr>
        <p:spPr>
          <a:xfrm rot="5400000">
            <a:off x="1182352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C5E1BD5-ECFC-93C8-7D9C-58B9EB0FF224}"/>
              </a:ext>
            </a:extLst>
          </p:cNvPr>
          <p:cNvSpPr/>
          <p:nvPr userDrawn="1"/>
        </p:nvSpPr>
        <p:spPr>
          <a:xfrm rot="5400000">
            <a:off x="584753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36AC8E0-59F8-B55A-B658-40F0661FCB23}"/>
              </a:ext>
            </a:extLst>
          </p:cNvPr>
          <p:cNvSpPr/>
          <p:nvPr userDrawn="1"/>
        </p:nvSpPr>
        <p:spPr>
          <a:xfrm rot="5400000">
            <a:off x="1182352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5844103-9ECC-0A47-6F8F-6D42C90D1DA8}"/>
              </a:ext>
            </a:extLst>
          </p:cNvPr>
          <p:cNvSpPr/>
          <p:nvPr userDrawn="1"/>
        </p:nvSpPr>
        <p:spPr>
          <a:xfrm rot="5400000">
            <a:off x="584753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2CC31384-C41C-E84D-910D-02B53D619B0F}"/>
              </a:ext>
            </a:extLst>
          </p:cNvPr>
          <p:cNvSpPr/>
          <p:nvPr userDrawn="1"/>
        </p:nvSpPr>
        <p:spPr>
          <a:xfrm rot="5400000">
            <a:off x="1189000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FAF3795A-14B0-7CFE-BB87-E286C6E71C47}"/>
              </a:ext>
            </a:extLst>
          </p:cNvPr>
          <p:cNvSpPr/>
          <p:nvPr userDrawn="1"/>
        </p:nvSpPr>
        <p:spPr>
          <a:xfrm rot="5400000">
            <a:off x="-1380606" y="3851859"/>
            <a:ext cx="4811199" cy="1201084"/>
          </a:xfrm>
          <a:prstGeom prst="rect">
            <a:avLst/>
          </a:prstGeom>
          <a:solidFill>
            <a:srgbClr val="4DC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3CC15C59-E510-524D-3327-4DFB168D2048}"/>
              </a:ext>
            </a:extLst>
          </p:cNvPr>
          <p:cNvSpPr/>
          <p:nvPr userDrawn="1"/>
        </p:nvSpPr>
        <p:spPr>
          <a:xfrm rot="5400000">
            <a:off x="591401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2D845F95-43A1-ED89-8BD0-B76497566DB8}"/>
              </a:ext>
            </a:extLst>
          </p:cNvPr>
          <p:cNvSpPr/>
          <p:nvPr userDrawn="1"/>
        </p:nvSpPr>
        <p:spPr>
          <a:xfrm rot="5400000">
            <a:off x="1189000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4CA29D99-689B-684E-4B00-662CCD113429}"/>
              </a:ext>
            </a:extLst>
          </p:cNvPr>
          <p:cNvSpPr/>
          <p:nvPr userDrawn="1"/>
        </p:nvSpPr>
        <p:spPr>
          <a:xfrm rot="5400000">
            <a:off x="591401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101A179-8539-A17E-215B-C583A9730D91}"/>
              </a:ext>
            </a:extLst>
          </p:cNvPr>
          <p:cNvSpPr/>
          <p:nvPr userDrawn="1"/>
        </p:nvSpPr>
        <p:spPr>
          <a:xfrm rot="5400000">
            <a:off x="1189000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16AE66AF-E9EF-6B63-3EEF-42D8EE910BD3}"/>
              </a:ext>
            </a:extLst>
          </p:cNvPr>
          <p:cNvSpPr/>
          <p:nvPr userDrawn="1"/>
        </p:nvSpPr>
        <p:spPr>
          <a:xfrm rot="5400000">
            <a:off x="591401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32839AA3-DC59-2D42-881F-A60139468C92}"/>
              </a:ext>
            </a:extLst>
          </p:cNvPr>
          <p:cNvSpPr/>
          <p:nvPr userDrawn="1"/>
        </p:nvSpPr>
        <p:spPr>
          <a:xfrm rot="5400000">
            <a:off x="1194048" y="516866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E749FDAC-892C-32A4-11D2-33D4BD10EAE1}"/>
              </a:ext>
            </a:extLst>
          </p:cNvPr>
          <p:cNvSpPr/>
          <p:nvPr userDrawn="1"/>
        </p:nvSpPr>
        <p:spPr>
          <a:xfrm rot="5400000">
            <a:off x="1193292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85850BAB-7767-8AA3-4F80-562FA10AD1AA}"/>
              </a:ext>
            </a:extLst>
          </p:cNvPr>
          <p:cNvSpPr/>
          <p:nvPr userDrawn="1"/>
        </p:nvSpPr>
        <p:spPr>
          <a:xfrm rot="5400000">
            <a:off x="595693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CD0786E5-7254-29BD-FB33-B3FDE1310920}"/>
              </a:ext>
            </a:extLst>
          </p:cNvPr>
          <p:cNvSpPr/>
          <p:nvPr userDrawn="1"/>
        </p:nvSpPr>
        <p:spPr>
          <a:xfrm rot="5400000">
            <a:off x="1193292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312AF986-7005-8BA9-FD8F-D400AD496004}"/>
              </a:ext>
            </a:extLst>
          </p:cNvPr>
          <p:cNvSpPr/>
          <p:nvPr userDrawn="1"/>
        </p:nvSpPr>
        <p:spPr>
          <a:xfrm rot="5400000">
            <a:off x="595693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7A3F9702-A620-7BE4-8EA5-2EF4BB1712CD}"/>
              </a:ext>
            </a:extLst>
          </p:cNvPr>
          <p:cNvSpPr/>
          <p:nvPr userDrawn="1"/>
        </p:nvSpPr>
        <p:spPr>
          <a:xfrm rot="5400000">
            <a:off x="1193292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6AB32B0F-95EB-9E13-33D6-AFD3D95FB019}"/>
              </a:ext>
            </a:extLst>
          </p:cNvPr>
          <p:cNvSpPr/>
          <p:nvPr userDrawn="1"/>
        </p:nvSpPr>
        <p:spPr>
          <a:xfrm rot="5400000">
            <a:off x="595693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6B6B97DA-C5B8-56BB-068E-870A6BB28281}"/>
              </a:ext>
            </a:extLst>
          </p:cNvPr>
          <p:cNvSpPr/>
          <p:nvPr userDrawn="1"/>
        </p:nvSpPr>
        <p:spPr>
          <a:xfrm rot="5400000">
            <a:off x="1193292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A0713FA4-CB65-95D6-69DA-66CC774225B7}"/>
              </a:ext>
            </a:extLst>
          </p:cNvPr>
          <p:cNvSpPr/>
          <p:nvPr userDrawn="1"/>
        </p:nvSpPr>
        <p:spPr>
          <a:xfrm rot="5400000">
            <a:off x="595693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18B4D365-3C52-E5AC-8563-28FA42F93A7A}"/>
              </a:ext>
            </a:extLst>
          </p:cNvPr>
          <p:cNvSpPr/>
          <p:nvPr userDrawn="1"/>
        </p:nvSpPr>
        <p:spPr>
          <a:xfrm rot="5400000">
            <a:off x="1197584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1480BB1D-2AE7-AC7F-369A-B0FED5FE24E2}"/>
              </a:ext>
            </a:extLst>
          </p:cNvPr>
          <p:cNvSpPr/>
          <p:nvPr userDrawn="1"/>
        </p:nvSpPr>
        <p:spPr>
          <a:xfrm rot="5400000">
            <a:off x="599985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5014590-9C95-74FA-AE7A-A100226E9D4E}"/>
              </a:ext>
            </a:extLst>
          </p:cNvPr>
          <p:cNvSpPr/>
          <p:nvPr userDrawn="1"/>
        </p:nvSpPr>
        <p:spPr>
          <a:xfrm rot="16200000">
            <a:off x="-1143002" y="1531036"/>
            <a:ext cx="4335992" cy="1201085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274054" y="1727403"/>
            <a:ext cx="4335993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ОПОРНЫЙ КОНСПЕКТ</a:t>
            </a:r>
          </a:p>
        </p:txBody>
      </p:sp>
      <p:sp>
        <p:nvSpPr>
          <p:cNvPr id="63" name="Вертикальный объект 62">
            <a:extLst>
              <a:ext uri="{FF2B5EF4-FFF2-40B4-BE49-F238E27FC236}">
                <a16:creationId xmlns="" xmlns:a16="http://schemas.microsoft.com/office/drawing/2014/main" id="{A41EE144-4D76-AD77-EA53-1B39447EF50B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>
          <a:xfrm>
            <a:off x="2066925" y="424424"/>
            <a:ext cx="9380538" cy="5496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98291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98248"/>
            <a:ext cx="10858994" cy="454742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EDFA4EB-1405-017A-5BE6-CE17095E5A01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A8D17CB-2F81-8FE2-DB7F-22F979385F90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56C9C8BF-D529-C701-F6C1-D4588A0CF18F}"/>
              </a:ext>
            </a:extLst>
          </p:cNvPr>
          <p:cNvGrpSpPr/>
          <p:nvPr userDrawn="1"/>
        </p:nvGrpSpPr>
        <p:grpSpPr>
          <a:xfrm>
            <a:off x="10887" y="6351002"/>
            <a:ext cx="4810495" cy="516648"/>
            <a:chOff x="10887" y="6351002"/>
            <a:chExt cx="4810495" cy="516648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862C1A98-34DF-F235-C843-AB5A69C9346D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51D0B9C6-0737-E04B-B39D-5664BADB5A8A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="" xmlns:a16="http://schemas.microsoft.com/office/drawing/2014/main" id="{964F5C83-EB6B-6F3C-6790-0581726A6DC9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E0BCBFA2-5236-6BF8-F406-5A00C5DB91B2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="" xmlns:a16="http://schemas.microsoft.com/office/drawing/2014/main" id="{9EAA583A-C4CF-F682-90A6-2D60941A2176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="" xmlns:a16="http://schemas.microsoft.com/office/drawing/2014/main" id="{B014577F-6918-4D84-119A-F4D252C00B95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4D4F1296-FCF7-8A83-3521-B4ADC28A30DB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="" xmlns:a16="http://schemas.microsoft.com/office/drawing/2014/main" id="{6E2C3AF2-B5FA-AC04-663C-396D7C72BC8C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="" xmlns:a16="http://schemas.microsoft.com/office/drawing/2014/main" id="{08944D8B-2CA5-A0AC-04FA-D4A9F292DBE5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DCFCB4C4-495F-51EB-F6EE-1F8A5EF814BF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0797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3234" y="412329"/>
            <a:ext cx="9787703" cy="132556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98248"/>
            <a:ext cx="10858994" cy="454742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00716F5-9D23-185A-747F-04D9EAD53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046" b="89943" l="9868" r="89803">
                        <a14:foregroundMark x1="34211" y1="41092" x2="39474" y2="41667"/>
                        <a14:foregroundMark x1="36184" y1="60057" x2="41447" y2="60632"/>
                        <a14:foregroundMark x1="61513" y1="62644" x2="64145" y2="61782"/>
                        <a14:foregroundMark x1="61842" y1="42816" x2="64803" y2="40805"/>
                        <a14:foregroundMark x1="31250" y1="61207" x2="38487" y2="61207"/>
                        <a14:foregroundMark x1="31908" y1="61207" x2="39145" y2="60345"/>
                        <a14:foregroundMark x1="20724" y1="17241" x2="20724" y2="17241"/>
                        <a14:foregroundMark x1="21053" y1="22414" x2="21053" y2="22414"/>
                        <a14:foregroundMark x1="21053" y1="27586" x2="21053" y2="27586"/>
                        <a14:foregroundMark x1="21053" y1="33046" x2="21053" y2="33046"/>
                        <a14:foregroundMark x1="21053" y1="38218" x2="21053" y2="38218"/>
                        <a14:foregroundMark x1="21053" y1="43103" x2="21053" y2="43103"/>
                        <a14:foregroundMark x1="21382" y1="46839" x2="21382" y2="46839"/>
                        <a14:foregroundMark x1="20724" y1="52299" x2="20724" y2="52299"/>
                        <a14:foregroundMark x1="20724" y1="57471" x2="20724" y2="57471"/>
                        <a14:foregroundMark x1="20724" y1="62644" x2="20724" y2="62644"/>
                        <a14:foregroundMark x1="20395" y1="67816" x2="20395" y2="67816"/>
                        <a14:foregroundMark x1="20724" y1="72126" x2="20724" y2="72126"/>
                        <a14:foregroundMark x1="21053" y1="77874" x2="21053" y2="77874"/>
                        <a14:foregroundMark x1="20724" y1="82471" x2="20724" y2="82471"/>
                        <a14:foregroundMark x1="52139" y1="9750" x2="53947" y2="10057"/>
                        <a14:foregroundMark x1="42105" y1="8046" x2="45018" y2="8541"/>
                        <a14:foregroundMark x1="47368" y1="12356" x2="47368" y2="12356"/>
                        <a14:backgroundMark x1="46382" y1="8908" x2="48684" y2="9483"/>
                        <a14:backgroundMark x1="48684" y1="9195" x2="50329" y2="10057"/>
                        <a14:backgroundMark x1="44079" y1="9483" x2="44079" y2="9483"/>
                        <a14:backgroundMark x1="44737" y1="9483" x2="44737" y2="9483"/>
                        <a14:backgroundMark x1="44408" y1="8908" x2="44408" y2="8908"/>
                        <a14:backgroundMark x1="46711" y1="9195" x2="51316" y2="10632"/>
                        <a14:backgroundMark x1="49671" y1="10057" x2="45066" y2="8621"/>
                        <a14:backgroundMark x1="47697" y1="8621" x2="50987" y2="10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277" y="332203"/>
            <a:ext cx="1227958" cy="140568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8B87DA0-0C06-ADCF-AB6C-14DF61F22AEC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7DF364A-1B69-56C6-DFA5-42C0B3101505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621DA128-2D17-F10B-5EE0-0917A8B960DD}"/>
              </a:ext>
            </a:extLst>
          </p:cNvPr>
          <p:cNvGrpSpPr/>
          <p:nvPr userDrawn="1"/>
        </p:nvGrpSpPr>
        <p:grpSpPr>
          <a:xfrm>
            <a:off x="10887" y="6351002"/>
            <a:ext cx="4810495" cy="516648"/>
            <a:chOff x="10887" y="6351002"/>
            <a:chExt cx="4810495" cy="51664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68FCA0F-1B1B-D78B-2F05-35F19CB6E77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26842F50-E95E-7832-E834-22C2901E3E0C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CBB6BB81-BB78-5AD5-8851-5D2D2F13BB2E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BAFABFE7-977D-2817-3FAA-27A5B83C0258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8C56028B-CFFA-E758-B354-82845D2ACD53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7332B212-A6D0-0B68-A10C-69144780D186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17FBE1DD-FD34-0955-F539-7F92CF9E9A76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C9C9D96F-C35E-2AA5-A888-49052F15471D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734D8D4F-08D6-00CA-984A-24E3A524C415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A76ADAF5-E3EC-9E34-7014-27B0D141B8ED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59889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132556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Рисунок 4">
            <a:extLst>
              <a:ext uri="{FF2B5EF4-FFF2-40B4-BE49-F238E27FC236}">
                <a16:creationId xmlns="" xmlns:a16="http://schemas.microsoft.com/office/drawing/2014/main" id="{BD18FCB1-C9CD-1BAF-0578-EAA2D4588C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31265" y="1895575"/>
            <a:ext cx="8253984" cy="2573338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4">
            <a:extLst>
              <a:ext uri="{FF2B5EF4-FFF2-40B4-BE49-F238E27FC236}">
                <a16:creationId xmlns="" xmlns:a16="http://schemas.microsoft.com/office/drawing/2014/main" id="{DD2D9D71-C603-5A67-51EA-316B484E04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62038" y="4005592"/>
            <a:ext cx="5424487" cy="2573338"/>
          </a:xfrm>
        </p:spPr>
        <p:txBody>
          <a:bodyPr/>
          <a:lstStyle/>
          <a:p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76CE5056-F6E2-5A5E-6C98-540ED9AEE778}"/>
              </a:ext>
            </a:extLst>
          </p:cNvPr>
          <p:cNvGrpSpPr/>
          <p:nvPr userDrawn="1"/>
        </p:nvGrpSpPr>
        <p:grpSpPr>
          <a:xfrm>
            <a:off x="1" y="6599676"/>
            <a:ext cx="3050930" cy="258324"/>
            <a:chOff x="10887" y="6351002"/>
            <a:chExt cx="4810495" cy="51664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5E60154D-0A57-88CE-9D07-2207DC66831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6C35E707-6B56-5356-F6C4-8876A0A09C86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1ECBC377-1E81-4B76-131F-704D18F835C3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37454376-AC3C-D342-309C-FE93461D6262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34F0897A-EF08-C492-4A89-02C132DC1860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0EEF2BB8-595E-9179-F579-3EAFB8E6C290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DF8112C1-C3EF-3E3D-8AF3-0D1472B5413A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57162744-85F5-95A3-FCD4-F70943B8E7D9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3967F7A9-D804-5FE9-3816-7A8CA0B6F166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F9F8E841-BD81-B784-0446-252101173577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AC323DF0-9F86-B5E4-B5A2-88E486B73278}"/>
              </a:ext>
            </a:extLst>
          </p:cNvPr>
          <p:cNvGrpSpPr/>
          <p:nvPr userDrawn="1"/>
        </p:nvGrpSpPr>
        <p:grpSpPr>
          <a:xfrm rot="5400000">
            <a:off x="10575473" y="1396303"/>
            <a:ext cx="3050930" cy="258324"/>
            <a:chOff x="10887" y="6351002"/>
            <a:chExt cx="4810495" cy="516648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587CD13F-5064-E437-3624-D241FCE56DB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FE668593-C9C2-0B01-670A-D772040A540C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0C12DF80-615D-6AFA-7954-0117934EFBF2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0B046B06-27E0-F89C-DF40-F0DD0061B086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AC0DEBF8-3212-7598-9188-21B1C6BA8B15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="" xmlns:a16="http://schemas.microsoft.com/office/drawing/2014/main" id="{C2512362-22D5-3CB3-085B-C0F3FD44A5A0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="" xmlns:a16="http://schemas.microsoft.com/office/drawing/2014/main" id="{1B7704C0-5A49-566A-5F58-726C689773C9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="" xmlns:a16="http://schemas.microsoft.com/office/drawing/2014/main" id="{654A6EC6-CDF2-8E18-5D7F-11FA76C10E48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99650B61-1CE9-1E8B-7A62-FE819986F208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9E7B5509-EA99-BDD3-DF21-DB097379AD2D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84471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03" y="279071"/>
            <a:ext cx="10858994" cy="1822103"/>
          </a:xfrm>
        </p:spPr>
        <p:txBody>
          <a:bodyPr/>
          <a:lstStyle>
            <a:lvl1pPr marL="0" indent="0" algn="just">
              <a:buNone/>
              <a:defRPr>
                <a:solidFill>
                  <a:schemeClr val="tx2"/>
                </a:solidFill>
              </a:defRPr>
            </a:lvl1pPr>
            <a:lvl2pPr marL="457200" indent="0" algn="just">
              <a:buNone/>
              <a:defRPr>
                <a:solidFill>
                  <a:schemeClr val="tx2"/>
                </a:solidFill>
              </a:defRPr>
            </a:lvl2pPr>
            <a:lvl3pPr marL="914400" indent="0" algn="just">
              <a:buNone/>
              <a:defRPr>
                <a:solidFill>
                  <a:schemeClr val="tx2"/>
                </a:solidFill>
              </a:defRPr>
            </a:lvl3pPr>
            <a:lvl4pPr marL="1371600" indent="0" algn="just">
              <a:buNone/>
              <a:defRPr>
                <a:solidFill>
                  <a:schemeClr val="tx2"/>
                </a:solidFill>
              </a:defRPr>
            </a:lvl4pPr>
            <a:lvl5pPr marL="1828800" indent="0" algn="just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C859873C-8BE9-6DF9-3BBC-B9E7AE4730B3}"/>
              </a:ext>
            </a:extLst>
          </p:cNvPr>
          <p:cNvGrpSpPr/>
          <p:nvPr userDrawn="1"/>
        </p:nvGrpSpPr>
        <p:grpSpPr>
          <a:xfrm>
            <a:off x="-11267" y="-1"/>
            <a:ext cx="12203267" cy="6858001"/>
            <a:chOff x="-11267" y="-1"/>
            <a:chExt cx="12203267" cy="6858001"/>
          </a:xfrm>
          <a:solidFill>
            <a:schemeClr val="bg1">
              <a:lumMod val="95000"/>
            </a:schemeClr>
          </a:solidFill>
        </p:grpSpPr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543D09BE-B454-6DC9-0290-6970B9A3849F}"/>
                </a:ext>
              </a:extLst>
            </p:cNvPr>
            <p:cNvSpPr/>
            <p:nvPr userDrawn="1"/>
          </p:nvSpPr>
          <p:spPr>
            <a:xfrm>
              <a:off x="0" y="1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ED8C5E0F-9BF8-887E-16F8-17E98A197860}"/>
                </a:ext>
              </a:extLst>
            </p:cNvPr>
            <p:cNvSpPr/>
            <p:nvPr userDrawn="1"/>
          </p:nvSpPr>
          <p:spPr>
            <a:xfrm>
              <a:off x="0" y="6578930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DD6BDDC5-1AB8-5894-786A-67714FD71D72}"/>
                </a:ext>
              </a:extLst>
            </p:cNvPr>
            <p:cNvSpPr/>
            <p:nvPr userDrawn="1"/>
          </p:nvSpPr>
          <p:spPr>
            <a:xfrm rot="5400000">
              <a:off x="-3298067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D9A6497E-C7A9-84BF-FE25-5E3A1D813693}"/>
                </a:ext>
              </a:extLst>
            </p:cNvPr>
            <p:cNvSpPr/>
            <p:nvPr userDrawn="1"/>
          </p:nvSpPr>
          <p:spPr>
            <a:xfrm rot="5400000">
              <a:off x="8620800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D44D0522-9F98-7C1F-4629-42882CB457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2238" y="2819227"/>
            <a:ext cx="6146800" cy="304165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A7721748-74FD-650E-6625-CAF192087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236" y="3198943"/>
            <a:ext cx="3741666" cy="221723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just">
              <a:buNone/>
              <a:defRPr/>
            </a:lvl1pPr>
            <a:lvl2pPr marL="457200" indent="0" algn="just">
              <a:buNone/>
              <a:defRPr/>
            </a:lvl2pPr>
            <a:lvl3pPr marL="914400" indent="0" algn="just">
              <a:buNone/>
              <a:defRPr/>
            </a:lvl3pPr>
            <a:lvl4pPr marL="1371600" indent="0" algn="just">
              <a:buNone/>
              <a:defRPr/>
            </a:lvl4pPr>
            <a:lvl5pPr marL="1828800" indent="0" algn="just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17399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B58762-193F-989A-EF08-F90C96C1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96CCFEB-5BB6-2ECF-0C34-ED466C012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67927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61" r:id="rId7"/>
    <p:sldLayoutId id="2147483660" r:id="rId8"/>
    <p:sldLayoutId id="2147483658" r:id="rId9"/>
    <p:sldLayoutId id="2147483657" r:id="rId10"/>
    <p:sldLayoutId id="2147483659" r:id="rId11"/>
    <p:sldLayoutId id="2147483654" r:id="rId12"/>
    <p:sldLayoutId id="2147483656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7d99454b-b19b-4a0d-8b4c-e17494f010a5/%5bINF_017%5d_%5bAM_01%5d.swf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zazap2008.narod.ru/index.files/image4866.jpg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i075.radikal.ru/1001/bd/7dce29250449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hyperlink" Target="http://files.school-collection.edu.ru/dlrstore/7d99454b-b19b-4a0d-8b4c-e17494f010a5/%5bINF_017%5d_%5bAM_01%5d.swf" TargetMode="External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7d99454b-b19b-4a0d-8b4c-e17494f010a5/%5bINF_017%5d_%5bAM_01%5d.swf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7d99454b-b19b-4a0d-8b4c-e17494f010a5/%5bINF_017%5d_%5bAM_01%5d.swf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461" y="1254369"/>
            <a:ext cx="8206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chemeClr val="tx2"/>
                </a:solidFill>
              </a:rPr>
              <a:t>Информация</a:t>
            </a:r>
            <a:r>
              <a:rPr lang="ru-RU" altLang="ru-RU" sz="3600" dirty="0" smtClean="0">
                <a:solidFill>
                  <a:schemeClr val="tx2"/>
                </a:solidFill>
              </a:rPr>
              <a:t>  для человека </a:t>
            </a:r>
            <a:r>
              <a:rPr lang="ru-RU" altLang="ru-RU" sz="3600" dirty="0" smtClean="0">
                <a:solidFill>
                  <a:schemeClr val="tx2"/>
                </a:solidFill>
              </a:rPr>
              <a:t>-</a:t>
            </a:r>
            <a:endParaRPr lang="ru-RU" altLang="ru-RU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853" y="536248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Чертеж к задаче по геометрии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51885" y="536248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854" y="1174630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Письмо другу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853" y="1968714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Картина в галерее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854" y="2690609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Радиопередача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854" y="3412503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Телепередача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853" y="4134398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 Аромат сирени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4853" y="4844261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7. Вкус лимона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853" y="5566156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8. Температура воздуха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51885" y="1174630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51884" y="1968714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51884" y="2690609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АУДИАЛЬНАЯ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51884" y="3412503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ВИЗУАЛЬНАЯ, АУДИАЛЬНАЯ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51885" y="4134398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ОБОНЯТЕЛЬНАЯ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853" y="536248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Чертеж к задаче по геометрии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51885" y="536248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854" y="1174630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Письмо другу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853" y="1968714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Картина в галерее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854" y="2690609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Радиопередача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854" y="3412503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Телепередача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853" y="4134398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 Аромат сирени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4853" y="4844261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7. Вкус лимона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853" y="5566156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8. Температура воздуха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51885" y="1174630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51884" y="1968714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51884" y="2690609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АУДИАЛЬНАЯ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51884" y="3412503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ВИЗУАЛЬНАЯ, АУДИАЛЬНАЯ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51885" y="4134398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ОБОНЯТЕЛЬНАЯ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51884" y="4844261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ВКУСОВАЯ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853" y="536248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Чертеж к задаче по геометрии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51885" y="536248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854" y="1174630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Письмо другу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853" y="1968714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Картина в галерее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854" y="2690609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Радиопередача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854" y="3412503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Телепередача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853" y="4134398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 Аромат сирени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4853" y="4844261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7. Вкус лимона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853" y="5566156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8. Температура воздуха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51885" y="1174630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51884" y="1968714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51884" y="2690609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АУДИАЛЬНАЯ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51884" y="3412503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ВИЗУАЛЬНАЯ, АУДИАЛЬНАЯ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51885" y="4134398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ОБОНЯТЕЛЬНАЯ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51884" y="4844261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ВКУСОВАЯ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51884" y="5566156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ТАКТИЛЬНАЯ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ша Ш\Desktop\Урок\4 Раскладка клавиату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461" y="281290"/>
            <a:ext cx="10901465" cy="33059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90800" y="4232031"/>
            <a:ext cx="72331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GHJWTCC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DA66AF7-78A7-A2C5-0A5F-02AC8B31B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540472"/>
            <a:ext cx="7940040" cy="2888528"/>
          </a:xfrm>
        </p:spPr>
        <p:txBody>
          <a:bodyPr/>
          <a:lstStyle/>
          <a:p>
            <a:r>
              <a:rPr lang="ru-RU" altLang="ru-RU" dirty="0"/>
              <a:t>ИНФОРМАЦИОННЫЕ ПРОЦЕССЫ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7DB4B726-2C8C-7961-7DB8-B7FE6AE44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0" y="3699632"/>
            <a:ext cx="7061860" cy="1655762"/>
          </a:xfrm>
        </p:spPr>
        <p:txBody>
          <a:bodyPr/>
          <a:lstStyle/>
          <a:p>
            <a:r>
              <a:rPr lang="ru-RU" altLang="ru-RU" dirty="0"/>
              <a:t>ИНФОРМАЦИЯ И ИНФОРМАЦИОННЫЕ ПРОЦЕССЫ</a:t>
            </a:r>
          </a:p>
        </p:txBody>
      </p:sp>
    </p:spTree>
    <p:extLst>
      <p:ext uri="{BB962C8B-B14F-4D97-AF65-F5344CB8AC3E}">
        <p14:creationId xmlns:p14="http://schemas.microsoft.com/office/powerpoint/2010/main" xmlns="" val="33935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4F494E-8611-6383-8F50-7DAE5F89E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6C9139F-8040-A64A-516B-D0DC0A293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524" y="1137231"/>
            <a:ext cx="6076406" cy="3775812"/>
          </a:xfrm>
        </p:spPr>
        <p:txBody>
          <a:bodyPr>
            <a:normAutofit/>
          </a:bodyPr>
          <a:lstStyle/>
          <a:p>
            <a:r>
              <a:rPr lang="ru-RU" altLang="ru-RU" sz="4000" dirty="0" smtClean="0"/>
              <a:t>Узнать </a:t>
            </a:r>
            <a:r>
              <a:rPr lang="ru-RU" altLang="ru-RU" sz="4000" dirty="0" smtClean="0"/>
              <a:t>…</a:t>
            </a:r>
            <a:endParaRPr lang="ru-RU" altLang="ru-RU" sz="4000" dirty="0"/>
          </a:p>
          <a:p>
            <a:r>
              <a:rPr lang="ru-RU" altLang="ru-RU" sz="4000" dirty="0" smtClean="0"/>
              <a:t>Научиться …</a:t>
            </a:r>
            <a:endParaRPr lang="ru-RU" altLang="ru-RU" sz="4000" dirty="0"/>
          </a:p>
          <a:p>
            <a:r>
              <a:rPr lang="ru-RU" altLang="ru-RU" sz="4000" dirty="0" smtClean="0"/>
              <a:t>Понять …</a:t>
            </a:r>
            <a:endParaRPr lang="ru-RU" altLang="ru-RU" sz="4000" dirty="0"/>
          </a:p>
          <a:p>
            <a:r>
              <a:rPr lang="ru-RU" altLang="ru-RU" sz="4000" dirty="0" smtClean="0"/>
              <a:t>Освоить …</a:t>
            </a:r>
            <a:endParaRPr lang="ru-RU" alt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5299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AC2A0D2-B610-C88A-B5FD-399DB1FC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dirty="0"/>
              <a:t>ПОНЯТИЕ ИНФОРМАЦИОННОГО ПРОЦЕССА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D6F6D5FE-0157-F185-4A6E-7A70585B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725859"/>
            <a:ext cx="10858994" cy="4547423"/>
          </a:xfrm>
        </p:spPr>
        <p:txBody>
          <a:bodyPr/>
          <a:lstStyle/>
          <a:p>
            <a:r>
              <a:rPr lang="ru-RU" altLang="ru-RU" b="1" dirty="0"/>
              <a:t>Информационными процессами</a:t>
            </a:r>
            <a:r>
              <a:rPr lang="ru-RU" altLang="ru-RU" dirty="0"/>
              <a:t> называют процессы, связанные с изменением информации или действиями с использованием информации.</a:t>
            </a:r>
          </a:p>
          <a:p>
            <a:endParaRPr lang="ru-RU" dirty="0"/>
          </a:p>
        </p:txBody>
      </p:sp>
      <p:sp>
        <p:nvSpPr>
          <p:cNvPr id="7" name="Text Box 15">
            <a:extLst>
              <a:ext uri="{FF2B5EF4-FFF2-40B4-BE49-F238E27FC236}">
                <a16:creationId xmlns="" xmlns:a16="http://schemas.microsoft.com/office/drawing/2014/main" id="{E79A7CD2-8692-EF91-82BC-1F30192F0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400" y="4742122"/>
            <a:ext cx="446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Просмотр телепередач</a:t>
            </a:r>
          </a:p>
        </p:txBody>
      </p:sp>
      <p:pic>
        <p:nvPicPr>
          <p:cNvPr id="23554" name="Picture 2" descr="Man watching tv and eating popcorn at home on a couch, back view">
            <a:extLst>
              <a:ext uri="{FF2B5EF4-FFF2-40B4-BE49-F238E27FC236}">
                <a16:creationId xmlns="" xmlns:a16="http://schemas.microsoft.com/office/drawing/2014/main" id="{0159A24A-BE1E-BBA0-814D-F7C5EDA4B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95"/>
          <a:stretch/>
        </p:blipFill>
        <p:spPr bwMode="auto">
          <a:xfrm>
            <a:off x="894449" y="3051422"/>
            <a:ext cx="4953000" cy="314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79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AC2A0D2-B610-C88A-B5FD-399DB1FC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dirty="0"/>
              <a:t>ПОНЯТИЕ ИНФОРМАЦИОННОГО ПРОЦЕССА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D6F6D5FE-0157-F185-4A6E-7A70585B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725859"/>
            <a:ext cx="10858994" cy="4547423"/>
          </a:xfrm>
        </p:spPr>
        <p:txBody>
          <a:bodyPr/>
          <a:lstStyle/>
          <a:p>
            <a:r>
              <a:rPr lang="ru-RU" altLang="ru-RU" b="1" dirty="0"/>
              <a:t>Информационными процессами</a:t>
            </a:r>
            <a:r>
              <a:rPr lang="ru-RU" altLang="ru-RU" dirty="0"/>
              <a:t> называют процессы, связанные с изменением информации или действиями с использованием информации.</a:t>
            </a:r>
          </a:p>
          <a:p>
            <a:endParaRPr lang="ru-RU" dirty="0"/>
          </a:p>
        </p:txBody>
      </p:sp>
      <p:sp>
        <p:nvSpPr>
          <p:cNvPr id="7" name="Text Box 15">
            <a:extLst>
              <a:ext uri="{FF2B5EF4-FFF2-40B4-BE49-F238E27FC236}">
                <a16:creationId xmlns="" xmlns:a16="http://schemas.microsoft.com/office/drawing/2014/main" id="{E79A7CD2-8692-EF91-82BC-1F30192F0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400" y="4742122"/>
            <a:ext cx="446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Чтение книг</a:t>
            </a:r>
          </a:p>
        </p:txBody>
      </p:sp>
      <p:pic>
        <p:nvPicPr>
          <p:cNvPr id="6" name="Picture 2" descr="Free stock photo of people girl">
            <a:extLst>
              <a:ext uri="{FF2B5EF4-FFF2-40B4-BE49-F238E27FC236}">
                <a16:creationId xmlns="" xmlns:a16="http://schemas.microsoft.com/office/drawing/2014/main" id="{2D12BE2C-B9F3-490F-469A-A0B0DCBF7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448" y="3039255"/>
            <a:ext cx="4999357" cy="313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45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AC2A0D2-B610-C88A-B5FD-399DB1FC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dirty="0"/>
              <a:t>ПОНЯТИЕ ИНФОРМАЦИОННОГО ПРОЦЕССА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D6F6D5FE-0157-F185-4A6E-7A70585B2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dirty="0"/>
              <a:t>Информационными процессами</a:t>
            </a:r>
            <a:r>
              <a:rPr lang="ru-RU" altLang="ru-RU" dirty="0"/>
              <a:t> называют процессы, связанные с изменением информации или действиями с использованием информации.</a:t>
            </a:r>
          </a:p>
          <a:p>
            <a:endParaRPr lang="ru-RU" dirty="0"/>
          </a:p>
        </p:txBody>
      </p:sp>
      <p:sp>
        <p:nvSpPr>
          <p:cNvPr id="7" name="Text Box 15">
            <a:extLst>
              <a:ext uri="{FF2B5EF4-FFF2-40B4-BE49-F238E27FC236}">
                <a16:creationId xmlns="" xmlns:a16="http://schemas.microsoft.com/office/drawing/2014/main" id="{E79A7CD2-8692-EF91-82BC-1F30192F0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400" y="4742122"/>
            <a:ext cx="446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Разговор по телефону</a:t>
            </a:r>
          </a:p>
        </p:txBody>
      </p:sp>
      <p:pic>
        <p:nvPicPr>
          <p:cNvPr id="23554" name="Picture 2" descr="Man watching tv and eating popcorn at home on a couch, back view">
            <a:extLst>
              <a:ext uri="{FF2B5EF4-FFF2-40B4-BE49-F238E27FC236}">
                <a16:creationId xmlns="" xmlns:a16="http://schemas.microsoft.com/office/drawing/2014/main" id="{0159A24A-BE1E-BBA0-814D-F7C5EDA4B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95"/>
          <a:stretch/>
        </p:blipFill>
        <p:spPr bwMode="auto">
          <a:xfrm>
            <a:off x="1419550" y="3170286"/>
            <a:ext cx="4953000" cy="314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stock photo of businessman call">
            <a:extLst>
              <a:ext uri="{FF2B5EF4-FFF2-40B4-BE49-F238E27FC236}">
                <a16:creationId xmlns="" xmlns:a16="http://schemas.microsoft.com/office/drawing/2014/main" id="{73F61D18-9CBF-05C7-DD25-A4CBF1460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99"/>
          <a:stretch/>
        </p:blipFill>
        <p:spPr bwMode="auto">
          <a:xfrm>
            <a:off x="1419550" y="3170286"/>
            <a:ext cx="4953000" cy="313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00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AC2A0D2-B610-C88A-B5FD-399DB1FC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dirty="0"/>
              <a:t>ПОНЯТИЕ ИНФОРМАЦИОННОГО ПРОЦЕССА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D6F6D5FE-0157-F185-4A6E-7A70585B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725859"/>
            <a:ext cx="10858994" cy="4547423"/>
          </a:xfrm>
        </p:spPr>
        <p:txBody>
          <a:bodyPr/>
          <a:lstStyle/>
          <a:p>
            <a:r>
              <a:rPr lang="ru-RU" altLang="ru-RU" b="1" dirty="0"/>
              <a:t>Информационными процессами</a:t>
            </a:r>
            <a:r>
              <a:rPr lang="ru-RU" altLang="ru-RU" dirty="0"/>
              <a:t> называют процессы, связанные с изменением информации или действиями с использованием информации.</a:t>
            </a:r>
          </a:p>
          <a:p>
            <a:endParaRPr lang="ru-RU" dirty="0"/>
          </a:p>
        </p:txBody>
      </p:sp>
      <p:sp>
        <p:nvSpPr>
          <p:cNvPr id="7" name="Text Box 15">
            <a:extLst>
              <a:ext uri="{FF2B5EF4-FFF2-40B4-BE49-F238E27FC236}">
                <a16:creationId xmlns="" xmlns:a16="http://schemas.microsoft.com/office/drawing/2014/main" id="{E79A7CD2-8692-EF91-82BC-1F30192F0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400" y="4742122"/>
            <a:ext cx="5222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Запись </a:t>
            </a:r>
            <a:r>
              <a:rPr lang="ru-RU" altLang="ru-RU" sz="2400" dirty="0" smtClean="0">
                <a:solidFill>
                  <a:schemeClr val="tx2"/>
                </a:solidFill>
                <a:latin typeface="+mn-lt"/>
              </a:rPr>
              <a:t>наблюдений в </a:t>
            </a: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блокноте</a:t>
            </a:r>
          </a:p>
        </p:txBody>
      </p:sp>
      <p:pic>
        <p:nvPicPr>
          <p:cNvPr id="6" name="Picture 4" descr="Closeup image of a woman writing and taking note on notebook in office">
            <a:extLst>
              <a:ext uri="{FF2B5EF4-FFF2-40B4-BE49-F238E27FC236}">
                <a16:creationId xmlns="" xmlns:a16="http://schemas.microsoft.com/office/drawing/2014/main" id="{9FE7AA68-9D27-50AC-C87C-A06BFE0D5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97"/>
          <a:stretch/>
        </p:blipFill>
        <p:spPr bwMode="auto">
          <a:xfrm>
            <a:off x="894447" y="3051422"/>
            <a:ext cx="5017466" cy="314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95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461" y="1254369"/>
            <a:ext cx="8206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chemeClr val="tx2"/>
                </a:solidFill>
              </a:rPr>
              <a:t>Информация</a:t>
            </a:r>
            <a:r>
              <a:rPr lang="ru-RU" altLang="ru-RU" sz="3600" dirty="0" smtClean="0">
                <a:solidFill>
                  <a:schemeClr val="tx2"/>
                </a:solidFill>
              </a:rPr>
              <a:t>  для человека </a:t>
            </a:r>
            <a:r>
              <a:rPr lang="ru-RU" altLang="ru-RU" sz="3600" dirty="0" smtClean="0">
                <a:solidFill>
                  <a:schemeClr val="tx2"/>
                </a:solidFill>
              </a:rPr>
              <a:t>-</a:t>
            </a:r>
            <a:endParaRPr lang="ru-RU" altLang="ru-RU" sz="360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8461" y="2690336"/>
            <a:ext cx="79013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chemeClr val="tx2"/>
                </a:solidFill>
              </a:rPr>
              <a:t>это содержание </a:t>
            </a:r>
            <a:r>
              <a:rPr lang="ru-RU" altLang="ru-RU" sz="2800" b="1" dirty="0" smtClean="0">
                <a:solidFill>
                  <a:schemeClr val="tx2"/>
                </a:solidFill>
              </a:rPr>
              <a:t>сигналов</a:t>
            </a:r>
            <a:r>
              <a:rPr lang="ru-RU" altLang="ru-RU" sz="2800" dirty="0" smtClean="0">
                <a:solidFill>
                  <a:schemeClr val="tx2"/>
                </a:solidFill>
              </a:rPr>
              <a:t> (сообщения), воспринимаемых человеком непосредственно или с помощью специальных устройств, расширяющее его знания об окружающем мире и протекающих в нём процессах.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AC2A0D2-B610-C88A-B5FD-399DB1FC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dirty="0"/>
              <a:t>ИНФОРМАЦИОННАЯ ДЕЯТЕЛЬНОСТЬ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D6F6D5FE-0157-F185-4A6E-7A70585B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553474"/>
            <a:ext cx="10858994" cy="4547423"/>
          </a:xfrm>
        </p:spPr>
        <p:txBody>
          <a:bodyPr/>
          <a:lstStyle/>
          <a:p>
            <a:r>
              <a:rPr lang="ru-RU" altLang="ru-RU" b="1" dirty="0"/>
              <a:t>Информационной деятельностью</a:t>
            </a:r>
            <a:r>
              <a:rPr lang="ru-RU" altLang="ru-RU" dirty="0"/>
              <a:t> человека называют деятельность, связанную с процессами сбора, представления, обработки, хранения и передачи информации</a:t>
            </a:r>
            <a:r>
              <a:rPr lang="ru-RU" altLang="ru-RU" b="1" dirty="0"/>
              <a:t>.</a:t>
            </a:r>
          </a:p>
          <a:p>
            <a:endParaRPr lang="ru-RU" dirty="0"/>
          </a:p>
        </p:txBody>
      </p:sp>
      <p:pic>
        <p:nvPicPr>
          <p:cNvPr id="34818" name="Picture 2" descr="Mobile communication network concept. Digital transforamtion. GUI (Graphical User Interface).">
            <a:extLst>
              <a:ext uri="{FF2B5EF4-FFF2-40B4-BE49-F238E27FC236}">
                <a16:creationId xmlns="" xmlns:a16="http://schemas.microsoft.com/office/drawing/2014/main" id="{F459DAC8-8D3A-5A8A-1F0A-32A5BA088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44"/>
          <a:stretch/>
        </p:blipFill>
        <p:spPr bwMode="auto">
          <a:xfrm>
            <a:off x="3057369" y="3050027"/>
            <a:ext cx="5867400" cy="323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46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B8D086-FAE7-F14D-E14C-428EDFB4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412329"/>
            <a:ext cx="11158105" cy="1325563"/>
          </a:xfrm>
        </p:spPr>
        <p:txBody>
          <a:bodyPr/>
          <a:lstStyle/>
          <a:p>
            <a:pPr algn="l"/>
            <a:r>
              <a:rPr lang="ru-RU" altLang="ru-RU" dirty="0" smtClean="0"/>
              <a:t>ОСНОВНЫЕ ИНФОРМАЦИОННЫЕ ПРОЦЕССЫ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3016D7-48AE-2106-FC4E-F674D30EC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Основные </a:t>
            </a:r>
            <a:r>
              <a:rPr lang="ru-RU" altLang="ru-RU" b="1" dirty="0"/>
              <a:t>информационные процессы</a:t>
            </a:r>
            <a:r>
              <a:rPr lang="ru-RU" altLang="ru-RU" dirty="0"/>
              <a:t>: сбор информации, обработка информации, хранение информации, передача информации.</a:t>
            </a:r>
          </a:p>
          <a:p>
            <a:endParaRPr lang="ru-RU" dirty="0"/>
          </a:p>
        </p:txBody>
      </p:sp>
      <p:sp>
        <p:nvSpPr>
          <p:cNvPr id="5" name="Rectangle 5">
            <a:hlinkClick r:id="rId2"/>
            <a:extLst>
              <a:ext uri="{FF2B5EF4-FFF2-40B4-BE49-F238E27FC236}">
                <a16:creationId xmlns="" xmlns:a16="http://schemas.microsoft.com/office/drawing/2014/main" id="{447F2940-2AE2-AC26-8811-D63BC01E6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2715" y="3583033"/>
            <a:ext cx="2308225" cy="863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Обработка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информации</a:t>
            </a:r>
          </a:p>
        </p:txBody>
      </p:sp>
      <p:sp>
        <p:nvSpPr>
          <p:cNvPr id="6" name="Rectangle 5">
            <a:hlinkClick r:id="rId2"/>
            <a:extLst>
              <a:ext uri="{FF2B5EF4-FFF2-40B4-BE49-F238E27FC236}">
                <a16:creationId xmlns="" xmlns:a16="http://schemas.microsoft.com/office/drawing/2014/main" id="{A4034EF3-E605-5D00-FFF5-BB6893E47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332" y="3556505"/>
            <a:ext cx="2339974" cy="863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Хранение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информации</a:t>
            </a:r>
          </a:p>
        </p:txBody>
      </p:sp>
      <p:sp>
        <p:nvSpPr>
          <p:cNvPr id="7" name="Rectangle 5">
            <a:hlinkClick r:id="rId2"/>
            <a:extLst>
              <a:ext uri="{FF2B5EF4-FFF2-40B4-BE49-F238E27FC236}">
                <a16:creationId xmlns="" xmlns:a16="http://schemas.microsoft.com/office/drawing/2014/main" id="{DF375B49-9512-27CD-20D9-96980E3D8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087" y="3589805"/>
            <a:ext cx="2438400" cy="863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Передача 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19615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4BFCE75-C593-FFAC-3402-FD8C25FA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7" y="26037"/>
            <a:ext cx="10858993" cy="1325563"/>
          </a:xfrm>
        </p:spPr>
        <p:txBody>
          <a:bodyPr/>
          <a:lstStyle/>
          <a:p>
            <a:pPr algn="l"/>
            <a:r>
              <a:rPr lang="ru-RU" altLang="ru-RU" dirty="0"/>
              <a:t>ХРАНЕНИЕ ИНФОРМАЦИИ</a:t>
            </a:r>
            <a:endParaRPr lang="ru-RU" dirty="0"/>
          </a:p>
        </p:txBody>
      </p:sp>
      <p:sp>
        <p:nvSpPr>
          <p:cNvPr id="16" name="Объект 15">
            <a:extLst>
              <a:ext uri="{FF2B5EF4-FFF2-40B4-BE49-F238E27FC236}">
                <a16:creationId xmlns="" xmlns:a16="http://schemas.microsoft.com/office/drawing/2014/main" id="{6B43BC94-BA46-6D74-8BEB-94D7FBBCB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088735"/>
            <a:ext cx="10858994" cy="1003977"/>
          </a:xfrm>
        </p:spPr>
        <p:txBody>
          <a:bodyPr/>
          <a:lstStyle/>
          <a:p>
            <a:r>
              <a:rPr lang="ru-RU" altLang="ru-RU" b="1" dirty="0"/>
              <a:t>Сохранить информацию</a:t>
            </a:r>
            <a:r>
              <a:rPr lang="ru-RU" altLang="ru-RU" dirty="0"/>
              <a:t> - это значит тем или иным способом зафиксировать её на некотором носителе.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17368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6">
            <a:extLst>
              <a:ext uri="{FF2B5EF4-FFF2-40B4-BE49-F238E27FC236}">
                <a16:creationId xmlns="" xmlns:a16="http://schemas.microsoft.com/office/drawing/2014/main" id="{40943FD2-9FF0-C2B8-34F2-7D2A926A2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3286760"/>
            <a:ext cx="7705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i="1" dirty="0">
                <a:solidFill>
                  <a:schemeClr val="tx2"/>
                </a:solidFill>
                <a:latin typeface="+mn-lt"/>
              </a:rPr>
              <a:t>Схема передачи информации</a:t>
            </a:r>
          </a:p>
        </p:txBody>
      </p:sp>
      <p:sp>
        <p:nvSpPr>
          <p:cNvPr id="25607" name="AutoShape 7">
            <a:extLst>
              <a:ext uri="{FF2B5EF4-FFF2-40B4-BE49-F238E27FC236}">
                <a16:creationId xmlns="" xmlns:a16="http://schemas.microsoft.com/office/drawing/2014/main" id="{8F73EFC2-F6B7-DFA9-962A-F5D638E31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745" y="2506161"/>
            <a:ext cx="1800225" cy="576262"/>
          </a:xfrm>
          <a:prstGeom prst="chevron">
            <a:avLst>
              <a:gd name="adj" fmla="val 33409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Источник</a:t>
            </a: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информации</a:t>
            </a:r>
          </a:p>
        </p:txBody>
      </p:sp>
      <p:sp>
        <p:nvSpPr>
          <p:cNvPr id="25612" name="AutoShape 12">
            <a:extLst>
              <a:ext uri="{FF2B5EF4-FFF2-40B4-BE49-F238E27FC236}">
                <a16:creationId xmlns="" xmlns:a16="http://schemas.microsoft.com/office/drawing/2014/main" id="{181BD33B-FE21-922F-ED46-870549032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199" y="2527275"/>
            <a:ext cx="1657350" cy="577850"/>
          </a:xfrm>
          <a:prstGeom prst="chevron">
            <a:avLst>
              <a:gd name="adj" fmla="val 30673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Кодирующее </a:t>
            </a: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устройство</a:t>
            </a:r>
          </a:p>
        </p:txBody>
      </p:sp>
      <p:sp>
        <p:nvSpPr>
          <p:cNvPr id="25615" name="AutoShape 15">
            <a:extLst>
              <a:ext uri="{FF2B5EF4-FFF2-40B4-BE49-F238E27FC236}">
                <a16:creationId xmlns="" xmlns:a16="http://schemas.microsoft.com/office/drawing/2014/main" id="{F4B0311C-9DA6-1A11-A1C8-8B2386324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530" y="2528863"/>
            <a:ext cx="1152525" cy="576262"/>
          </a:xfrm>
          <a:prstGeom prst="chevron">
            <a:avLst>
              <a:gd name="adj" fmla="val 31917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Канал</a:t>
            </a: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связи</a:t>
            </a:r>
          </a:p>
        </p:txBody>
      </p:sp>
      <p:sp>
        <p:nvSpPr>
          <p:cNvPr id="25616" name="AutoShape 16">
            <a:extLst>
              <a:ext uri="{FF2B5EF4-FFF2-40B4-BE49-F238E27FC236}">
                <a16:creationId xmlns="" xmlns:a16="http://schemas.microsoft.com/office/drawing/2014/main" id="{EA395D58-2DAE-CB0C-72DF-650D42560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303" y="2549977"/>
            <a:ext cx="1871662" cy="577850"/>
          </a:xfrm>
          <a:prstGeom prst="chevron">
            <a:avLst>
              <a:gd name="adj" fmla="val 34639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Декодирующее </a:t>
            </a: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устройство</a:t>
            </a:r>
          </a:p>
        </p:txBody>
      </p:sp>
      <p:sp>
        <p:nvSpPr>
          <p:cNvPr id="25617" name="AutoShape 17">
            <a:extLst>
              <a:ext uri="{FF2B5EF4-FFF2-40B4-BE49-F238E27FC236}">
                <a16:creationId xmlns="" xmlns:a16="http://schemas.microsoft.com/office/drawing/2014/main" id="{8C780324-81A7-3461-4F9F-F0253171B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978" y="2549977"/>
            <a:ext cx="1584325" cy="576262"/>
          </a:xfrm>
          <a:prstGeom prst="chevron">
            <a:avLst>
              <a:gd name="adj" fmla="val 29402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Приемник</a:t>
            </a: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информации</a:t>
            </a:r>
          </a:p>
        </p:txBody>
      </p:sp>
      <p:pic>
        <p:nvPicPr>
          <p:cNvPr id="23561" name="Picture 4" descr="http://izazap2008.narod.ru/index.files/image4866.jpg">
            <a:hlinkClick r:id="rId2"/>
            <a:extLst>
              <a:ext uri="{FF2B5EF4-FFF2-40B4-BE49-F238E27FC236}">
                <a16:creationId xmlns="" xmlns:a16="http://schemas.microsoft.com/office/drawing/2014/main" id="{23560503-7AF4-8F84-8CAC-0947A675E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945" y="3771582"/>
            <a:ext cx="223202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6" descr="http://i075.radikal.ru/1001/bd/7dce29250449.jpg">
            <a:hlinkClick r:id="rId4"/>
            <a:extLst>
              <a:ext uri="{FF2B5EF4-FFF2-40B4-BE49-F238E27FC236}">
                <a16:creationId xmlns="" xmlns:a16="http://schemas.microsoft.com/office/drawing/2014/main" id="{90A73515-BDDD-4AE8-B805-B9D7A719A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5962" y="3764066"/>
            <a:ext cx="22336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B0E8B9-E9DE-3EC1-5C5B-1A21A812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ПЕРЕДАЧА ИНФОРМАЦИИ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9EF036-7EC8-0633-FB77-4DC939FF9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4" cy="947785"/>
          </a:xfrm>
        </p:spPr>
        <p:txBody>
          <a:bodyPr/>
          <a:lstStyle/>
          <a:p>
            <a:r>
              <a:rPr lang="ru-RU" altLang="ru-RU" dirty="0"/>
              <a:t>Информация  передаётся от источника к приёмнику по каналу связи.</a:t>
            </a:r>
          </a:p>
        </p:txBody>
      </p:sp>
      <p:pic>
        <p:nvPicPr>
          <p:cNvPr id="9220" name="Picture 4" descr="Молодая девушка с смартфон текстовых сообщений">
            <a:extLst>
              <a:ext uri="{FF2B5EF4-FFF2-40B4-BE49-F238E27FC236}">
                <a16:creationId xmlns="" xmlns:a16="http://schemas.microsoft.com/office/drawing/2014/main" id="{08239074-98D4-EFAF-3AA5-47346E182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76" r="29656"/>
          <a:stretch/>
        </p:blipFill>
        <p:spPr bwMode="auto">
          <a:xfrm>
            <a:off x="8609965" y="3819207"/>
            <a:ext cx="2233614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55527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utoUpdateAnimBg="0"/>
      <p:bldP spid="25607" grpId="0" animBg="1" autoUpdateAnimBg="0"/>
      <p:bldP spid="25612" grpId="0" animBg="1" autoUpdateAnimBg="0"/>
      <p:bldP spid="25615" grpId="0" animBg="1" autoUpdateAnimBg="0"/>
      <p:bldP spid="25616" grpId="0" animBg="1" autoUpdateAnimBg="0"/>
      <p:bldP spid="25617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="" xmlns:a16="http://schemas.microsoft.com/office/drawing/2014/main" id="{A0350EBB-3B61-6D37-1211-906821FD0246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42888"/>
            <a:ext cx="8664047" cy="5010150"/>
            <a:chOff x="567" y="1117"/>
            <a:chExt cx="5102" cy="2994"/>
          </a:xfrm>
        </p:grpSpPr>
        <p:sp>
          <p:nvSpPr>
            <p:cNvPr id="5" name="Rectangle 5">
              <a:hlinkClick r:id="rId3"/>
              <a:extLst>
                <a:ext uri="{FF2B5EF4-FFF2-40B4-BE49-F238E27FC236}">
                  <a16:creationId xmlns="" xmlns:a16="http://schemas.microsoft.com/office/drawing/2014/main" id="{001E470B-23DB-A43A-EC7A-C39455531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117"/>
              <a:ext cx="3486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FF"/>
                  </a:solidFill>
                  <a:cs typeface="Arial" charset="0"/>
                </a:rPr>
                <a:t>ОБРАБОТКА ИНФОРМАЦИИ</a:t>
              </a:r>
              <a:endParaRPr lang="ru-RU" sz="24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Rectangle 5">
              <a:hlinkClick r:id="rId3"/>
              <a:extLst>
                <a:ext uri="{FF2B5EF4-FFF2-40B4-BE49-F238E27FC236}">
                  <a16:creationId xmlns="" xmlns:a16="http://schemas.microsoft.com/office/drawing/2014/main" id="{5F48883A-BEE9-C0C0-F692-0575F98DE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797"/>
              <a:ext cx="2404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FFFF"/>
                  </a:solidFill>
                  <a:cs typeface="Arial" charset="0"/>
                </a:rPr>
                <a:t>Получение новой информации</a:t>
              </a:r>
            </a:p>
          </p:txBody>
        </p:sp>
        <p:sp>
          <p:nvSpPr>
            <p:cNvPr id="7" name="Rectangle 5">
              <a:hlinkClick r:id="rId3"/>
              <a:extLst>
                <a:ext uri="{FF2B5EF4-FFF2-40B4-BE49-F238E27FC236}">
                  <a16:creationId xmlns="" xmlns:a16="http://schemas.microsoft.com/office/drawing/2014/main" id="{F89B219F-D694-CAB1-3888-2B519D7E7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1797"/>
              <a:ext cx="2608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FFFF"/>
                  </a:solidFill>
                  <a:cs typeface="Arial" charset="0"/>
                </a:rPr>
                <a:t>Изменение формы представления</a:t>
              </a:r>
            </a:p>
          </p:txBody>
        </p:sp>
        <p:sp>
          <p:nvSpPr>
            <p:cNvPr id="20507" name="Line 12">
              <a:extLst>
                <a:ext uri="{FF2B5EF4-FFF2-40B4-BE49-F238E27FC236}">
                  <a16:creationId xmlns="" xmlns:a16="http://schemas.microsoft.com/office/drawing/2014/main" id="{EA35C491-87E5-220E-B0CF-A2E4FFA54D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9" y="1480"/>
              <a:ext cx="998" cy="31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8" name="Line 13">
              <a:extLst>
                <a:ext uri="{FF2B5EF4-FFF2-40B4-BE49-F238E27FC236}">
                  <a16:creationId xmlns="" xmlns:a16="http://schemas.microsoft.com/office/drawing/2014/main" id="{2F8A85AD-39D1-432B-2EB0-34F3A56DC2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1480"/>
              <a:ext cx="862" cy="31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Rectangle 5">
              <a:hlinkClick r:id="rId3"/>
              <a:extLst>
                <a:ext uri="{FF2B5EF4-FFF2-40B4-BE49-F238E27FC236}">
                  <a16:creationId xmlns="" xmlns:a16="http://schemas.microsoft.com/office/drawing/2014/main" id="{15EA6913-7C76-6E55-669A-8D5ACBB1D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387"/>
              <a:ext cx="1179" cy="726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FFFFFF"/>
                  </a:solidFill>
                  <a:cs typeface="Arial" charset="0"/>
                </a:rPr>
                <a:t>Вычисление </a:t>
              </a:r>
            </a:p>
            <a:p>
              <a:pPr algn="ctr">
                <a:defRPr/>
              </a:pPr>
              <a:r>
                <a:rPr lang="ru-RU" b="1" dirty="0">
                  <a:solidFill>
                    <a:srgbClr val="FFFFFF"/>
                  </a:solidFill>
                  <a:cs typeface="Arial" charset="0"/>
                </a:rPr>
                <a:t>по формулам</a:t>
              </a:r>
            </a:p>
          </p:txBody>
        </p:sp>
        <p:sp>
          <p:nvSpPr>
            <p:cNvPr id="11" name="Rectangle 5">
              <a:hlinkClick r:id="rId3"/>
              <a:extLst>
                <a:ext uri="{FF2B5EF4-FFF2-40B4-BE49-F238E27FC236}">
                  <a16:creationId xmlns="" xmlns:a16="http://schemas.microsoft.com/office/drawing/2014/main" id="{AFB35E81-F04C-9AE4-021C-AA2348B69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387"/>
              <a:ext cx="1089" cy="726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FFFFFF"/>
                  </a:solidFill>
                  <a:cs typeface="Arial" charset="0"/>
                </a:rPr>
                <a:t>Логические </a:t>
              </a:r>
            </a:p>
            <a:p>
              <a:pPr algn="ctr">
                <a:defRPr/>
              </a:pPr>
              <a:r>
                <a:rPr lang="ru-RU" b="1" dirty="0">
                  <a:solidFill>
                    <a:srgbClr val="FFFFFF"/>
                  </a:solidFill>
                  <a:cs typeface="Arial" charset="0"/>
                </a:rPr>
                <a:t>рассуждения</a:t>
              </a:r>
            </a:p>
          </p:txBody>
        </p:sp>
        <p:sp>
          <p:nvSpPr>
            <p:cNvPr id="12" name="Rectangle 5">
              <a:hlinkClick r:id="rId3"/>
              <a:extLst>
                <a:ext uri="{FF2B5EF4-FFF2-40B4-BE49-F238E27FC236}">
                  <a16:creationId xmlns="" xmlns:a16="http://schemas.microsoft.com/office/drawing/2014/main" id="{22B46F8A-A026-774D-2BE1-B0752FDDB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3385"/>
              <a:ext cx="1179" cy="726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FFFFFF"/>
                  </a:solidFill>
                  <a:cs typeface="Arial" charset="0"/>
                </a:rPr>
                <a:t>Исследование</a:t>
              </a:r>
            </a:p>
            <a:p>
              <a:pPr algn="ctr">
                <a:defRPr/>
              </a:pPr>
              <a:r>
                <a:rPr lang="ru-RU" b="1" dirty="0">
                  <a:solidFill>
                    <a:srgbClr val="FFFFFF"/>
                  </a:solidFill>
                  <a:cs typeface="Arial" charset="0"/>
                </a:rPr>
                <a:t> модели</a:t>
              </a:r>
            </a:p>
          </p:txBody>
        </p:sp>
        <p:sp>
          <p:nvSpPr>
            <p:cNvPr id="13" name="Rectangle 5">
              <a:hlinkClick r:id="rId3"/>
              <a:extLst>
                <a:ext uri="{FF2B5EF4-FFF2-40B4-BE49-F238E27FC236}">
                  <a16:creationId xmlns="" xmlns:a16="http://schemas.microsoft.com/office/drawing/2014/main" id="{40078A34-F759-B1C1-DAD8-6713DFE70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3385"/>
              <a:ext cx="1406" cy="726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FFFFFF"/>
                  </a:solidFill>
                  <a:cs typeface="Arial" charset="0"/>
                </a:rPr>
                <a:t>Структурирование</a:t>
              </a:r>
            </a:p>
          </p:txBody>
        </p:sp>
        <p:sp>
          <p:nvSpPr>
            <p:cNvPr id="14" name="Rectangle 5">
              <a:hlinkClick r:id="rId3"/>
              <a:extLst>
                <a:ext uri="{FF2B5EF4-FFF2-40B4-BE49-F238E27FC236}">
                  <a16:creationId xmlns="" xmlns:a16="http://schemas.microsoft.com/office/drawing/2014/main" id="{9BB23B62-DED3-8B16-1BC3-8D896FE46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2387"/>
              <a:ext cx="998" cy="726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FFFFFF"/>
                  </a:solidFill>
                  <a:cs typeface="Arial" charset="0"/>
                </a:rPr>
                <a:t>Отбор</a:t>
              </a:r>
            </a:p>
            <a:p>
              <a:pPr algn="ctr">
                <a:defRPr/>
              </a:pPr>
              <a:r>
                <a:rPr lang="ru-RU" b="1" dirty="0">
                  <a:solidFill>
                    <a:srgbClr val="FFFFFF"/>
                  </a:solidFill>
                  <a:cs typeface="Arial" charset="0"/>
                </a:rPr>
                <a:t>информации</a:t>
              </a:r>
            </a:p>
          </p:txBody>
        </p:sp>
        <p:sp>
          <p:nvSpPr>
            <p:cNvPr id="15" name="Rectangle 5">
              <a:hlinkClick r:id="rId3"/>
              <a:extLst>
                <a:ext uri="{FF2B5EF4-FFF2-40B4-BE49-F238E27FC236}">
                  <a16:creationId xmlns="" xmlns:a16="http://schemas.microsoft.com/office/drawing/2014/main" id="{D14CA801-5863-680A-EC76-2E822EC7E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2387"/>
              <a:ext cx="1088" cy="726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FFFFFF"/>
                  </a:solidFill>
                  <a:cs typeface="Arial" charset="0"/>
                </a:rPr>
                <a:t>Кодирование</a:t>
              </a:r>
            </a:p>
          </p:txBody>
        </p:sp>
        <p:sp>
          <p:nvSpPr>
            <p:cNvPr id="20515" name="Line 20">
              <a:extLst>
                <a:ext uri="{FF2B5EF4-FFF2-40B4-BE49-F238E27FC236}">
                  <a16:creationId xmlns="" xmlns:a16="http://schemas.microsoft.com/office/drawing/2014/main" id="{1F759820-40A0-616C-9510-F862A1D387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6" y="2160"/>
              <a:ext cx="6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6" name="Line 21">
              <a:extLst>
                <a:ext uri="{FF2B5EF4-FFF2-40B4-BE49-F238E27FC236}">
                  <a16:creationId xmlns="" xmlns:a16="http://schemas.microsoft.com/office/drawing/2014/main" id="{9672378F-14C7-B225-69CE-E1C830DB9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2160"/>
              <a:ext cx="77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7" name="Line 22">
              <a:extLst>
                <a:ext uri="{FF2B5EF4-FFF2-40B4-BE49-F238E27FC236}">
                  <a16:creationId xmlns="" xmlns:a16="http://schemas.microsoft.com/office/drawing/2014/main" id="{14A86AEA-F18B-4481-25E2-7A50D462CC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7" y="2160"/>
              <a:ext cx="0" cy="122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8" name="Line 23">
              <a:extLst>
                <a:ext uri="{FF2B5EF4-FFF2-40B4-BE49-F238E27FC236}">
                  <a16:creationId xmlns="" xmlns:a16="http://schemas.microsoft.com/office/drawing/2014/main" id="{C3D610CB-2876-0432-3D97-D1A06AEC79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2160"/>
              <a:ext cx="6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9" name="Line 24">
              <a:extLst>
                <a:ext uri="{FF2B5EF4-FFF2-40B4-BE49-F238E27FC236}">
                  <a16:creationId xmlns="" xmlns:a16="http://schemas.microsoft.com/office/drawing/2014/main" id="{97B176AE-3562-8E8B-5E2E-CA14B32CC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2160"/>
              <a:ext cx="77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0" name="Line 25">
              <a:extLst>
                <a:ext uri="{FF2B5EF4-FFF2-40B4-BE49-F238E27FC236}">
                  <a16:creationId xmlns="" xmlns:a16="http://schemas.microsoft.com/office/drawing/2014/main" id="{67100A83-FFA5-0A21-8E9A-A06D2BF033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7" y="2160"/>
              <a:ext cx="0" cy="122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483" name="Picture 17">
            <a:extLst>
              <a:ext uri="{FF2B5EF4-FFF2-40B4-BE49-F238E27FC236}">
                <a16:creationId xmlns="" xmlns:a16="http://schemas.microsoft.com/office/drawing/2014/main" id="{19E35EAE-C60E-BADA-BE7B-AD077F4A4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4825" y="5713413"/>
            <a:ext cx="16335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Группа 25">
            <a:extLst>
              <a:ext uri="{FF2B5EF4-FFF2-40B4-BE49-F238E27FC236}">
                <a16:creationId xmlns="" xmlns:a16="http://schemas.microsoft.com/office/drawing/2014/main" id="{90F0E999-EBD6-D7A6-55FB-4FCC34BF3E8A}"/>
              </a:ext>
            </a:extLst>
          </p:cNvPr>
          <p:cNvGrpSpPr>
            <a:grpSpLocks/>
          </p:cNvGrpSpPr>
          <p:nvPr/>
        </p:nvGrpSpPr>
        <p:grpSpPr bwMode="auto">
          <a:xfrm>
            <a:off x="7248525" y="5300663"/>
            <a:ext cx="1441450" cy="1028700"/>
            <a:chOff x="4822825" y="4652963"/>
            <a:chExt cx="1441451" cy="1028700"/>
          </a:xfrm>
        </p:grpSpPr>
        <p:sp>
          <p:nvSpPr>
            <p:cNvPr id="20490" name="Line 58">
              <a:extLst>
                <a:ext uri="{FF2B5EF4-FFF2-40B4-BE49-F238E27FC236}">
                  <a16:creationId xmlns="" xmlns:a16="http://schemas.microsoft.com/office/drawing/2014/main" id="{5781964B-B04B-5139-676F-12D7BFED7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8988" y="5229226"/>
              <a:ext cx="0" cy="123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1" name="Rectangle 44">
              <a:extLst>
                <a:ext uri="{FF2B5EF4-FFF2-40B4-BE49-F238E27FC236}">
                  <a16:creationId xmlns="" xmlns:a16="http://schemas.microsoft.com/office/drawing/2014/main" id="{34CBE964-3B16-6B28-EB4C-95C0203FB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625" y="4652963"/>
              <a:ext cx="360363" cy="206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0492" name="Rectangle 45">
              <a:extLst>
                <a:ext uri="{FF2B5EF4-FFF2-40B4-BE49-F238E27FC236}">
                  <a16:creationId xmlns="" xmlns:a16="http://schemas.microsoft.com/office/drawing/2014/main" id="{FDADFD76-B072-9738-182B-8CDA09ECB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825" y="5065713"/>
              <a:ext cx="360363" cy="206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0493" name="Rectangle 46">
              <a:extLst>
                <a:ext uri="{FF2B5EF4-FFF2-40B4-BE49-F238E27FC236}">
                  <a16:creationId xmlns="" xmlns:a16="http://schemas.microsoft.com/office/drawing/2014/main" id="{B9765BB6-6F23-8D27-6F8B-64171B151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625" y="5065713"/>
              <a:ext cx="360363" cy="206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0494" name="Rectangle 47">
              <a:extLst>
                <a:ext uri="{FF2B5EF4-FFF2-40B4-BE49-F238E27FC236}">
                  <a16:creationId xmlns="" xmlns:a16="http://schemas.microsoft.com/office/drawing/2014/main" id="{4D399DF6-C6B8-D36C-DB18-602458BEA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113" y="5475288"/>
              <a:ext cx="360363" cy="206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0495" name="Rectangle 48">
              <a:extLst>
                <a:ext uri="{FF2B5EF4-FFF2-40B4-BE49-F238E27FC236}">
                  <a16:creationId xmlns="" xmlns:a16="http://schemas.microsoft.com/office/drawing/2014/main" id="{7F755949-4EF7-BF6E-5841-C85AE6B60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3913" y="5475288"/>
              <a:ext cx="360363" cy="206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0496" name="Line 49">
              <a:extLst>
                <a:ext uri="{FF2B5EF4-FFF2-40B4-BE49-F238E27FC236}">
                  <a16:creationId xmlns="" xmlns:a16="http://schemas.microsoft.com/office/drawing/2014/main" id="{4682E0B4-74D3-7CF3-0466-E7E6E73DD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800" y="4941888"/>
              <a:ext cx="86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Line 50">
              <a:extLst>
                <a:ext uri="{FF2B5EF4-FFF2-40B4-BE49-F238E27FC236}">
                  <a16:creationId xmlns="" xmlns:a16="http://schemas.microsoft.com/office/drawing/2014/main" id="{7E5DD3B4-C137-0DF6-FC43-1F09F5949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5600" y="4859338"/>
              <a:ext cx="0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8" name="Line 51">
              <a:extLst>
                <a:ext uri="{FF2B5EF4-FFF2-40B4-BE49-F238E27FC236}">
                  <a16:creationId xmlns="" xmlns:a16="http://schemas.microsoft.com/office/drawing/2014/main" id="{8253B55F-8BCA-BBF7-EE69-40A71925CC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800" y="4941888"/>
              <a:ext cx="0" cy="123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9" name="Rectangle 53">
              <a:extLst>
                <a:ext uri="{FF2B5EF4-FFF2-40B4-BE49-F238E27FC236}">
                  <a16:creationId xmlns="" xmlns:a16="http://schemas.microsoft.com/office/drawing/2014/main" id="{AE5AC223-D31E-D2D9-27D5-BCAB15C0C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013" y="5065713"/>
              <a:ext cx="360363" cy="2063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0500" name="Line 54">
              <a:extLst>
                <a:ext uri="{FF2B5EF4-FFF2-40B4-BE49-F238E27FC236}">
                  <a16:creationId xmlns="" xmlns:a16="http://schemas.microsoft.com/office/drawing/2014/main" id="{EC756625-F00D-CF1B-12F7-DF2208231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7400" y="4932363"/>
              <a:ext cx="0" cy="133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1" name="Line 55">
              <a:extLst>
                <a:ext uri="{FF2B5EF4-FFF2-40B4-BE49-F238E27FC236}">
                  <a16:creationId xmlns="" xmlns:a16="http://schemas.microsoft.com/office/drawing/2014/main" id="{D7AFA463-1D29-AC2E-013B-D83C29B69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0063" y="5364163"/>
              <a:ext cx="5397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Line 56">
              <a:extLst>
                <a:ext uri="{FF2B5EF4-FFF2-40B4-BE49-F238E27FC236}">
                  <a16:creationId xmlns="" xmlns:a16="http://schemas.microsoft.com/office/drawing/2014/main" id="{6EFAAAB4-6325-5973-5E8D-E7E7952EEA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0063" y="5364163"/>
              <a:ext cx="0" cy="123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3" name="Line 57">
              <a:extLst>
                <a:ext uri="{FF2B5EF4-FFF2-40B4-BE49-F238E27FC236}">
                  <a16:creationId xmlns="" xmlns:a16="http://schemas.microsoft.com/office/drawing/2014/main" id="{05C9648B-9B63-E81F-26E9-F618CFDEF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9813" y="5364163"/>
              <a:ext cx="0" cy="123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488" name="Прямоугольник 44">
            <a:extLst>
              <a:ext uri="{FF2B5EF4-FFF2-40B4-BE49-F238E27FC236}">
                <a16:creationId xmlns="" xmlns:a16="http://schemas.microsoft.com/office/drawing/2014/main" id="{3C026F18-879F-42FA-FF1A-C25003CF47F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9445" y="5656793"/>
            <a:ext cx="2054225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Прямоугольник 45">
            <a:extLst>
              <a:ext uri="{FF2B5EF4-FFF2-40B4-BE49-F238E27FC236}">
                <a16:creationId xmlns="" xmlns:a16="http://schemas.microsoft.com/office/drawing/2014/main" id="{63F50820-7D68-39A5-CD88-DDC3BD2E534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343" y="5222874"/>
            <a:ext cx="1646238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Иллюстрация абстрактной концепции децентрализованного приложения. цифровое приложение, блокчейн, компьютерная сеть p2p, веб-приложение, несколько пользователей, криптовалюта, открытый исходный код.">
            <a:extLst>
              <a:ext uri="{FF2B5EF4-FFF2-40B4-BE49-F238E27FC236}">
                <a16:creationId xmlns="" xmlns:a16="http://schemas.microsoft.com/office/drawing/2014/main" id="{33A14341-1EE0-6092-0FF8-603B606B8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8769" y="3595423"/>
            <a:ext cx="2319865" cy="231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Исправление ошибок и тестирование программного обеспечения. инструмент поиска компьютерных вирусов. devops, веб-оптимизация, антивирусное приложение. элемент дизайна лупы, зубчатого колеса и монитора.">
            <a:extLst>
              <a:ext uri="{FF2B5EF4-FFF2-40B4-BE49-F238E27FC236}">
                <a16:creationId xmlns="" xmlns:a16="http://schemas.microsoft.com/office/drawing/2014/main" id="{2E58A1BF-BFE6-A4E1-D978-DFDFB44F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9984" y="3779540"/>
            <a:ext cx="2295526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Открытая синяя книга на белом">
            <a:extLst>
              <a:ext uri="{FF2B5EF4-FFF2-40B4-BE49-F238E27FC236}">
                <a16:creationId xmlns="" xmlns:a16="http://schemas.microsoft.com/office/drawing/2014/main" id="{447B1BB8-C994-C2D5-D1DB-98E147CDD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7383" b="89933" l="5112" r="96965">
                        <a14:foregroundMark x1="56390" y1="86577" x2="87700" y2="28859"/>
                        <a14:foregroundMark x1="55911" y1="90604" x2="76677" y2="80313"/>
                        <a14:foregroundMark x1="76677" y1="80313" x2="92013" y2="77629"/>
                        <a14:foregroundMark x1="92013" y1="77629" x2="93930" y2="67338"/>
                        <a14:foregroundMark x1="93930" y1="67338" x2="90895" y2="15884"/>
                        <a14:foregroundMark x1="90895" y1="15884" x2="84026" y2="9843"/>
                        <a14:foregroundMark x1="84026" y1="9843" x2="80671" y2="9843"/>
                        <a14:foregroundMark x1="13419" y1="9396" x2="6550" y2="9843"/>
                        <a14:foregroundMark x1="6550" y1="9843" x2="5112" y2="18568"/>
                        <a14:foregroundMark x1="5112" y1="18568" x2="6709" y2="31320"/>
                        <a14:foregroundMark x1="12300" y1="13199" x2="31310" y2="27069"/>
                        <a14:foregroundMark x1="31310" y1="27069" x2="32109" y2="27293"/>
                        <a14:foregroundMark x1="23802" y1="14765" x2="35783" y2="22371"/>
                        <a14:foregroundMark x1="55112" y1="25503" x2="65655" y2="13870"/>
                        <a14:foregroundMark x1="65655" y1="13870" x2="66613" y2="13199"/>
                        <a14:foregroundMark x1="66454" y1="23043" x2="77316" y2="9620"/>
                        <a14:foregroundMark x1="77316" y1="9620" x2="92173" y2="7606"/>
                        <a14:foregroundMark x1="92173" y1="7606" x2="91693" y2="13199"/>
                        <a14:foregroundMark x1="95847" y1="50783" x2="96965" y2="75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168" y="4143905"/>
            <a:ext cx="2362380" cy="168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82" name="Group 82">
            <a:extLst>
              <a:ext uri="{FF2B5EF4-FFF2-40B4-BE49-F238E27FC236}">
                <a16:creationId xmlns="" xmlns:a16="http://schemas.microsoft.com/office/drawing/2014/main" id="{93673527-6BFA-76B4-B8A8-45CB0EDE4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503919"/>
              </p:ext>
            </p:extLst>
          </p:nvPr>
        </p:nvGraphicFramePr>
        <p:xfrm>
          <a:off x="1587744" y="4595446"/>
          <a:ext cx="9009916" cy="1633728"/>
        </p:xfrm>
        <a:graphic>
          <a:graphicData uri="http://schemas.openxmlformats.org/drawingml/2006/table">
            <a:tbl>
              <a:tblPr/>
              <a:tblGrid>
                <a:gridCol w="14907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32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32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32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32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3202"/>
                <a:gridCol w="12532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Скрипка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Флейта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Альт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Кларнет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Гобой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Труба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Иванов 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Петров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Сидоров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7352E7-9594-2751-74D5-B5BFAC6EA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237" y="44509"/>
            <a:ext cx="9787703" cy="1325563"/>
          </a:xfrm>
        </p:spPr>
        <p:txBody>
          <a:bodyPr>
            <a:normAutofit fontScale="90000"/>
          </a:bodyPr>
          <a:lstStyle/>
          <a:p>
            <a:r>
              <a:rPr lang="ru-RU" altLang="ru-RU" sz="6000" dirty="0"/>
              <a:t>ЗАДАЧА </a:t>
            </a:r>
            <a:r>
              <a:rPr lang="ru-RU" altLang="ru-RU" dirty="0"/>
              <a:t>(ЛОГИЧЕСКИЕ РАССУЖДЕНИЯ)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F97680-0C87-6E3F-C0CC-A2B0D645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237" y="1172238"/>
            <a:ext cx="9872501" cy="454742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симфонический оркестр приняли на работу трёх музыкантов: Иванова, Петрова и Сидорова, умеющих играть на скрипке, флейте, альте, кларнете, гобое и трубе. </a:t>
            </a:r>
          </a:p>
          <a:p>
            <a:r>
              <a:rPr lang="ru-RU" sz="1800" dirty="0" smtClean="0"/>
              <a:t>Известно, что: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800" dirty="0" smtClean="0"/>
              <a:t>Петров самый высокий;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800" dirty="0" smtClean="0"/>
              <a:t>играющий на скрипке меньше ростом играющего на флейте;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800" dirty="0" smtClean="0"/>
              <a:t>играющие на скрипке и флейте и Иванов любят пиццу;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800" dirty="0" smtClean="0"/>
              <a:t>когда между альтистом и трубачом возникает ссора, Петров мирит их;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800" dirty="0" smtClean="0"/>
              <a:t>Иванов не умеет играть ни на трубе, ни на гобое. </a:t>
            </a:r>
          </a:p>
          <a:p>
            <a:r>
              <a:rPr lang="ru-RU" sz="1800" dirty="0" smtClean="0"/>
              <a:t>На каких инструментах играет Сидоров?</a:t>
            </a:r>
            <a:endParaRPr lang="ru-RU" sz="1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199" y="425430"/>
            <a:ext cx="4982604" cy="1423602"/>
          </a:xfrm>
        </p:spPr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Обработка информации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 - неверно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Верно, что рассуждение – это обработка информации?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 - неверно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Верно</a:t>
            </a:r>
            <a:r>
              <a:rPr lang="ru-RU" dirty="0" smtClean="0"/>
              <a:t>, что написание письма – это сбор </a:t>
            </a:r>
            <a:r>
              <a:rPr lang="ru-RU" dirty="0" smtClean="0"/>
              <a:t>информации? </a:t>
            </a:r>
            <a:endParaRPr lang="ru-RU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 - неверно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Верно</a:t>
            </a:r>
            <a:r>
              <a:rPr lang="ru-RU" dirty="0" smtClean="0"/>
              <a:t>, что постановка пароля – это защита </a:t>
            </a:r>
            <a:r>
              <a:rPr lang="ru-RU" dirty="0" smtClean="0"/>
              <a:t>информации? </a:t>
            </a: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711BAE-B960-9FE7-1569-EBF97DF8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03" y="-7557"/>
            <a:ext cx="10858993" cy="1325563"/>
          </a:xfrm>
        </p:spPr>
        <p:txBody>
          <a:bodyPr/>
          <a:lstStyle/>
          <a:p>
            <a:r>
              <a:rPr lang="ru-RU" altLang="ru-RU" dirty="0"/>
              <a:t>ГРАФИЧЕСКОЕ ИЗОБРАЖЕНИЕ СИГНАЛОВ</a:t>
            </a:r>
            <a:endParaRPr lang="ru-RU" dirty="0"/>
          </a:p>
        </p:txBody>
      </p:sp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49F67F31-A686-8D49-A25E-366BA1648C7F}"/>
              </a:ext>
            </a:extLst>
          </p:cNvPr>
          <p:cNvGrpSpPr>
            <a:grpSpLocks/>
          </p:cNvGrpSpPr>
          <p:nvPr/>
        </p:nvGrpSpPr>
        <p:grpSpPr bwMode="auto">
          <a:xfrm>
            <a:off x="2057012" y="1381633"/>
            <a:ext cx="7812087" cy="2587253"/>
            <a:chOff x="249" y="2205"/>
            <a:chExt cx="5103" cy="1768"/>
          </a:xfrm>
        </p:grpSpPr>
        <p:sp>
          <p:nvSpPr>
            <p:cNvPr id="35" name="Line 4">
              <a:extLst>
                <a:ext uri="{FF2B5EF4-FFF2-40B4-BE49-F238E27FC236}">
                  <a16:creationId xmlns="" xmlns:a16="http://schemas.microsoft.com/office/drawing/2014/main" id="{F5F2710A-A0F3-BF4B-55B2-C06DC284BD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" y="2228"/>
              <a:ext cx="0" cy="16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5">
              <a:extLst>
                <a:ext uri="{FF2B5EF4-FFF2-40B4-BE49-F238E27FC236}">
                  <a16:creationId xmlns="" xmlns:a16="http://schemas.microsoft.com/office/drawing/2014/main" id="{2F9617CC-CB8F-DF01-17C3-BBA5EC5D59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" y="3612"/>
              <a:ext cx="2222" cy="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6">
              <a:extLst>
                <a:ext uri="{FF2B5EF4-FFF2-40B4-BE49-F238E27FC236}">
                  <a16:creationId xmlns="" xmlns:a16="http://schemas.microsoft.com/office/drawing/2014/main" id="{B17C2F7A-DB3F-3F4F-53D4-98F6507B83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3" y="2228"/>
              <a:ext cx="0" cy="16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7">
              <a:extLst>
                <a:ext uri="{FF2B5EF4-FFF2-40B4-BE49-F238E27FC236}">
                  <a16:creationId xmlns="" xmlns:a16="http://schemas.microsoft.com/office/drawing/2014/main" id="{554DFE60-8ACE-B8DE-817E-9F24CBE19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7" y="3589"/>
              <a:ext cx="22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Text Box 8">
              <a:extLst>
                <a:ext uri="{FF2B5EF4-FFF2-40B4-BE49-F238E27FC236}">
                  <a16:creationId xmlns="" xmlns:a16="http://schemas.microsoft.com/office/drawing/2014/main" id="{13002060-98BA-4B78-17EB-125E0AF7F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2205"/>
              <a:ext cx="204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ru-RU" sz="2400" b="1" i="1"/>
                <a:t>F</a:t>
              </a:r>
              <a:endParaRPr lang="ru-RU" altLang="ru-RU" sz="2400" b="1" i="1"/>
            </a:p>
          </p:txBody>
        </p:sp>
        <p:sp>
          <p:nvSpPr>
            <p:cNvPr id="40" name="Text Box 9">
              <a:extLst>
                <a:ext uri="{FF2B5EF4-FFF2-40B4-BE49-F238E27FC236}">
                  <a16:creationId xmlns="" xmlns:a16="http://schemas.microsoft.com/office/drawing/2014/main" id="{A4DA89BC-DEFE-AA5F-948C-FE7B129D83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2205"/>
              <a:ext cx="204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ru-RU" sz="2400" b="1" i="1"/>
                <a:t>F</a:t>
              </a:r>
              <a:endParaRPr lang="ru-RU" altLang="ru-RU" sz="2400" b="1" i="1"/>
            </a:p>
          </p:txBody>
        </p:sp>
        <p:sp>
          <p:nvSpPr>
            <p:cNvPr id="41" name="Text Box 10">
              <a:extLst>
                <a:ext uri="{FF2B5EF4-FFF2-40B4-BE49-F238E27FC236}">
                  <a16:creationId xmlns="" xmlns:a16="http://schemas.microsoft.com/office/drawing/2014/main" id="{B25FA53C-E235-FA6E-1DE2-512C3E009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3656"/>
              <a:ext cx="204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ru-RU" sz="2400" b="1" i="1"/>
                <a:t>t</a:t>
              </a:r>
              <a:endParaRPr lang="ru-RU" altLang="ru-RU" sz="2400" b="1" i="1"/>
            </a:p>
          </p:txBody>
        </p:sp>
        <p:sp>
          <p:nvSpPr>
            <p:cNvPr id="42" name="Text Box 11">
              <a:extLst>
                <a:ext uri="{FF2B5EF4-FFF2-40B4-BE49-F238E27FC236}">
                  <a16:creationId xmlns="" xmlns:a16="http://schemas.microsoft.com/office/drawing/2014/main" id="{8816BCE6-3BBF-6F47-5A54-5F86FAE85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" y="3658"/>
              <a:ext cx="204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ru-RU" sz="2400" b="1" i="1"/>
                <a:t>t</a:t>
              </a:r>
              <a:endParaRPr lang="ru-RU" altLang="ru-RU" sz="2400" b="1" i="1"/>
            </a:p>
          </p:txBody>
        </p:sp>
        <p:sp>
          <p:nvSpPr>
            <p:cNvPr id="43" name="Line 12">
              <a:extLst>
                <a:ext uri="{FF2B5EF4-FFF2-40B4-BE49-F238E27FC236}">
                  <a16:creationId xmlns="" xmlns:a16="http://schemas.microsoft.com/office/drawing/2014/main" id="{49E833F0-B09B-EFCE-4707-831CBF3C1F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" y="2931"/>
              <a:ext cx="363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13">
              <a:extLst>
                <a:ext uri="{FF2B5EF4-FFF2-40B4-BE49-F238E27FC236}">
                  <a16:creationId xmlns="" xmlns:a16="http://schemas.microsoft.com/office/drawing/2014/main" id="{1FC4F711-4FD7-A1B3-9608-0AE97E44DC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2500"/>
              <a:ext cx="0" cy="431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14">
              <a:extLst>
                <a:ext uri="{FF2B5EF4-FFF2-40B4-BE49-F238E27FC236}">
                  <a16:creationId xmlns="" xmlns:a16="http://schemas.microsoft.com/office/drawing/2014/main" id="{03F7622D-CA49-740E-8C8B-AA3D62B66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6" y="2500"/>
              <a:ext cx="227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Line 15">
              <a:extLst>
                <a:ext uri="{FF2B5EF4-FFF2-40B4-BE49-F238E27FC236}">
                  <a16:creationId xmlns="" xmlns:a16="http://schemas.microsoft.com/office/drawing/2014/main" id="{CCEBA57A-AC4F-9F47-C88E-4B30EB6228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3" y="2500"/>
              <a:ext cx="0" cy="522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16">
              <a:extLst>
                <a:ext uri="{FF2B5EF4-FFF2-40B4-BE49-F238E27FC236}">
                  <a16:creationId xmlns="" xmlns:a16="http://schemas.microsoft.com/office/drawing/2014/main" id="{A4019D66-D7B4-410A-3E7C-1D0743668B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3022"/>
              <a:ext cx="499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17">
              <a:extLst>
                <a:ext uri="{FF2B5EF4-FFF2-40B4-BE49-F238E27FC236}">
                  <a16:creationId xmlns="" xmlns:a16="http://schemas.microsoft.com/office/drawing/2014/main" id="{F70F8E38-E872-6E1E-58ED-422F091F8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2" y="3022"/>
              <a:ext cx="0" cy="385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18">
              <a:extLst>
                <a:ext uri="{FF2B5EF4-FFF2-40B4-BE49-F238E27FC236}">
                  <a16:creationId xmlns="" xmlns:a16="http://schemas.microsoft.com/office/drawing/2014/main" id="{5304EDA4-7539-44A5-8FC2-51E1FB0E0B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" y="3407"/>
              <a:ext cx="25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19">
              <a:extLst>
                <a:ext uri="{FF2B5EF4-FFF2-40B4-BE49-F238E27FC236}">
                  <a16:creationId xmlns="" xmlns:a16="http://schemas.microsoft.com/office/drawing/2014/main" id="{C5F9D16E-42D9-100E-A726-043C991D9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1" y="2659"/>
              <a:ext cx="0" cy="748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20">
              <a:extLst>
                <a:ext uri="{FF2B5EF4-FFF2-40B4-BE49-F238E27FC236}">
                  <a16:creationId xmlns="" xmlns:a16="http://schemas.microsoft.com/office/drawing/2014/main" id="{38BEF335-5DBF-26A2-C034-DF05D5EA51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1" y="2659"/>
              <a:ext cx="386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21">
              <a:extLst>
                <a:ext uri="{FF2B5EF4-FFF2-40B4-BE49-F238E27FC236}">
                  <a16:creationId xmlns="" xmlns:a16="http://schemas.microsoft.com/office/drawing/2014/main" id="{B74C9ED7-1836-C133-3BBB-5103E51F7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2376"/>
              <a:ext cx="1633" cy="955"/>
            </a:xfrm>
            <a:custGeom>
              <a:avLst/>
              <a:gdLst>
                <a:gd name="T0" fmla="*/ 0 w 1633"/>
                <a:gd name="T1" fmla="*/ 737 h 955"/>
                <a:gd name="T2" fmla="*/ 363 w 1633"/>
                <a:gd name="T3" fmla="*/ 56 h 955"/>
                <a:gd name="T4" fmla="*/ 680 w 1633"/>
                <a:gd name="T5" fmla="*/ 442 h 955"/>
                <a:gd name="T6" fmla="*/ 907 w 1633"/>
                <a:gd name="T7" fmla="*/ 464 h 955"/>
                <a:gd name="T8" fmla="*/ 1134 w 1633"/>
                <a:gd name="T9" fmla="*/ 895 h 955"/>
                <a:gd name="T10" fmla="*/ 1474 w 1633"/>
                <a:gd name="T11" fmla="*/ 102 h 955"/>
                <a:gd name="T12" fmla="*/ 1633 w 1633"/>
                <a:gd name="T13" fmla="*/ 283 h 9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3"/>
                <a:gd name="T22" fmla="*/ 0 h 955"/>
                <a:gd name="T23" fmla="*/ 1633 w 1633"/>
                <a:gd name="T24" fmla="*/ 955 h 9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3" h="955">
                  <a:moveTo>
                    <a:pt x="0" y="737"/>
                  </a:moveTo>
                  <a:cubicBezTo>
                    <a:pt x="125" y="421"/>
                    <a:pt x="250" y="105"/>
                    <a:pt x="363" y="56"/>
                  </a:cubicBezTo>
                  <a:cubicBezTo>
                    <a:pt x="476" y="7"/>
                    <a:pt x="589" y="374"/>
                    <a:pt x="680" y="442"/>
                  </a:cubicBezTo>
                  <a:cubicBezTo>
                    <a:pt x="771" y="510"/>
                    <a:pt x="831" y="389"/>
                    <a:pt x="907" y="464"/>
                  </a:cubicBezTo>
                  <a:cubicBezTo>
                    <a:pt x="983" y="539"/>
                    <a:pt x="1040" y="955"/>
                    <a:pt x="1134" y="895"/>
                  </a:cubicBezTo>
                  <a:cubicBezTo>
                    <a:pt x="1228" y="835"/>
                    <a:pt x="1391" y="204"/>
                    <a:pt x="1474" y="102"/>
                  </a:cubicBezTo>
                  <a:cubicBezTo>
                    <a:pt x="1557" y="0"/>
                    <a:pt x="1607" y="253"/>
                    <a:pt x="1633" y="283"/>
                  </a:cubicBezTo>
                </a:path>
              </a:pathLst>
            </a:cu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4289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 - неверно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Верно</a:t>
            </a:r>
            <a:r>
              <a:rPr lang="ru-RU" dirty="0" smtClean="0"/>
              <a:t>, что запись на жесткий диск – это сбор </a:t>
            </a:r>
            <a:r>
              <a:rPr lang="ru-RU" dirty="0" smtClean="0"/>
              <a:t>информации?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 - неверно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Верно, что ведение конспекта – это хранение информации?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6C9139F-8040-A64A-516B-D0DC0A293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524" y="1137231"/>
            <a:ext cx="6076406" cy="3775812"/>
          </a:xfrm>
        </p:spPr>
        <p:txBody>
          <a:bodyPr>
            <a:normAutofit/>
          </a:bodyPr>
          <a:lstStyle/>
          <a:p>
            <a:r>
              <a:rPr lang="ru-RU" altLang="ru-RU" sz="4000" dirty="0" smtClean="0"/>
              <a:t>Узнал(а) </a:t>
            </a:r>
            <a:r>
              <a:rPr lang="ru-RU" altLang="ru-RU" sz="4000" dirty="0" smtClean="0"/>
              <a:t>…</a:t>
            </a:r>
            <a:endParaRPr lang="ru-RU" altLang="ru-RU" sz="4000" dirty="0"/>
          </a:p>
          <a:p>
            <a:r>
              <a:rPr lang="ru-RU" altLang="ru-RU" sz="4000" dirty="0" smtClean="0"/>
              <a:t>Научился(</a:t>
            </a:r>
            <a:r>
              <a:rPr lang="ru-RU" altLang="ru-RU" sz="4000" dirty="0" err="1" smtClean="0"/>
              <a:t>лась</a:t>
            </a:r>
            <a:r>
              <a:rPr lang="ru-RU" altLang="ru-RU" sz="4000" dirty="0" smtClean="0"/>
              <a:t>)…</a:t>
            </a:r>
            <a:endParaRPr lang="ru-RU" altLang="ru-RU" sz="4000" dirty="0"/>
          </a:p>
          <a:p>
            <a:r>
              <a:rPr lang="ru-RU" altLang="ru-RU" sz="4000" dirty="0" smtClean="0"/>
              <a:t>Понял(а) …</a:t>
            </a:r>
            <a:endParaRPr lang="ru-RU" altLang="ru-RU" sz="4000" dirty="0"/>
          </a:p>
          <a:p>
            <a:r>
              <a:rPr lang="ru-RU" altLang="ru-RU" sz="4000" dirty="0" smtClean="0"/>
              <a:t>Освоил(а) …</a:t>
            </a:r>
            <a:endParaRPr lang="ru-RU" altLang="ru-RU" sz="40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5DA66AF7-78A7-A2C5-0A5F-02AC8B31B336}"/>
              </a:ext>
            </a:extLst>
          </p:cNvPr>
          <p:cNvSpPr txBox="1">
            <a:spLocks/>
          </p:cNvSpPr>
          <p:nvPr/>
        </p:nvSpPr>
        <p:spPr>
          <a:xfrm>
            <a:off x="521677" y="211015"/>
            <a:ext cx="7940040" cy="28885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ИНФОРМАЦИОННЫЕ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ПРОЦЕССЫ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9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>
            <a:extLst>
              <a:ext uri="{FF2B5EF4-FFF2-40B4-BE49-F238E27FC236}">
                <a16:creationId xmlns="" xmlns:a16="http://schemas.microsoft.com/office/drawing/2014/main" id="{3CFD728B-0E41-4BC8-423D-1DD88E09A82B}"/>
              </a:ext>
            </a:extLst>
          </p:cNvPr>
          <p:cNvSpPr txBox="1">
            <a:spLocks/>
          </p:cNvSpPr>
          <p:nvPr/>
        </p:nvSpPr>
        <p:spPr>
          <a:xfrm>
            <a:off x="1687010" y="453468"/>
            <a:ext cx="10202095" cy="4982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AB5EC"/>
              </a:buClr>
              <a:buFont typeface="Системный шрифт, обычный"/>
              <a:buChar char="✦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30000"/>
              </a:spcBef>
              <a:buNone/>
            </a:pPr>
            <a:r>
              <a:rPr lang="ru-RU" altLang="ru-RU" sz="2600" b="1" dirty="0"/>
              <a:t>Информационные процессы</a:t>
            </a:r>
            <a:r>
              <a:rPr lang="ru-RU" altLang="ru-RU" sz="2600" dirty="0"/>
              <a:t> – это процессы, связанные с изменением информации или действиями с использованием информации. </a:t>
            </a:r>
          </a:p>
          <a:p>
            <a:pPr marL="0" indent="0">
              <a:lnSpc>
                <a:spcPct val="110000"/>
              </a:lnSpc>
              <a:spcBef>
                <a:spcPct val="30000"/>
              </a:spcBef>
              <a:buNone/>
            </a:pPr>
            <a:r>
              <a:rPr lang="ru-RU" altLang="ru-RU" sz="2600" dirty="0"/>
              <a:t>Со </a:t>
            </a:r>
            <a:r>
              <a:rPr lang="ru-RU" altLang="ru-RU" sz="2600" b="1" dirty="0"/>
              <a:t>сбора информации</a:t>
            </a:r>
            <a:r>
              <a:rPr lang="ru-RU" altLang="ru-RU" sz="2600" dirty="0"/>
              <a:t> начинается решение любой задачи.</a:t>
            </a:r>
          </a:p>
          <a:p>
            <a:pPr marL="0" indent="0">
              <a:lnSpc>
                <a:spcPct val="110000"/>
              </a:lnSpc>
              <a:spcBef>
                <a:spcPct val="30000"/>
              </a:spcBef>
              <a:buNone/>
            </a:pPr>
            <a:r>
              <a:rPr lang="ru-RU" altLang="ru-RU" sz="2600" b="1" dirty="0"/>
              <a:t>Обработка информации</a:t>
            </a:r>
            <a:r>
              <a:rPr lang="ru-RU" altLang="ru-RU" sz="2600" dirty="0"/>
              <a:t> - это целенаправленный процесс изменения содержания или формы представления информации.</a:t>
            </a:r>
          </a:p>
          <a:p>
            <a:pPr marL="0" indent="0">
              <a:lnSpc>
                <a:spcPct val="110000"/>
              </a:lnSpc>
              <a:spcBef>
                <a:spcPct val="30000"/>
              </a:spcBef>
              <a:buNone/>
            </a:pPr>
            <a:r>
              <a:rPr lang="ru-RU" altLang="ru-RU" sz="2600" b="1" dirty="0"/>
              <a:t>Сохранить информацию</a:t>
            </a:r>
            <a:r>
              <a:rPr lang="ru-RU" altLang="ru-RU" sz="2600" dirty="0"/>
              <a:t> - это значит тем или иным способом зафиксировать её на некотором носителе. </a:t>
            </a:r>
          </a:p>
          <a:p>
            <a:pPr marL="0" indent="0">
              <a:lnSpc>
                <a:spcPct val="110000"/>
              </a:lnSpc>
              <a:spcBef>
                <a:spcPct val="30000"/>
              </a:spcBef>
              <a:buNone/>
            </a:pPr>
            <a:r>
              <a:rPr lang="ru-RU" altLang="ru-RU" sz="2600" b="1" dirty="0"/>
              <a:t>Передача информации </a:t>
            </a:r>
            <a:r>
              <a:rPr lang="ru-RU" altLang="ru-RU" sz="2600" dirty="0"/>
              <a:t>осуществляется по схеме: источник информации - кодирующее устройство - канал связи – декодирующее устройство – приёмник информации.</a:t>
            </a:r>
          </a:p>
          <a:p>
            <a:pPr marL="0" indent="0">
              <a:lnSpc>
                <a:spcPct val="110000"/>
              </a:lnSpc>
              <a:spcBef>
                <a:spcPct val="30000"/>
              </a:spcBef>
              <a:buNone/>
            </a:pPr>
            <a:r>
              <a:rPr lang="ru-RU" altLang="ru-RU" sz="2600" b="1" dirty="0"/>
              <a:t>Информационная деятельность  </a:t>
            </a:r>
            <a:r>
              <a:rPr lang="ru-RU" altLang="ru-RU" sz="2600" dirty="0"/>
              <a:t>связанна с процессами сбора, представления, обработки, хранения и передачи информации.</a:t>
            </a:r>
          </a:p>
          <a:p>
            <a:pPr marL="0" indent="0" algn="just">
              <a:lnSpc>
                <a:spcPct val="110000"/>
              </a:lnSpc>
              <a:spcBef>
                <a:spcPct val="3000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11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FCBD46-92C1-7931-681F-21C23375D50C}"/>
              </a:ext>
            </a:extLst>
          </p:cNvPr>
          <p:cNvSpPr txBox="1"/>
          <p:nvPr/>
        </p:nvSpPr>
        <p:spPr>
          <a:xfrm>
            <a:off x="1965960" y="335280"/>
            <a:ext cx="9966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cs typeface="Arial" charset="0"/>
              </a:rPr>
              <a:t>Информационными процессами</a:t>
            </a:r>
            <a:r>
              <a:rPr lang="ru-RU" sz="2400" dirty="0">
                <a:solidFill>
                  <a:schemeClr val="tx2"/>
                </a:solidFill>
                <a:cs typeface="Arial" charset="0"/>
              </a:rPr>
              <a:t> называют процессы, связанные </a:t>
            </a:r>
          </a:p>
          <a:p>
            <a:pPr>
              <a:defRPr/>
            </a:pPr>
            <a:r>
              <a:rPr lang="ru-RU" sz="2400" dirty="0">
                <a:solidFill>
                  <a:schemeClr val="tx2"/>
                </a:solidFill>
                <a:cs typeface="Arial" charset="0"/>
              </a:rPr>
              <a:t>с изменением информации или действиями с использованием </a:t>
            </a:r>
          </a:p>
          <a:p>
            <a:pPr>
              <a:defRPr/>
            </a:pPr>
            <a:r>
              <a:rPr lang="ru-RU" sz="2400" dirty="0">
                <a:solidFill>
                  <a:schemeClr val="tx2"/>
                </a:solidFill>
                <a:cs typeface="Arial" charset="0"/>
              </a:rPr>
              <a:t>информации.</a:t>
            </a:r>
          </a:p>
          <a:p>
            <a:endParaRPr lang="ru-RU" dirty="0"/>
          </a:p>
        </p:txBody>
      </p:sp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262C7FCD-0AE1-3800-5471-BFBA011E7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794" y="1600836"/>
            <a:ext cx="5113337" cy="5048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Информационные процессы</a:t>
            </a:r>
          </a:p>
        </p:txBody>
      </p:sp>
      <p:sp>
        <p:nvSpPr>
          <p:cNvPr id="15" name="Rectangle 5">
            <a:hlinkClick r:id="rId2"/>
            <a:extLst>
              <a:ext uri="{FF2B5EF4-FFF2-40B4-BE49-F238E27FC236}">
                <a16:creationId xmlns="" xmlns:a16="http://schemas.microsoft.com/office/drawing/2014/main" id="{47FF21FA-3ED6-E320-5773-892A1EE01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394" y="3329624"/>
            <a:ext cx="1728787" cy="7207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Обработка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информации</a:t>
            </a:r>
          </a:p>
        </p:txBody>
      </p:sp>
      <p:sp>
        <p:nvSpPr>
          <p:cNvPr id="16" name="Rectangle 5">
            <a:hlinkClick r:id="rId2"/>
            <a:extLst>
              <a:ext uri="{FF2B5EF4-FFF2-40B4-BE49-F238E27FC236}">
                <a16:creationId xmlns="" xmlns:a16="http://schemas.microsoft.com/office/drawing/2014/main" id="{B5BB03CD-FF6D-2B4C-A0B3-25D18CEF6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394" y="4337686"/>
            <a:ext cx="1728787" cy="7207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Хранение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информации</a:t>
            </a:r>
          </a:p>
        </p:txBody>
      </p:sp>
      <p:sp>
        <p:nvSpPr>
          <p:cNvPr id="17" name="Rectangle 5">
            <a:hlinkClick r:id="rId2"/>
            <a:extLst>
              <a:ext uri="{FF2B5EF4-FFF2-40B4-BE49-F238E27FC236}">
                <a16:creationId xmlns="" xmlns:a16="http://schemas.microsoft.com/office/drawing/2014/main" id="{128D242D-EA81-5B60-64CA-AADF2A224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394" y="5345749"/>
            <a:ext cx="1728787" cy="7207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Передача  </a:t>
            </a:r>
          </a:p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информации</a:t>
            </a:r>
          </a:p>
        </p:txBody>
      </p:sp>
      <p:sp>
        <p:nvSpPr>
          <p:cNvPr id="18" name="Rectangle 5">
            <a:hlinkClick r:id="rId2"/>
            <a:extLst>
              <a:ext uri="{FF2B5EF4-FFF2-40B4-BE49-F238E27FC236}">
                <a16:creationId xmlns="" xmlns:a16="http://schemas.microsoft.com/office/drawing/2014/main" id="{F1438471-F362-A6B9-A980-54AD723B6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955" y="3545524"/>
            <a:ext cx="1943100" cy="5048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Получение </a:t>
            </a:r>
          </a:p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новой информации</a:t>
            </a:r>
          </a:p>
        </p:txBody>
      </p:sp>
      <p:sp>
        <p:nvSpPr>
          <p:cNvPr id="19" name="Rectangle 5">
            <a:hlinkClick r:id="rId2"/>
            <a:extLst>
              <a:ext uri="{FF2B5EF4-FFF2-40B4-BE49-F238E27FC236}">
                <a16:creationId xmlns="" xmlns:a16="http://schemas.microsoft.com/office/drawing/2014/main" id="{09A6E5EC-486D-8171-2235-6E611E245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906" y="3545524"/>
            <a:ext cx="1871663" cy="5032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Изменение формы</a:t>
            </a:r>
          </a:p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представления</a:t>
            </a:r>
          </a:p>
        </p:txBody>
      </p:sp>
      <p:sp>
        <p:nvSpPr>
          <p:cNvPr id="20" name="Line 13">
            <a:extLst>
              <a:ext uri="{FF2B5EF4-FFF2-40B4-BE49-F238E27FC236}">
                <a16:creationId xmlns="" xmlns:a16="http://schemas.microsoft.com/office/drawing/2014/main" id="{A53895FC-93C0-0CC9-DFCB-DF86840A3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0493" y="1889761"/>
            <a:ext cx="0" cy="39592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Rectangle 5">
            <a:hlinkClick r:id="rId2"/>
            <a:extLst>
              <a:ext uri="{FF2B5EF4-FFF2-40B4-BE49-F238E27FC236}">
                <a16:creationId xmlns="" xmlns:a16="http://schemas.microsoft.com/office/drawing/2014/main" id="{DE8DD9E4-739B-4F1F-1AD5-E42EA4407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955" y="4553586"/>
            <a:ext cx="1943100" cy="5048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Внутренняя </a:t>
            </a:r>
          </a:p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память</a:t>
            </a:r>
          </a:p>
        </p:txBody>
      </p:sp>
      <p:sp>
        <p:nvSpPr>
          <p:cNvPr id="22" name="Rectangle 5">
            <a:hlinkClick r:id="rId2"/>
            <a:extLst>
              <a:ext uri="{FF2B5EF4-FFF2-40B4-BE49-F238E27FC236}">
                <a16:creationId xmlns="" xmlns:a16="http://schemas.microsoft.com/office/drawing/2014/main" id="{780D970A-AFCB-E792-41BB-B8687EF61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906" y="4553585"/>
            <a:ext cx="1871663" cy="5032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Внешняя</a:t>
            </a:r>
          </a:p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память</a:t>
            </a:r>
          </a:p>
        </p:txBody>
      </p:sp>
      <p:sp>
        <p:nvSpPr>
          <p:cNvPr id="23" name="AutoShape 7">
            <a:extLst>
              <a:ext uri="{FF2B5EF4-FFF2-40B4-BE49-F238E27FC236}">
                <a16:creationId xmlns="" xmlns:a16="http://schemas.microsoft.com/office/drawing/2014/main" id="{7D3E428D-F157-F435-D60F-19BB435B4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080" y="5417186"/>
            <a:ext cx="1295400" cy="576263"/>
          </a:xfrm>
          <a:prstGeom prst="chevron">
            <a:avLst>
              <a:gd name="adj" fmla="val 33409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Источник</a:t>
            </a:r>
          </a:p>
          <a:p>
            <a:pPr algn="ctr">
              <a:defRPr/>
            </a:pP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информации</a:t>
            </a:r>
          </a:p>
        </p:txBody>
      </p:sp>
      <p:sp>
        <p:nvSpPr>
          <p:cNvPr id="24" name="AutoShape 12">
            <a:extLst>
              <a:ext uri="{FF2B5EF4-FFF2-40B4-BE49-F238E27FC236}">
                <a16:creationId xmlns="" xmlns:a16="http://schemas.microsoft.com/office/drawing/2014/main" id="{BAFD969D-E62D-84D6-EFFF-C8262B35E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5043" y="5417185"/>
            <a:ext cx="1223962" cy="577850"/>
          </a:xfrm>
          <a:prstGeom prst="chevron">
            <a:avLst>
              <a:gd name="adj" fmla="val 30673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Кодирующее </a:t>
            </a:r>
          </a:p>
          <a:p>
            <a:pPr algn="ctr">
              <a:defRPr/>
            </a:pP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устройство</a:t>
            </a:r>
          </a:p>
        </p:txBody>
      </p:sp>
      <p:sp>
        <p:nvSpPr>
          <p:cNvPr id="25" name="AutoShape 15">
            <a:extLst>
              <a:ext uri="{FF2B5EF4-FFF2-40B4-BE49-F238E27FC236}">
                <a16:creationId xmlns="" xmlns:a16="http://schemas.microsoft.com/office/drawing/2014/main" id="{B7E817E3-3C75-402E-9E24-416091DE4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981" y="5417186"/>
            <a:ext cx="792163" cy="576263"/>
          </a:xfrm>
          <a:prstGeom prst="chevron">
            <a:avLst>
              <a:gd name="adj" fmla="val 31917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Канал</a:t>
            </a:r>
          </a:p>
          <a:p>
            <a:pPr algn="ctr">
              <a:defRPr/>
            </a:pP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связи</a:t>
            </a:r>
          </a:p>
        </p:txBody>
      </p:sp>
      <p:sp>
        <p:nvSpPr>
          <p:cNvPr id="26" name="AutoShape 16">
            <a:extLst>
              <a:ext uri="{FF2B5EF4-FFF2-40B4-BE49-F238E27FC236}">
                <a16:creationId xmlns="" xmlns:a16="http://schemas.microsoft.com/office/drawing/2014/main" id="{3FE4BFA5-EB62-E2C8-ABB2-711DACA37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706" y="5417185"/>
            <a:ext cx="1439863" cy="577850"/>
          </a:xfrm>
          <a:prstGeom prst="chevron">
            <a:avLst>
              <a:gd name="adj" fmla="val 34639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Декодирующее </a:t>
            </a:r>
          </a:p>
          <a:p>
            <a:pPr algn="ctr">
              <a:defRPr/>
            </a:pP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устройство</a:t>
            </a:r>
          </a:p>
        </p:txBody>
      </p:sp>
      <p:sp>
        <p:nvSpPr>
          <p:cNvPr id="27" name="AutoShape 17">
            <a:extLst>
              <a:ext uri="{FF2B5EF4-FFF2-40B4-BE49-F238E27FC236}">
                <a16:creationId xmlns="" xmlns:a16="http://schemas.microsoft.com/office/drawing/2014/main" id="{FD42D4C6-7F2B-1CF2-7CAF-0E9C15F37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5131" y="5417186"/>
            <a:ext cx="1152525" cy="576263"/>
          </a:xfrm>
          <a:prstGeom prst="chevron">
            <a:avLst>
              <a:gd name="adj" fmla="val 29402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Приемник</a:t>
            </a:r>
          </a:p>
          <a:p>
            <a:pPr algn="ctr">
              <a:defRPr/>
            </a:pP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информации</a:t>
            </a:r>
          </a:p>
        </p:txBody>
      </p:sp>
      <p:sp>
        <p:nvSpPr>
          <p:cNvPr id="28" name="Line 13">
            <a:extLst>
              <a:ext uri="{FF2B5EF4-FFF2-40B4-BE49-F238E27FC236}">
                <a16:creationId xmlns="" xmlns:a16="http://schemas.microsoft.com/office/drawing/2014/main" id="{4C6E71BA-0B6B-59DE-8BC1-42680B9CFFB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426143" y="1134110"/>
            <a:ext cx="0" cy="15113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2">
            <a:extLst>
              <a:ext uri="{FF2B5EF4-FFF2-40B4-BE49-F238E27FC236}">
                <a16:creationId xmlns="" xmlns:a16="http://schemas.microsoft.com/office/drawing/2014/main" id="{51D1BA0C-BE99-5944-FF66-54EC70870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0494" y="3689985"/>
            <a:ext cx="2873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2">
            <a:extLst>
              <a:ext uri="{FF2B5EF4-FFF2-40B4-BE49-F238E27FC236}">
                <a16:creationId xmlns="" xmlns:a16="http://schemas.microsoft.com/office/drawing/2014/main" id="{662C6708-E8BF-9C9F-BDFB-2195C8153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0494" y="4698048"/>
            <a:ext cx="2873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Line 12">
            <a:extLst>
              <a:ext uri="{FF2B5EF4-FFF2-40B4-BE49-F238E27FC236}">
                <a16:creationId xmlns="" xmlns:a16="http://schemas.microsoft.com/office/drawing/2014/main" id="{CF10228A-C4C3-B0EB-A29F-1D3AE0DB5C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0494" y="5848985"/>
            <a:ext cx="2873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Line 12">
            <a:extLst>
              <a:ext uri="{FF2B5EF4-FFF2-40B4-BE49-F238E27FC236}">
                <a16:creationId xmlns="" xmlns:a16="http://schemas.microsoft.com/office/drawing/2014/main" id="{6324F166-74F9-CB65-6740-5EA189C6F094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613594" y="3401060"/>
            <a:ext cx="38179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12">
            <a:extLst>
              <a:ext uri="{FF2B5EF4-FFF2-40B4-BE49-F238E27FC236}">
                <a16:creationId xmlns="" xmlns:a16="http://schemas.microsoft.com/office/drawing/2014/main" id="{46156C6F-A5FF-B202-BC36-61BA98B927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3594" y="5706110"/>
            <a:ext cx="2873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12">
            <a:extLst>
              <a:ext uri="{FF2B5EF4-FFF2-40B4-BE49-F238E27FC236}">
                <a16:creationId xmlns="" xmlns:a16="http://schemas.microsoft.com/office/drawing/2014/main" id="{16CD0F71-1726-41CC-7C84-F2E4FC9DC1FA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5911375" y="3471705"/>
            <a:ext cx="142875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12">
            <a:extLst>
              <a:ext uri="{FF2B5EF4-FFF2-40B4-BE49-F238E27FC236}">
                <a16:creationId xmlns="" xmlns:a16="http://schemas.microsoft.com/office/drawing/2014/main" id="{AF709EAE-F905-B64F-34A1-FFAC77D86F1E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8360887" y="3471704"/>
            <a:ext cx="142875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Line 12">
            <a:extLst>
              <a:ext uri="{FF2B5EF4-FFF2-40B4-BE49-F238E27FC236}">
                <a16:creationId xmlns="" xmlns:a16="http://schemas.microsoft.com/office/drawing/2014/main" id="{43C09B95-C72A-EC76-BDCE-6B8A77B7A06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613594" y="4409123"/>
            <a:ext cx="38179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Line 12">
            <a:extLst>
              <a:ext uri="{FF2B5EF4-FFF2-40B4-BE49-F238E27FC236}">
                <a16:creationId xmlns="" xmlns:a16="http://schemas.microsoft.com/office/drawing/2014/main" id="{C5DF2397-40F5-FE3D-FD4A-A50A1C1D04A3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5911375" y="4479768"/>
            <a:ext cx="142875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Line 12">
            <a:extLst>
              <a:ext uri="{FF2B5EF4-FFF2-40B4-BE49-F238E27FC236}">
                <a16:creationId xmlns="" xmlns:a16="http://schemas.microsoft.com/office/drawing/2014/main" id="{6243A18A-AA9C-3D83-DE23-CBB6A97C87D1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8360887" y="4479767"/>
            <a:ext cx="142875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1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FCBD46-92C1-7931-681F-21C23375D50C}"/>
              </a:ext>
            </a:extLst>
          </p:cNvPr>
          <p:cNvSpPr txBox="1"/>
          <p:nvPr/>
        </p:nvSpPr>
        <p:spPr>
          <a:xfrm>
            <a:off x="1965960" y="335280"/>
            <a:ext cx="9966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Информационными процессами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 называют процессы, связанные </a:t>
            </a:r>
          </a:p>
          <a:p>
            <a:pPr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с изменением информации или действиями с использованием </a:t>
            </a:r>
          </a:p>
          <a:p>
            <a:pPr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информации.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262C7FCD-0AE1-3800-5471-BFBA011E7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794" y="1600836"/>
            <a:ext cx="5113337" cy="5048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>
                <a:ln w="19050">
                  <a:solidFill>
                    <a:schemeClr val="tx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Информационные процессы</a:t>
            </a:r>
          </a:p>
        </p:txBody>
      </p:sp>
      <p:sp>
        <p:nvSpPr>
          <p:cNvPr id="15" name="Rectangle 5">
            <a:hlinkClick r:id="rId2"/>
            <a:extLst>
              <a:ext uri="{FF2B5EF4-FFF2-40B4-BE49-F238E27FC236}">
                <a16:creationId xmlns="" xmlns:a16="http://schemas.microsoft.com/office/drawing/2014/main" id="{47FF21FA-3ED6-E320-5773-892A1EE01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394" y="3329624"/>
            <a:ext cx="1728787" cy="720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Обработка </a:t>
            </a:r>
          </a:p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информации</a:t>
            </a:r>
          </a:p>
        </p:txBody>
      </p:sp>
      <p:sp>
        <p:nvSpPr>
          <p:cNvPr id="16" name="Rectangle 5">
            <a:hlinkClick r:id="rId2"/>
            <a:extLst>
              <a:ext uri="{FF2B5EF4-FFF2-40B4-BE49-F238E27FC236}">
                <a16:creationId xmlns="" xmlns:a16="http://schemas.microsoft.com/office/drawing/2014/main" id="{B5BB03CD-FF6D-2B4C-A0B3-25D18CEF6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394" y="4337686"/>
            <a:ext cx="1728787" cy="720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Хранение </a:t>
            </a:r>
          </a:p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информации</a:t>
            </a:r>
          </a:p>
        </p:txBody>
      </p:sp>
      <p:sp>
        <p:nvSpPr>
          <p:cNvPr id="17" name="Rectangle 5">
            <a:hlinkClick r:id="rId2"/>
            <a:extLst>
              <a:ext uri="{FF2B5EF4-FFF2-40B4-BE49-F238E27FC236}">
                <a16:creationId xmlns="" xmlns:a16="http://schemas.microsoft.com/office/drawing/2014/main" id="{128D242D-EA81-5B60-64CA-AADF2A224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394" y="5345749"/>
            <a:ext cx="1728787" cy="720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Передача  </a:t>
            </a:r>
          </a:p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информации</a:t>
            </a:r>
          </a:p>
        </p:txBody>
      </p:sp>
      <p:sp>
        <p:nvSpPr>
          <p:cNvPr id="18" name="Rectangle 5">
            <a:hlinkClick r:id="rId2"/>
            <a:extLst>
              <a:ext uri="{FF2B5EF4-FFF2-40B4-BE49-F238E27FC236}">
                <a16:creationId xmlns="" xmlns:a16="http://schemas.microsoft.com/office/drawing/2014/main" id="{F1438471-F362-A6B9-A980-54AD723B6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955" y="3545524"/>
            <a:ext cx="1943100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Получение </a:t>
            </a:r>
          </a:p>
          <a:p>
            <a:pPr algn="ctr">
              <a:defRPr/>
            </a:pPr>
            <a:r>
              <a:rPr lang="ru-RU" sz="140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новой информации</a:t>
            </a:r>
          </a:p>
        </p:txBody>
      </p:sp>
      <p:sp>
        <p:nvSpPr>
          <p:cNvPr id="19" name="Rectangle 5">
            <a:hlinkClick r:id="rId2"/>
            <a:extLst>
              <a:ext uri="{FF2B5EF4-FFF2-40B4-BE49-F238E27FC236}">
                <a16:creationId xmlns="" xmlns:a16="http://schemas.microsoft.com/office/drawing/2014/main" id="{09A6E5EC-486D-8171-2235-6E611E245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906" y="3545524"/>
            <a:ext cx="1871663" cy="503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Изменение формы</a:t>
            </a:r>
          </a:p>
          <a:p>
            <a:pPr algn="ctr">
              <a:defRPr/>
            </a:pPr>
            <a:r>
              <a:rPr lang="ru-RU" sz="140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представления</a:t>
            </a:r>
          </a:p>
        </p:txBody>
      </p:sp>
      <p:sp>
        <p:nvSpPr>
          <p:cNvPr id="20" name="Line 13">
            <a:extLst>
              <a:ext uri="{FF2B5EF4-FFF2-40B4-BE49-F238E27FC236}">
                <a16:creationId xmlns="" xmlns:a16="http://schemas.microsoft.com/office/drawing/2014/main" id="{A53895FC-93C0-0CC9-DFCB-DF86840A3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0493" y="1889761"/>
            <a:ext cx="0" cy="39592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Rectangle 5">
            <a:hlinkClick r:id="rId2"/>
            <a:extLst>
              <a:ext uri="{FF2B5EF4-FFF2-40B4-BE49-F238E27FC236}">
                <a16:creationId xmlns="" xmlns:a16="http://schemas.microsoft.com/office/drawing/2014/main" id="{DE8DD9E4-739B-4F1F-1AD5-E42EA4407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955" y="4553586"/>
            <a:ext cx="1943100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Внутренняя </a:t>
            </a:r>
          </a:p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память</a:t>
            </a:r>
          </a:p>
        </p:txBody>
      </p:sp>
      <p:sp>
        <p:nvSpPr>
          <p:cNvPr id="22" name="Rectangle 5">
            <a:hlinkClick r:id="rId2"/>
            <a:extLst>
              <a:ext uri="{FF2B5EF4-FFF2-40B4-BE49-F238E27FC236}">
                <a16:creationId xmlns="" xmlns:a16="http://schemas.microsoft.com/office/drawing/2014/main" id="{780D970A-AFCB-E792-41BB-B8687EF61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906" y="4553585"/>
            <a:ext cx="1871663" cy="503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Внешняя</a:t>
            </a:r>
          </a:p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память</a:t>
            </a:r>
          </a:p>
        </p:txBody>
      </p:sp>
      <p:sp>
        <p:nvSpPr>
          <p:cNvPr id="23" name="AutoShape 7">
            <a:extLst>
              <a:ext uri="{FF2B5EF4-FFF2-40B4-BE49-F238E27FC236}">
                <a16:creationId xmlns="" xmlns:a16="http://schemas.microsoft.com/office/drawing/2014/main" id="{7D3E428D-F157-F435-D60F-19BB435B4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080" y="5417186"/>
            <a:ext cx="1295400" cy="576263"/>
          </a:xfrm>
          <a:prstGeom prst="chevron">
            <a:avLst>
              <a:gd name="adj" fmla="val 33409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Источник</a:t>
            </a:r>
          </a:p>
          <a:p>
            <a:pPr algn="ctr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информации</a:t>
            </a:r>
          </a:p>
        </p:txBody>
      </p:sp>
      <p:sp>
        <p:nvSpPr>
          <p:cNvPr id="24" name="AutoShape 12">
            <a:extLst>
              <a:ext uri="{FF2B5EF4-FFF2-40B4-BE49-F238E27FC236}">
                <a16:creationId xmlns="" xmlns:a16="http://schemas.microsoft.com/office/drawing/2014/main" id="{BAFD969D-E62D-84D6-EFFF-C8262B35E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2355" y="5420359"/>
            <a:ext cx="1549400" cy="577850"/>
          </a:xfrm>
          <a:prstGeom prst="chevron">
            <a:avLst>
              <a:gd name="adj" fmla="val 30673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Кодирующее </a:t>
            </a:r>
          </a:p>
          <a:p>
            <a:pPr algn="ctr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устройство</a:t>
            </a:r>
          </a:p>
        </p:txBody>
      </p:sp>
      <p:sp>
        <p:nvSpPr>
          <p:cNvPr id="25" name="AutoShape 15">
            <a:extLst>
              <a:ext uri="{FF2B5EF4-FFF2-40B4-BE49-F238E27FC236}">
                <a16:creationId xmlns="" xmlns:a16="http://schemas.microsoft.com/office/drawing/2014/main" id="{B7E817E3-3C75-402E-9E24-416091DE4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755" y="5417186"/>
            <a:ext cx="792163" cy="576263"/>
          </a:xfrm>
          <a:prstGeom prst="chevron">
            <a:avLst>
              <a:gd name="adj" fmla="val 3191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Канал</a:t>
            </a:r>
          </a:p>
          <a:p>
            <a:pPr algn="ctr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связи</a:t>
            </a:r>
          </a:p>
        </p:txBody>
      </p:sp>
      <p:sp>
        <p:nvSpPr>
          <p:cNvPr id="26" name="AutoShape 16">
            <a:extLst>
              <a:ext uri="{FF2B5EF4-FFF2-40B4-BE49-F238E27FC236}">
                <a16:creationId xmlns="" xmlns:a16="http://schemas.microsoft.com/office/drawing/2014/main" id="{3FE4BFA5-EB62-E2C8-ABB2-711DACA37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919" y="5418772"/>
            <a:ext cx="1602582" cy="577850"/>
          </a:xfrm>
          <a:prstGeom prst="chevron">
            <a:avLst>
              <a:gd name="adj" fmla="val 34639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Декодирующее </a:t>
            </a:r>
          </a:p>
          <a:p>
            <a:pPr algn="ctr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устройство</a:t>
            </a:r>
          </a:p>
        </p:txBody>
      </p:sp>
      <p:sp>
        <p:nvSpPr>
          <p:cNvPr id="27" name="AutoShape 17">
            <a:extLst>
              <a:ext uri="{FF2B5EF4-FFF2-40B4-BE49-F238E27FC236}">
                <a16:creationId xmlns="" xmlns:a16="http://schemas.microsoft.com/office/drawing/2014/main" id="{FD42D4C6-7F2B-1CF2-7CAF-0E9C15F37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31" y="5418772"/>
            <a:ext cx="1349423" cy="576263"/>
          </a:xfrm>
          <a:prstGeom prst="chevron">
            <a:avLst>
              <a:gd name="adj" fmla="val 29402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Приемник</a:t>
            </a:r>
          </a:p>
          <a:p>
            <a:pPr algn="ctr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информации</a:t>
            </a:r>
          </a:p>
        </p:txBody>
      </p:sp>
      <p:sp>
        <p:nvSpPr>
          <p:cNvPr id="28" name="Line 13">
            <a:extLst>
              <a:ext uri="{FF2B5EF4-FFF2-40B4-BE49-F238E27FC236}">
                <a16:creationId xmlns="" xmlns:a16="http://schemas.microsoft.com/office/drawing/2014/main" id="{4C6E71BA-0B6B-59DE-8BC1-42680B9CFFB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426143" y="1134110"/>
            <a:ext cx="0" cy="15113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2">
            <a:extLst>
              <a:ext uri="{FF2B5EF4-FFF2-40B4-BE49-F238E27FC236}">
                <a16:creationId xmlns="" xmlns:a16="http://schemas.microsoft.com/office/drawing/2014/main" id="{51D1BA0C-BE99-5944-FF66-54EC70870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0494" y="3689985"/>
            <a:ext cx="2873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2">
            <a:extLst>
              <a:ext uri="{FF2B5EF4-FFF2-40B4-BE49-F238E27FC236}">
                <a16:creationId xmlns="" xmlns:a16="http://schemas.microsoft.com/office/drawing/2014/main" id="{662C6708-E8BF-9C9F-BDFB-2195C8153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0494" y="4698048"/>
            <a:ext cx="2873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Line 12">
            <a:extLst>
              <a:ext uri="{FF2B5EF4-FFF2-40B4-BE49-F238E27FC236}">
                <a16:creationId xmlns="" xmlns:a16="http://schemas.microsoft.com/office/drawing/2014/main" id="{CF10228A-C4C3-B0EB-A29F-1D3AE0DB5C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0494" y="5848985"/>
            <a:ext cx="2873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Line 12">
            <a:extLst>
              <a:ext uri="{FF2B5EF4-FFF2-40B4-BE49-F238E27FC236}">
                <a16:creationId xmlns="" xmlns:a16="http://schemas.microsoft.com/office/drawing/2014/main" id="{6324F166-74F9-CB65-6740-5EA189C6F094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613594" y="3401060"/>
            <a:ext cx="38179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12">
            <a:extLst>
              <a:ext uri="{FF2B5EF4-FFF2-40B4-BE49-F238E27FC236}">
                <a16:creationId xmlns="" xmlns:a16="http://schemas.microsoft.com/office/drawing/2014/main" id="{46156C6F-A5FF-B202-BC36-61BA98B927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3594" y="5706110"/>
            <a:ext cx="2873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12">
            <a:extLst>
              <a:ext uri="{FF2B5EF4-FFF2-40B4-BE49-F238E27FC236}">
                <a16:creationId xmlns="" xmlns:a16="http://schemas.microsoft.com/office/drawing/2014/main" id="{16CD0F71-1726-41CC-7C84-F2E4FC9DC1FA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5911375" y="3471705"/>
            <a:ext cx="142875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12">
            <a:extLst>
              <a:ext uri="{FF2B5EF4-FFF2-40B4-BE49-F238E27FC236}">
                <a16:creationId xmlns="" xmlns:a16="http://schemas.microsoft.com/office/drawing/2014/main" id="{AF709EAE-F905-B64F-34A1-FFAC77D86F1E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8360887" y="3471704"/>
            <a:ext cx="142875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Line 12">
            <a:extLst>
              <a:ext uri="{FF2B5EF4-FFF2-40B4-BE49-F238E27FC236}">
                <a16:creationId xmlns="" xmlns:a16="http://schemas.microsoft.com/office/drawing/2014/main" id="{43C09B95-C72A-EC76-BDCE-6B8A77B7A06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613594" y="4409123"/>
            <a:ext cx="38179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Line 12">
            <a:extLst>
              <a:ext uri="{FF2B5EF4-FFF2-40B4-BE49-F238E27FC236}">
                <a16:creationId xmlns="" xmlns:a16="http://schemas.microsoft.com/office/drawing/2014/main" id="{C5DF2397-40F5-FE3D-FD4A-A50A1C1D04A3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5911375" y="4479768"/>
            <a:ext cx="142875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Line 12">
            <a:extLst>
              <a:ext uri="{FF2B5EF4-FFF2-40B4-BE49-F238E27FC236}">
                <a16:creationId xmlns="" xmlns:a16="http://schemas.microsoft.com/office/drawing/2014/main" id="{6243A18A-AA9C-3D83-DE23-CBB6A97C87D1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8360887" y="4479767"/>
            <a:ext cx="142875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1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853" y="536248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Чертеж к задаче по геометрии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854" y="1174630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Письмо другу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853" y="1968714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Картина в галерее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854" y="2690609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Радиопередача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854" y="3412503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Телепередача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853" y="4134398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 Аромат сирени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4853" y="4844261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7. Вкус лимона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853" y="5566156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8. Температура воздуха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853" y="536248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Чертеж к задаче по геометрии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51885" y="536248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854" y="1174630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Письмо другу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853" y="1968714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Картина в галерее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854" y="2690609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Радиопередача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854" y="3412503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Телепередача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853" y="4134398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 Аромат сирени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4853" y="4844261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7. Вкус лимона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853" y="5566156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8. Температура воздуха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853" y="536248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Чертеж к задаче по геометрии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51885" y="536248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854" y="1174630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Письмо другу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853" y="1968714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Картина в галерее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854" y="2690609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Радиопередача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854" y="3412503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Телепередача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853" y="4134398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 Аромат сирени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4853" y="4844261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7. Вкус лимона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853" y="5566156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8. Температура воздуха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51885" y="1174630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853" y="536248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Чертеж к задаче по геометрии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51885" y="536248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854" y="1174630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Письмо другу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853" y="1968714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Картина в галерее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854" y="2690609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Радиопередача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854" y="3412503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Телепередача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853" y="4134398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 Аромат сирени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4853" y="4844261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7. Вкус лимона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853" y="5566156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8. Температура воздуха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51885" y="1174630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51884" y="1968714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853" y="536248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Чертеж к задаче по геометрии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51885" y="536248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854" y="1174630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Письмо другу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853" y="1968714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Картина в галерее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854" y="2690609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Радиопередача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854" y="3412503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Телепередача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853" y="4134398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 Аромат сирени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4853" y="4844261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7. Вкус лимона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853" y="5566156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8. Температура воздуха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51885" y="1174630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51884" y="1968714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51884" y="2690609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АУДИАЛЬНАЯ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853" y="536248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Чертеж к задаче по геометрии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51885" y="536248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854" y="1174630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Письмо другу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853" y="1968714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Картина в галерее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854" y="2690609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Радиопередача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854" y="3412503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Телепередача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853" y="4134398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 Аромат сирени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4853" y="4844261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7. Вкус лимона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853" y="5566156"/>
            <a:ext cx="57270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8. Температура воздуха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51885" y="1174630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51884" y="1968714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51884" y="2690609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АУДИАЛЬНАЯ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51884" y="3412503"/>
            <a:ext cx="5823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ВИЗУАЛЬНАЯ, АУДИАЛЬНАЯ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осова">
      <a:dk1>
        <a:srgbClr val="A1A1A1"/>
      </a:dk1>
      <a:lt1>
        <a:srgbClr val="FFFFFF"/>
      </a:lt1>
      <a:dk2>
        <a:srgbClr val="2A3442"/>
      </a:dk2>
      <a:lt2>
        <a:srgbClr val="D5D5D5"/>
      </a:lt2>
      <a:accent1>
        <a:srgbClr val="00A3DA"/>
      </a:accent1>
      <a:accent2>
        <a:srgbClr val="ED7D31"/>
      </a:accent2>
      <a:accent3>
        <a:srgbClr val="808080"/>
      </a:accent3>
      <a:accent4>
        <a:srgbClr val="FFC000"/>
      </a:accent4>
      <a:accent5>
        <a:srgbClr val="5B9BD5"/>
      </a:accent5>
      <a:accent6>
        <a:srgbClr val="70AD47"/>
      </a:accent6>
      <a:hlink>
        <a:srgbClr val="0082FF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10226</TotalTime>
  <Words>973</Words>
  <Application>Microsoft Office PowerPoint</Application>
  <PresentationFormat>Произвольный</PresentationFormat>
  <Paragraphs>274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ГРАФИЧЕСКОЕ ИЗОБРАЖЕНИЕ СИГНАЛОВ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ИНФОРМАЦИОННЫЕ ПРОЦЕССЫ</vt:lpstr>
      <vt:lpstr>Цели урока</vt:lpstr>
      <vt:lpstr>ПОНЯТИЕ ИНФОРМАЦИОННОГО ПРОЦЕССА</vt:lpstr>
      <vt:lpstr>ПОНЯТИЕ ИНФОРМАЦИОННОГО ПРОЦЕССА</vt:lpstr>
      <vt:lpstr>ПОНЯТИЕ ИНФОРМАЦИОННОГО ПРОЦЕССА</vt:lpstr>
      <vt:lpstr>ПОНЯТИЕ ИНФОРМАЦИОННОГО ПРОЦЕССА</vt:lpstr>
      <vt:lpstr>ИНФОРМАЦИОННАЯ ДЕЯТЕЛЬНОСТЬ</vt:lpstr>
      <vt:lpstr>ОСНОВНЫЕ ИНФОРМАЦИОННЫЕ ПРОЦЕССЫ</vt:lpstr>
      <vt:lpstr>ХРАНЕНИЕ ИНФОРМАЦИИ</vt:lpstr>
      <vt:lpstr>ПЕРЕДАЧА ИНФОРМАЦИИ</vt:lpstr>
      <vt:lpstr>Слайд 24</vt:lpstr>
      <vt:lpstr>ЗАДАЧА (ЛОГИЧЕСКИЕ РАССУЖДЕНИЯ)</vt:lpstr>
      <vt:lpstr>Практическая работа</vt:lpstr>
      <vt:lpstr>Верно - неверно</vt:lpstr>
      <vt:lpstr>Верно - неверно</vt:lpstr>
      <vt:lpstr>Верно - неверно</vt:lpstr>
      <vt:lpstr>Верно - неверно</vt:lpstr>
      <vt:lpstr>Верно - неверно</vt:lpstr>
      <vt:lpstr>Слайд 32</vt:lpstr>
      <vt:lpstr>Слайд 33</vt:lpstr>
      <vt:lpstr>Слайд 34</vt:lpstr>
      <vt:lpstr>Слайд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И ДАННЫЕ</dc:title>
  <dc:creator>Microsoft Office User</dc:creator>
  <cp:lastModifiedBy>Наташа Ш</cp:lastModifiedBy>
  <cp:revision>43</cp:revision>
  <dcterms:created xsi:type="dcterms:W3CDTF">2022-06-06T08:49:50Z</dcterms:created>
  <dcterms:modified xsi:type="dcterms:W3CDTF">2024-11-17T19:11:45Z</dcterms:modified>
</cp:coreProperties>
</file>