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5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6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9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7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8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4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4FEE-1B1A-4A41-9B07-0BD15C5FC4C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66B6-3168-4C6D-8FA8-479CDE0E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F647A-9812-4E98-8EE4-2E8E219A9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Фразеологизмы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60387-6457-416A-BBEF-31E10D605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2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39936-3A85-416B-9A7C-592FF289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949" y="446402"/>
            <a:ext cx="5679558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Фразеологизмы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72952-D0CE-48B5-A9D9-48A1AB5D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3949353"/>
            <a:ext cx="11190514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u="sng" dirty="0">
                <a:solidFill>
                  <a:schemeClr val="bg1"/>
                </a:solidFill>
              </a:rPr>
              <a:t>Фразеологизм – это устойчивое сочетание слов.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DA4C7A-6A17-423C-A3E7-7ED942686F4F}"/>
              </a:ext>
            </a:extLst>
          </p:cNvPr>
          <p:cNvSpPr/>
          <p:nvPr/>
        </p:nvSpPr>
        <p:spPr>
          <a:xfrm>
            <a:off x="511629" y="1787854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“</a:t>
            </a:r>
            <a:r>
              <a:rPr lang="ru-RU" sz="3600" dirty="0" err="1"/>
              <a:t>фразис</a:t>
            </a:r>
            <a:r>
              <a:rPr lang="ru-RU" sz="3600" dirty="0"/>
              <a:t>” – выражение,          “логос” – учение, наука о сочетание слов			сочетании слов</a:t>
            </a:r>
          </a:p>
        </p:txBody>
      </p:sp>
    </p:spTree>
    <p:extLst>
      <p:ext uri="{BB962C8B-B14F-4D97-AF65-F5344CB8AC3E}">
        <p14:creationId xmlns:p14="http://schemas.microsoft.com/office/powerpoint/2010/main" val="31597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50EAC-AB24-466D-B9C2-339A3F6B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3" y="161334"/>
            <a:ext cx="10515600" cy="1189001"/>
          </a:xfrm>
        </p:spPr>
        <p:txBody>
          <a:bodyPr>
            <a:normAutofit fontScale="90000"/>
          </a:bodyPr>
          <a:lstStyle/>
          <a:p>
            <a:r>
              <a:rPr lang="ru-RU" dirty="0"/>
              <a:t>Соедини фразеологизм с его значением. Запиши.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30BAFA-09EF-4836-9BC1-79A22634FF64}"/>
              </a:ext>
            </a:extLst>
          </p:cNvPr>
          <p:cNvSpPr/>
          <p:nvPr/>
        </p:nvSpPr>
        <p:spPr>
          <a:xfrm>
            <a:off x="229613" y="1945758"/>
            <a:ext cx="5199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рукой подать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держать язык за зубами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ломать голову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свет ни заря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надуть губы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падать духом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капля в море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пускать пыль в глаза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3BC109-BF90-4DF0-994A-61FE633A9105}"/>
              </a:ext>
            </a:extLst>
          </p:cNvPr>
          <p:cNvSpPr/>
          <p:nvPr/>
        </p:nvSpPr>
        <p:spPr>
          <a:xfrm>
            <a:off x="7495826" y="1945758"/>
            <a:ext cx="29173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думать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близко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молчать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обманывать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рано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унывать 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обидеться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4E2DF09-7810-46A0-AC15-B237775CFC09}"/>
              </a:ext>
            </a:extLst>
          </p:cNvPr>
          <p:cNvCxnSpPr>
            <a:cxnSpLocks/>
          </p:cNvCxnSpPr>
          <p:nvPr/>
        </p:nvCxnSpPr>
        <p:spPr>
          <a:xfrm>
            <a:off x="3045976" y="2343788"/>
            <a:ext cx="4449850" cy="4738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50D2DE-B388-4B36-9736-2A3B59A0005D}"/>
              </a:ext>
            </a:extLst>
          </p:cNvPr>
          <p:cNvSpPr txBox="1"/>
          <p:nvPr/>
        </p:nvSpPr>
        <p:spPr>
          <a:xfrm>
            <a:off x="206964" y="1263326"/>
            <a:ext cx="8178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Образец. Рукой подать – близко.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A22EE0-2796-48D8-B7E8-A247D8920BFE}"/>
              </a:ext>
            </a:extLst>
          </p:cNvPr>
          <p:cNvCxnSpPr>
            <a:cxnSpLocks/>
          </p:cNvCxnSpPr>
          <p:nvPr/>
        </p:nvCxnSpPr>
        <p:spPr>
          <a:xfrm>
            <a:off x="4982812" y="2891729"/>
            <a:ext cx="2513014" cy="53727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D026583-7EC8-40B5-B4F0-FEDAC2CE6723}"/>
              </a:ext>
            </a:extLst>
          </p:cNvPr>
          <p:cNvCxnSpPr>
            <a:cxnSpLocks/>
          </p:cNvCxnSpPr>
          <p:nvPr/>
        </p:nvCxnSpPr>
        <p:spPr>
          <a:xfrm flipV="1">
            <a:off x="3045976" y="2343788"/>
            <a:ext cx="4449850" cy="10692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8AB289-D975-4525-B854-6C6B47966DD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68497" y="3970995"/>
            <a:ext cx="4127329" cy="51392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19AD98F-E6A6-4E7C-AFF5-0E95FC99BF00}"/>
              </a:ext>
            </a:extLst>
          </p:cNvPr>
          <p:cNvCxnSpPr>
            <a:cxnSpLocks/>
          </p:cNvCxnSpPr>
          <p:nvPr/>
        </p:nvCxnSpPr>
        <p:spPr>
          <a:xfrm>
            <a:off x="2842091" y="4458654"/>
            <a:ext cx="4653735" cy="16763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A082480-6E35-4260-8616-E1B5568F41B9}"/>
              </a:ext>
            </a:extLst>
          </p:cNvPr>
          <p:cNvCxnSpPr>
            <a:cxnSpLocks/>
          </p:cNvCxnSpPr>
          <p:nvPr/>
        </p:nvCxnSpPr>
        <p:spPr>
          <a:xfrm flipV="1">
            <a:off x="2944033" y="5080338"/>
            <a:ext cx="4551793" cy="4049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AD88107-C50E-4219-833A-FC6ABCD59DC0}"/>
              </a:ext>
            </a:extLst>
          </p:cNvPr>
          <p:cNvCxnSpPr>
            <a:cxnSpLocks/>
          </p:cNvCxnSpPr>
          <p:nvPr/>
        </p:nvCxnSpPr>
        <p:spPr>
          <a:xfrm>
            <a:off x="2944033" y="5591770"/>
            <a:ext cx="4551793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C8D737D-B345-41E7-8B36-04C6B147B8CC}"/>
              </a:ext>
            </a:extLst>
          </p:cNvPr>
          <p:cNvCxnSpPr>
            <a:cxnSpLocks/>
          </p:cNvCxnSpPr>
          <p:nvPr/>
        </p:nvCxnSpPr>
        <p:spPr>
          <a:xfrm flipV="1">
            <a:off x="4443052" y="3924023"/>
            <a:ext cx="3052774" cy="222177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9E4CF-9BFB-4BE1-9D8B-92FE2D19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6" y="343859"/>
            <a:ext cx="11176591" cy="1325563"/>
          </a:xfrm>
        </p:spPr>
        <p:txBody>
          <a:bodyPr/>
          <a:lstStyle/>
          <a:p>
            <a:r>
              <a:rPr lang="ru-RU" dirty="0"/>
              <a:t>Замените подчеркнутые слова фразеологизмами.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B31285-222B-4D6A-92A3-7FCC831A7268}"/>
              </a:ext>
            </a:extLst>
          </p:cNvPr>
          <p:cNvSpPr/>
          <p:nvPr/>
        </p:nvSpPr>
        <p:spPr>
          <a:xfrm>
            <a:off x="327837" y="1945758"/>
            <a:ext cx="110915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объяснял решение задачи, но Петя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слушал.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Ира узнала, что поездка откладывается, и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загрустила.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Кирилл целый день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бездельничал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догадывались, что он нас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обманывает.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Первого сентября Оля проснулась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рано.</a:t>
            </a:r>
          </a:p>
          <a:p>
            <a:pPr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 для выбора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повесить нос, водить за нос, ни свет ни заря, бить баклуши, пропустить мимо ушей.</a:t>
            </a:r>
          </a:p>
        </p:txBody>
      </p:sp>
    </p:spTree>
    <p:extLst>
      <p:ext uri="{BB962C8B-B14F-4D97-AF65-F5344CB8AC3E}">
        <p14:creationId xmlns:p14="http://schemas.microsoft.com/office/powerpoint/2010/main" val="269606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976B6-0259-4012-BF3D-158DD06D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3511CE-3CCB-4E15-B8A5-80CEAFD0E9EA}"/>
              </a:ext>
            </a:extLst>
          </p:cNvPr>
          <p:cNvSpPr/>
          <p:nvPr/>
        </p:nvSpPr>
        <p:spPr>
          <a:xfrm>
            <a:off x="272900" y="801060"/>
            <a:ext cx="6096000" cy="5335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       Не умеет дятел петь.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у дятла слуха.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Говорят, ему медведь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Наступил на ухо.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Что купить? Конфеты, книжки?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сидят на полках мишки.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мышонок, вот коза –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Разбегаются глаза!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6599B6-F444-40B0-A9D9-F4D51602F023}"/>
              </a:ext>
            </a:extLst>
          </p:cNvPr>
          <p:cNvSpPr/>
          <p:nvPr/>
        </p:nvSpPr>
        <p:spPr>
          <a:xfrm>
            <a:off x="6319281" y="1023277"/>
            <a:ext cx="6096000" cy="5338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       Ничего я не пойму –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Что? Когда? И почему?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Мыслей в голове сто две.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 каша в голове!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       Ах, какие мастера!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топор, а вот пила.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в руках у них горит.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и два, и дом стоит!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E84AB-37B2-4999-B820-BE1C505F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115039-983A-4E08-828F-DF195BE4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57" y="148215"/>
            <a:ext cx="3064392" cy="40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849E6C7-79B6-4128-B9C3-A699CA23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6" y="148215"/>
            <a:ext cx="8459547" cy="63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CB8ECA9-C723-4740-A0EF-4E08E620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50" y="2707684"/>
            <a:ext cx="2866932" cy="3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5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D236-85FF-4AFD-829F-58C594F7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28ED2-435E-44AE-B95A-9F470185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ллюстрация 20 из 26 для Фразеологический словарь русского языка - Розенталь, Краснянский | Лабиринт - книги. Источник: Selenita">
            <a:extLst>
              <a:ext uri="{FF2B5EF4-FFF2-40B4-BE49-F238E27FC236}">
                <a16:creationId xmlns:a16="http://schemas.microsoft.com/office/drawing/2014/main" id="{FD1555D6-6FA6-4D64-847A-86BDD08B2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b="53346"/>
          <a:stretch/>
        </p:blipFill>
        <p:spPr bwMode="auto">
          <a:xfrm>
            <a:off x="95693" y="681037"/>
            <a:ext cx="11936819" cy="46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EA65A-7C71-4A72-B85A-E288EF2C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E9521-F194-4921-B589-8764C94D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ллюстрация 24 из 26 для Фразеологический словарь русского языка - Розенталь, Краснянский | Лабиринт - книги. Источник: Лабиринт Лабиринтович">
            <a:extLst>
              <a:ext uri="{FF2B5EF4-FFF2-40B4-BE49-F238E27FC236}">
                <a16:creationId xmlns:a16="http://schemas.microsoft.com/office/drawing/2014/main" id="{5B2C6797-FF81-4077-97FE-CD5B0A5B2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1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8" b="2954"/>
          <a:stretch/>
        </p:blipFill>
        <p:spPr bwMode="auto">
          <a:xfrm>
            <a:off x="104991" y="365125"/>
            <a:ext cx="1208700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6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23E06-42CE-4542-9DCF-ADFD9351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86" y="386390"/>
            <a:ext cx="10515600" cy="1325563"/>
          </a:xfrm>
        </p:spPr>
        <p:txBody>
          <a:bodyPr/>
          <a:lstStyle/>
          <a:p>
            <a:r>
              <a:rPr lang="ru-RU" dirty="0"/>
              <a:t>Дополни предложение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69823-58F8-44FC-95CB-61A467AE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3" y="1570444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Сегодня на уроке я зарубил себе на носу…</a:t>
            </a:r>
          </a:p>
          <a:p>
            <a:r>
              <a:rPr lang="ru-RU" sz="4000" dirty="0">
                <a:solidFill>
                  <a:schemeClr val="bg1"/>
                </a:solidFill>
              </a:rPr>
              <a:t>Теперь я знаю назубок….</a:t>
            </a:r>
          </a:p>
          <a:p>
            <a:r>
              <a:rPr lang="ru-RU" sz="4000" dirty="0">
                <a:solidFill>
                  <a:schemeClr val="bg1"/>
                </a:solidFill>
              </a:rPr>
              <a:t>Я работал засучив рукава, когда…</a:t>
            </a:r>
          </a:p>
          <a:p>
            <a:r>
              <a:rPr lang="ru-RU" sz="4000" dirty="0">
                <a:solidFill>
                  <a:schemeClr val="bg1"/>
                </a:solidFill>
              </a:rPr>
              <a:t>Я бил баклуши, когда…</a:t>
            </a:r>
          </a:p>
          <a:p>
            <a:r>
              <a:rPr lang="ru-RU" sz="4000" dirty="0">
                <a:solidFill>
                  <a:schemeClr val="bg1"/>
                </a:solidFill>
              </a:rPr>
              <a:t>Я сидел как на иголках, когда…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156238-466F-48DE-9BCC-868F1D486B31}"/>
              </a:ext>
            </a:extLst>
          </p:cNvPr>
          <p:cNvSpPr/>
          <p:nvPr/>
        </p:nvSpPr>
        <p:spPr>
          <a:xfrm>
            <a:off x="411125" y="150662"/>
            <a:ext cx="530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он ни им мы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75CEF-35BF-4202-A5D2-F8FE31D300B1}"/>
              </a:ext>
            </a:extLst>
          </p:cNvPr>
          <p:cNvSpPr/>
          <p:nvPr/>
        </p:nvSpPr>
        <p:spPr>
          <a:xfrm>
            <a:off x="861807" y="893781"/>
            <a:ext cx="3591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ОМОНИМЫ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263220-DB10-4A67-9335-456977EB76EB}"/>
              </a:ext>
            </a:extLst>
          </p:cNvPr>
          <p:cNvSpPr/>
          <p:nvPr/>
        </p:nvSpPr>
        <p:spPr>
          <a:xfrm>
            <a:off x="219738" y="2240617"/>
            <a:ext cx="5984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 ин но он ни им мы </a:t>
            </a:r>
            <a:endParaRPr lang="ru-RU" sz="4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DF072B-E25D-4415-A814-5189D29038DF}"/>
              </a:ext>
            </a:extLst>
          </p:cNvPr>
          <p:cNvSpPr/>
          <p:nvPr/>
        </p:nvSpPr>
        <p:spPr>
          <a:xfrm>
            <a:off x="648995" y="2955390"/>
            <a:ext cx="4003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</a:t>
            </a:r>
            <a:r>
              <a:rPr lang="ru-RU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95CE42-2760-4A70-80A5-C8043ADC0AA9}"/>
              </a:ext>
            </a:extLst>
          </p:cNvPr>
          <p:cNvSpPr/>
          <p:nvPr/>
        </p:nvSpPr>
        <p:spPr>
          <a:xfrm>
            <a:off x="219738" y="4085661"/>
            <a:ext cx="5854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нт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 он ни им мы </a:t>
            </a:r>
            <a:endParaRPr lang="ru-RU" sz="4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DCB7E7-1518-41AF-ABCE-DCBC7FF56C73}"/>
              </a:ext>
            </a:extLst>
          </p:cNvPr>
          <p:cNvSpPr/>
          <p:nvPr/>
        </p:nvSpPr>
        <p:spPr>
          <a:xfrm>
            <a:off x="648995" y="4800434"/>
            <a:ext cx="3857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</a:t>
            </a:r>
            <a:r>
              <a:rPr lang="ru-RU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4E251-EEB4-4082-8603-E722A70A341F}"/>
              </a:ext>
            </a:extLst>
          </p:cNvPr>
          <p:cNvSpPr txBox="1"/>
          <p:nvPr/>
        </p:nvSpPr>
        <p:spPr>
          <a:xfrm>
            <a:off x="4452855" y="993873"/>
            <a:ext cx="7551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- слова, </a:t>
            </a:r>
            <a:r>
              <a:rPr lang="ru-RU" sz="3600" u="sng" dirty="0"/>
              <a:t>одинаковые по звучанию и написанию</a:t>
            </a:r>
            <a:r>
              <a:rPr lang="ru-RU" sz="3600" dirty="0"/>
              <a:t>, но разные по значению.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F7D52-AE9B-4E7A-BE2E-D7B34F833E4C}"/>
              </a:ext>
            </a:extLst>
          </p:cNvPr>
          <p:cNvSpPr txBox="1"/>
          <p:nvPr/>
        </p:nvSpPr>
        <p:spPr>
          <a:xfrm>
            <a:off x="4506013" y="3071614"/>
            <a:ext cx="7551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- слова, </a:t>
            </a:r>
            <a:r>
              <a:rPr lang="ru-RU" sz="3600" u="sng" dirty="0"/>
              <a:t>близкие по значению</a:t>
            </a:r>
            <a:r>
              <a:rPr lang="ru-RU" sz="3600" dirty="0"/>
              <a:t>, но разные по звучанию и написанию.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62A38-CD00-4ED5-854E-2D8C3F84239E}"/>
              </a:ext>
            </a:extLst>
          </p:cNvPr>
          <p:cNvSpPr txBox="1"/>
          <p:nvPr/>
        </p:nvSpPr>
        <p:spPr>
          <a:xfrm>
            <a:off x="4506012" y="4916658"/>
            <a:ext cx="7551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- слова с </a:t>
            </a:r>
            <a:r>
              <a:rPr lang="ru-RU" sz="3600" u="sng" dirty="0"/>
              <a:t>противоположным</a:t>
            </a:r>
            <a:r>
              <a:rPr lang="ru-RU" sz="3600" dirty="0"/>
              <a:t> 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13939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043AAB-57B4-41D8-8296-1EE60E8276C8}"/>
              </a:ext>
            </a:extLst>
          </p:cNvPr>
          <p:cNvSpPr/>
          <p:nvPr/>
        </p:nvSpPr>
        <p:spPr>
          <a:xfrm>
            <a:off x="372705" y="893781"/>
            <a:ext cx="3026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ОМОНИМЫ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4A55F-86A5-4B0F-AC20-3FCE71167B04}"/>
              </a:ext>
            </a:extLst>
          </p:cNvPr>
          <p:cNvSpPr/>
          <p:nvPr/>
        </p:nvSpPr>
        <p:spPr>
          <a:xfrm>
            <a:off x="159893" y="2432778"/>
            <a:ext cx="3281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74F316-DD7F-4D95-BC5C-15D7A69B9900}"/>
              </a:ext>
            </a:extLst>
          </p:cNvPr>
          <p:cNvSpPr/>
          <p:nvPr/>
        </p:nvSpPr>
        <p:spPr>
          <a:xfrm>
            <a:off x="159893" y="4800434"/>
            <a:ext cx="3246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DB9D63-862F-47AF-BC5B-4302114F3ED1}"/>
              </a:ext>
            </a:extLst>
          </p:cNvPr>
          <p:cNvSpPr/>
          <p:nvPr/>
        </p:nvSpPr>
        <p:spPr>
          <a:xfrm>
            <a:off x="4905761" y="404466"/>
            <a:ext cx="754142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3600" dirty="0"/>
              <a:t>Холодный-горячий, грустно-весело.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EDDF86-9674-4A03-A928-0CB9104A9D58}"/>
              </a:ext>
            </a:extLst>
          </p:cNvPr>
          <p:cNvSpPr/>
          <p:nvPr/>
        </p:nvSpPr>
        <p:spPr>
          <a:xfrm>
            <a:off x="4526879" y="1910167"/>
            <a:ext cx="7768473" cy="1045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3600" dirty="0"/>
              <a:t>Красный, алый, пурпурный, багряный.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32232C-57A8-4EE0-B94C-403E5B220105}"/>
              </a:ext>
            </a:extLst>
          </p:cNvPr>
          <p:cNvSpPr/>
          <p:nvPr/>
        </p:nvSpPr>
        <p:spPr>
          <a:xfrm>
            <a:off x="5091545" y="3663276"/>
            <a:ext cx="7317791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/>
              <a:t>На лугу паслись барашки.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/>
              <a:t>Пенятся, пенятся волны-кудряшки: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/>
              <a:t>На речке барашки, барашки, барашки!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72320A2-2F9F-4234-8477-6E8A06B64605}"/>
              </a:ext>
            </a:extLst>
          </p:cNvPr>
          <p:cNvCxnSpPr>
            <a:cxnSpLocks/>
          </p:cNvCxnSpPr>
          <p:nvPr/>
        </p:nvCxnSpPr>
        <p:spPr>
          <a:xfrm>
            <a:off x="3399496" y="1318866"/>
            <a:ext cx="1692049" cy="317870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73E8A09-8029-49E7-833B-2D15F0B76347}"/>
              </a:ext>
            </a:extLst>
          </p:cNvPr>
          <p:cNvCxnSpPr>
            <a:cxnSpLocks/>
          </p:cNvCxnSpPr>
          <p:nvPr/>
        </p:nvCxnSpPr>
        <p:spPr>
          <a:xfrm flipV="1">
            <a:off x="3477148" y="1150198"/>
            <a:ext cx="1428613" cy="400417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22CFEE7-C95F-4914-B4E6-03023E6D1462}"/>
              </a:ext>
            </a:extLst>
          </p:cNvPr>
          <p:cNvCxnSpPr>
            <a:cxnSpLocks/>
          </p:cNvCxnSpPr>
          <p:nvPr/>
        </p:nvCxnSpPr>
        <p:spPr>
          <a:xfrm flipV="1">
            <a:off x="3435083" y="2668772"/>
            <a:ext cx="1168815" cy="11794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4D72BB-F4DC-4BBD-9468-3BC04E1C0C5E}"/>
              </a:ext>
            </a:extLst>
          </p:cNvPr>
          <p:cNvSpPr/>
          <p:nvPr/>
        </p:nvSpPr>
        <p:spPr>
          <a:xfrm>
            <a:off x="159893" y="119132"/>
            <a:ext cx="1192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Соедините слова первого столбика с подходящими словами второго столбика.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21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CC58-8795-4B68-A1F9-54628722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91970-958D-491B-B945-ABF6F91F21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26498"/>
            <a:ext cx="7655038" cy="4935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F407CA-E77C-484D-8DE1-1C2B1B2C168A}"/>
              </a:ext>
            </a:extLst>
          </p:cNvPr>
          <p:cNvSpPr/>
          <p:nvPr/>
        </p:nvSpPr>
        <p:spPr>
          <a:xfrm>
            <a:off x="1082736" y="5389526"/>
            <a:ext cx="10026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тебе врёт, а ты и уши развесил.</a:t>
            </a:r>
            <a:endParaRPr lang="ru-RU" sz="4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6F200-4B72-49A8-840C-EE94E91D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"Хватит бить баклуши, делом займись!" - сказала бабушка своему внуку.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Фразеологизмов картинки для детей">
            <a:extLst>
              <a:ext uri="{FF2B5EF4-FFF2-40B4-BE49-F238E27FC236}">
                <a16:creationId xmlns:a16="http://schemas.microsoft.com/office/drawing/2014/main" id="{222B554E-7CBD-4C79-840F-1FAFEF072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2" y="1505631"/>
            <a:ext cx="4897211" cy="4416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44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ADCF2-3A95-41F8-9480-B7F998AF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 уроке Толя сидел как на иголках.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Ответы@Mail.Ru: Когда и как юморит индийский йог.">
            <a:extLst>
              <a:ext uri="{FF2B5EF4-FFF2-40B4-BE49-F238E27FC236}">
                <a16:creationId xmlns:a16="http://schemas.microsoft.com/office/drawing/2014/main" id="{BA7B34D3-449A-4789-AFBC-FD0C4EE3F6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1" y="1864020"/>
            <a:ext cx="5070844" cy="4026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1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2824D-114C-461A-BB00-2E5F461E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Я выучил это правило назубок.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Знать на зубок. . От куда и как пришло это выражение?">
            <a:extLst>
              <a:ext uri="{FF2B5EF4-FFF2-40B4-BE49-F238E27FC236}">
                <a16:creationId xmlns:a16="http://schemas.microsoft.com/office/drawing/2014/main" id="{B5197C4C-30DB-4866-A23E-0F3DD9A29F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03" y="1957719"/>
            <a:ext cx="3800253" cy="427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4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78738-5554-42F4-9E33-05D5A8C9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азвитие коммуникативных качеств речи младших школьников">
            <a:extLst>
              <a:ext uri="{FF2B5EF4-FFF2-40B4-BE49-F238E27FC236}">
                <a16:creationId xmlns:a16="http://schemas.microsoft.com/office/drawing/2014/main" id="{C765B6D0-5935-42E4-997F-EFFA9147AD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1" y="1755517"/>
            <a:ext cx="4985562" cy="451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68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C695-61EB-4D2A-8803-0F1B52EB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451182"/>
            <a:ext cx="10515600" cy="1325563"/>
          </a:xfrm>
        </p:spPr>
        <p:txBody>
          <a:bodyPr/>
          <a:lstStyle/>
          <a:p>
            <a:r>
              <a:rPr lang="ru-RU" b="1" i="1" dirty="0"/>
              <a:t>Сегодня Петя работает спустя рукава.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Русский язык 6 класс фразеологизмы в картинках">
            <a:extLst>
              <a:ext uri="{FF2B5EF4-FFF2-40B4-BE49-F238E27FC236}">
                <a16:creationId xmlns:a16="http://schemas.microsoft.com/office/drawing/2014/main" id="{F2C2CBF0-1D02-4A3F-8830-8AA0A31DA8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5" y="1776745"/>
            <a:ext cx="5776802" cy="429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837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48EC626-28EE-46C0-82AD-F53E629C9A5C}" vid="{6B9904B5-541D-4BA5-9138-693080CCCB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165</TotalTime>
  <Words>443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Тема1</vt:lpstr>
      <vt:lpstr>Фразеологизмы</vt:lpstr>
      <vt:lpstr>Презентация PowerPoint</vt:lpstr>
      <vt:lpstr>Презентация PowerPoint</vt:lpstr>
      <vt:lpstr>Презентация PowerPoint</vt:lpstr>
      <vt:lpstr>"Хватит бить баклуши, делом займись!" - сказала бабушка своему внуку. </vt:lpstr>
      <vt:lpstr>На уроке Толя сидел как на иголках. </vt:lpstr>
      <vt:lpstr>Я выучил это правило назубок. </vt:lpstr>
      <vt:lpstr>Презентация PowerPoint</vt:lpstr>
      <vt:lpstr>Сегодня Петя работает спустя рукава. </vt:lpstr>
      <vt:lpstr>Фразеологизмы</vt:lpstr>
      <vt:lpstr>Соедини фразеологизм с его значением. Запиши.</vt:lpstr>
      <vt:lpstr>Замените подчеркнутые слова фразеологизмами.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 предложение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Антонова Елена Александровна</dc:creator>
  <cp:lastModifiedBy>Антонова Елена Александровна</cp:lastModifiedBy>
  <cp:revision>12</cp:revision>
  <dcterms:created xsi:type="dcterms:W3CDTF">2020-05-13T20:42:32Z</dcterms:created>
  <dcterms:modified xsi:type="dcterms:W3CDTF">2020-05-14T07:13:25Z</dcterms:modified>
</cp:coreProperties>
</file>