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8" r:id="rId4"/>
    <p:sldId id="259" r:id="rId5"/>
    <p:sldId id="275" r:id="rId6"/>
    <p:sldId id="267" r:id="rId7"/>
    <p:sldId id="268" r:id="rId8"/>
    <p:sldId id="269" r:id="rId9"/>
    <p:sldId id="270" r:id="rId10"/>
    <p:sldId id="271" r:id="rId11"/>
    <p:sldId id="273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89B3-7D69-4E6F-BE25-2156E792022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392B-5AD3-423C-8634-F9255FCDC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89B3-7D69-4E6F-BE25-2156E792022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392B-5AD3-423C-8634-F9255FCDC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89B3-7D69-4E6F-BE25-2156E792022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392B-5AD3-423C-8634-F9255FCDC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89B3-7D69-4E6F-BE25-2156E792022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392B-5AD3-423C-8634-F9255FCDC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89B3-7D69-4E6F-BE25-2156E792022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392B-5AD3-423C-8634-F9255FCDC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89B3-7D69-4E6F-BE25-2156E792022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392B-5AD3-423C-8634-F9255FCDC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89B3-7D69-4E6F-BE25-2156E792022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392B-5AD3-423C-8634-F9255FCDC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89B3-7D69-4E6F-BE25-2156E792022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392B-5AD3-423C-8634-F9255FCDC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89B3-7D69-4E6F-BE25-2156E792022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392B-5AD3-423C-8634-F9255FCDC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89B3-7D69-4E6F-BE25-2156E792022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392B-5AD3-423C-8634-F9255FCDC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789B3-7D69-4E6F-BE25-2156E792022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F392B-5AD3-423C-8634-F9255FCDC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789B3-7D69-4E6F-BE25-2156E7920220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F392B-5AD3-423C-8634-F9255FCDC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9"/>
            <a:ext cx="7772400" cy="100013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</a:t>
            </a:r>
            <a:b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 Детский сад №18» с. Глубинное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500306"/>
            <a:ext cx="6400800" cy="282417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ТЕХНОЛОГИИ ПОДДЕРЖКИ ДЕТСКОЙ ИНИЦИАТИВЫ В ДОУ»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Виртуальная экскурсия</a:t>
            </a:r>
          </a:p>
          <a:p>
            <a:pPr algn="r"/>
            <a:endParaRPr lang="ru-RU" sz="1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sz="19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Косенко</a:t>
            </a:r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Е.А.</a:t>
            </a:r>
            <a:endParaRPr lang="ru-RU" sz="1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1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МКДОУ « Детский сад №18» </a:t>
            </a:r>
          </a:p>
          <a:p>
            <a:pPr algn="r"/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 Глубинное</a:t>
            </a:r>
          </a:p>
          <a:p>
            <a:pPr algn="l"/>
            <a:r>
              <a:rPr lang="ru-RU" sz="1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2025г</a:t>
            </a:r>
          </a:p>
          <a:p>
            <a:pPr algn="r"/>
            <a:endParaRPr lang="ru-RU" sz="19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линейный календарь « Осень»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356365\Desktop\дальнереченск\17273116757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2357430"/>
            <a:ext cx="4038600" cy="2269693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14339" name="Picture 3" descr="C:\Users\356365\Desktop\дальнереченск\17273116757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214686"/>
            <a:ext cx="4038600" cy="2269693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8" name="Picture 4" descr="C:\Users\356365\Desktop\дальнереченск\17273117018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2714620"/>
            <a:ext cx="4038600" cy="2269693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356365\Desktop\дальнереченск\1727311638986.jpg"/>
          <p:cNvPicPr>
            <a:picLocks noChangeAspect="1" noChangeArrowheads="1"/>
          </p:cNvPicPr>
          <p:nvPr/>
        </p:nvPicPr>
        <p:blipFill>
          <a:blip r:embed="rId2" cstate="print"/>
          <a:srcRect t="4301" b="23656"/>
          <a:stretch>
            <a:fillRect/>
          </a:stretch>
        </p:blipFill>
        <p:spPr bwMode="auto">
          <a:xfrm>
            <a:off x="428596" y="285728"/>
            <a:ext cx="8215370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3543296" cy="571504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развития детской инициативы посредством  педагогических технологий: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ребенок научится решать проблемы, а не просить педагога их решить,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говорить, а не пассивно слушать;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ребенок начнет принимать участие в поиске, анализе и сортировке информации, создавать, а не действовать по образцу; 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ребенок научится мыслить и действовать креативно ,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ребенок научится решать свою собственную задачу, а не ту, которую перед ним поставил взрослый;</a:t>
            </a:r>
            <a:b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356365\Desktop\IMG_20230530_1022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614" r="14518"/>
          <a:stretch>
            <a:fillRect/>
          </a:stretch>
        </p:blipFill>
        <p:spPr bwMode="auto">
          <a:xfrm>
            <a:off x="3857620" y="928670"/>
            <a:ext cx="5143536" cy="4525963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571480"/>
            <a:ext cx="835824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соответствии с ФГОС ДО в образовательной программе каждого дошкольного учреждения появился такой раздел : «Поддержка детской инициативы»  основным принципом, которого является построение образовательной деятельности на основе индивидуальных особенностей каждого ребенка, при котором сам ребенок становится полноценным участником  образовательных отношений, по поддержке своей инициативы в разных видах деятельности.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Инициативный  ребенок: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стремиться к организации игр, продуктивных видов деятельности,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умеет найти  занятие, соответствующие собственному желанию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умеет включиться в разговор, предложить интересное дело другим детям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становится и инициатором, и исполнителем, и полноправным участником, социальных отношений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поддержать детскую инициативу и самостоятельность? Что нужно сделать, чтобы она проявилась?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практико-ориентрованная технология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«Утренний круг»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571612"/>
            <a:ext cx="2786082" cy="639762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Групповой « Круг»</a:t>
            </a:r>
            <a:endParaRPr lang="ru-RU" sz="20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86380" y="1928802"/>
            <a:ext cx="3684585" cy="639762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Доска выбора» как компонент</a:t>
            </a:r>
          </a:p>
          <a:p>
            <a:pPr algn="ctr"/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 Утреннего круга»</a:t>
            </a:r>
            <a:endParaRPr lang="ru-RU" sz="20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356365\Desktop\анатольевна 1\МАТЕРИАЛ К АТТЕСТАЦИИ 2025\гибкое план.ФОТО\photo_5368772033137197155_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2643206" cy="3143272"/>
          </a:xfrm>
          <a:prstGeom prst="rect">
            <a:avLst/>
          </a:prstGeom>
          <a:noFill/>
        </p:spPr>
      </p:pic>
      <p:pic>
        <p:nvPicPr>
          <p:cNvPr id="1027" name="Picture 3" descr="C:\Users\356365\Desktop\анатольевна 1\МАТЕРИАЛ К АТТЕСТАЦИИ 2025\гибкое план.ФОТО\photo_5368772033137197160_y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643182"/>
            <a:ext cx="2928958" cy="3951288"/>
          </a:xfrm>
          <a:prstGeom prst="rect">
            <a:avLst/>
          </a:prstGeom>
          <a:noFill/>
        </p:spPr>
      </p:pic>
      <p:pic>
        <p:nvPicPr>
          <p:cNvPr id="4" name="Picture 2" descr="C:\Users\356365\Desktop\photo_5368772033137197156_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000372"/>
            <a:ext cx="2428892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356365\Desktop\анатольевна 1\МАТЕРИАЛ К АТТЕСТАЦИИ 2025\гибкое план.ФОТО\photo_5368300600346920851_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3286148" cy="478634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Образовательная технология « Модель трех вопросов»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/>
              <a:t> </a:t>
            </a:r>
            <a:br>
              <a:rPr lang="ru-RU" sz="2000" dirty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356365\Desktop\анатольевна 1\МАТЕРИАЛ К АТТЕСТАЦИИ 2025\гибкое план.ФОТО\photo_5368300600346920853_y.jpg"/>
          <p:cNvPicPr>
            <a:picLocks noChangeAspect="1" noChangeArrowheads="1"/>
          </p:cNvPicPr>
          <p:nvPr/>
        </p:nvPicPr>
        <p:blipFill>
          <a:blip r:embed="rId3"/>
          <a:srcRect l="8860" t="-98" r="12658" b="10304"/>
          <a:stretch>
            <a:fillRect/>
          </a:stretch>
        </p:blipFill>
        <p:spPr bwMode="auto">
          <a:xfrm>
            <a:off x="4214810" y="1500174"/>
            <a:ext cx="4429156" cy="435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356365\Desktop\1729119500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4000528" cy="3714776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3" name="Picture 3" descr="C:\Users\356365\Desktop\1729119510573.jpg"/>
          <p:cNvPicPr>
            <a:picLocks noChangeAspect="1" noChangeArrowheads="1"/>
          </p:cNvPicPr>
          <p:nvPr/>
        </p:nvPicPr>
        <p:blipFill>
          <a:blip r:embed="rId3" cstate="print"/>
          <a:srcRect r="8848"/>
          <a:stretch>
            <a:fillRect/>
          </a:stretch>
        </p:blipFill>
        <p:spPr bwMode="auto">
          <a:xfrm>
            <a:off x="4000496" y="1214422"/>
            <a:ext cx="5286380" cy="4525963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285728"/>
            <a:ext cx="4058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Технология « Живая среда»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356365\Desktop\IMG_20230629_094416.jpg"/>
          <p:cNvPicPr>
            <a:picLocks noChangeAspect="1" noChangeArrowheads="1"/>
          </p:cNvPicPr>
          <p:nvPr/>
        </p:nvPicPr>
        <p:blipFill>
          <a:blip r:embed="rId2" cstate="print"/>
          <a:srcRect t="7500"/>
          <a:stretch>
            <a:fillRect/>
          </a:stretch>
        </p:blipFill>
        <p:spPr bwMode="auto">
          <a:xfrm>
            <a:off x="-500098" y="3000372"/>
            <a:ext cx="4140230" cy="2643206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5" name="Picture 3" descr="C:\Users\356365\Desktop\дальнереченск\1727311675765.jpg"/>
          <p:cNvPicPr>
            <a:picLocks noChangeAspect="1" noChangeArrowheads="1"/>
          </p:cNvPicPr>
          <p:nvPr/>
        </p:nvPicPr>
        <p:blipFill>
          <a:blip r:embed="rId3" cstate="print"/>
          <a:srcRect l="8475" r="10169"/>
          <a:stretch>
            <a:fillRect/>
          </a:stretch>
        </p:blipFill>
        <p:spPr bwMode="auto">
          <a:xfrm>
            <a:off x="2714612" y="2285992"/>
            <a:ext cx="3429024" cy="2485922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6" name="Прямоугольник 5"/>
          <p:cNvSpPr/>
          <p:nvPr/>
        </p:nvSpPr>
        <p:spPr>
          <a:xfrm>
            <a:off x="214282" y="1142984"/>
            <a:ext cx="2571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Эмоциональный экран</a:t>
            </a:r>
          </a:p>
          <a:p>
            <a:pPr algn="ctr"/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 Мое настроение»</a:t>
            </a:r>
            <a:endParaRPr lang="ru-RU" sz="20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1357298"/>
            <a:ext cx="31046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Здравствуйте, я пришел»</a:t>
            </a:r>
            <a:endParaRPr lang="ru-RU" sz="20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:\Users\356365\Desktop\1729075198065.jpg"/>
          <p:cNvPicPr>
            <a:picLocks noChangeAspect="1" noChangeArrowheads="1"/>
          </p:cNvPicPr>
          <p:nvPr/>
        </p:nvPicPr>
        <p:blipFill>
          <a:blip r:embed="rId4" cstate="print"/>
          <a:srcRect l="15805" r="10919"/>
          <a:stretch>
            <a:fillRect/>
          </a:stretch>
        </p:blipFill>
        <p:spPr bwMode="auto">
          <a:xfrm>
            <a:off x="6572264" y="1857364"/>
            <a:ext cx="2428924" cy="2286016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10" name="Прямоугольник 9"/>
          <p:cNvSpPr/>
          <p:nvPr/>
        </p:nvSpPr>
        <p:spPr>
          <a:xfrm>
            <a:off x="6572264" y="1071546"/>
            <a:ext cx="24791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Парковка вопросов</a:t>
            </a:r>
          </a:p>
          <a:p>
            <a:pPr algn="ctr"/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детские мысли»</a:t>
            </a:r>
            <a:endParaRPr lang="ru-RU" sz="20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356365\Desktop\photo_5384522906572276978_y.jpg"/>
          <p:cNvPicPr>
            <a:picLocks noChangeAspect="1" noChangeArrowheads="1"/>
          </p:cNvPicPr>
          <p:nvPr/>
        </p:nvPicPr>
        <p:blipFill>
          <a:blip r:embed="rId5"/>
          <a:srcRect t="23044" b="16976"/>
          <a:stretch>
            <a:fillRect/>
          </a:stretch>
        </p:blipFill>
        <p:spPr bwMode="auto">
          <a:xfrm>
            <a:off x="5929322" y="4357646"/>
            <a:ext cx="2542318" cy="228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Парковка вопросов</a:t>
            </a:r>
            <a:b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или детские мысли»</a:t>
            </a:r>
            <a:b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428736"/>
            <a:ext cx="4040188" cy="639762"/>
          </a:xfrm>
        </p:spPr>
        <p:txBody>
          <a:bodyPr>
            <a:normAutofit/>
          </a:bodyPr>
          <a:lstStyle/>
          <a:p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«Задание выходного дня»</a:t>
            </a:r>
            <a:endParaRPr lang="ru-RU" sz="20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72066" y="1500174"/>
            <a:ext cx="2643207" cy="425448"/>
          </a:xfrm>
        </p:spPr>
        <p:txBody>
          <a:bodyPr>
            <a:noAutofit/>
          </a:bodyPr>
          <a:lstStyle/>
          <a:p>
            <a:pPr algn="ctr"/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 Свободная минутка»</a:t>
            </a:r>
            <a:endParaRPr lang="ru-RU" sz="20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356365\Desktop\анатольевна 1\фото 2022-2023\IMG_20230410_10125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3143248"/>
            <a:ext cx="3786214" cy="2077572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11267" name="Picture 3" descr="C:\Users\356365\Desktop\17290775669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9901" r="15835"/>
          <a:stretch>
            <a:fillRect/>
          </a:stretch>
        </p:blipFill>
        <p:spPr bwMode="auto">
          <a:xfrm>
            <a:off x="142844" y="2714620"/>
            <a:ext cx="3571900" cy="3071834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10" name="Picture 2" descr="C:\Users\356365\Desktop\IMG_20230428_1034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071810"/>
            <a:ext cx="4214842" cy="2147547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6172" cy="11430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Адвент- календарь</a:t>
            </a:r>
          </a:p>
        </p:txBody>
      </p:sp>
      <p:pic>
        <p:nvPicPr>
          <p:cNvPr id="4098" name="Picture 2" descr="C:\Users\356365\Desktop\17273110642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6367" r="14033"/>
          <a:stretch>
            <a:fillRect/>
          </a:stretch>
        </p:blipFill>
        <p:spPr bwMode="auto">
          <a:xfrm>
            <a:off x="214282" y="1643050"/>
            <a:ext cx="4357718" cy="4429156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4099" name="Picture 3" descr="C:\Users\356365\Desktop\дальнереченск\17273116118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r="12976"/>
          <a:stretch>
            <a:fillRect/>
          </a:stretch>
        </p:blipFill>
        <p:spPr bwMode="auto">
          <a:xfrm rot="5340000">
            <a:off x="4401046" y="578480"/>
            <a:ext cx="3252922" cy="2568881"/>
          </a:xfrm>
          <a:prstGeom prst="rect">
            <a:avLst/>
          </a:prstGeom>
          <a:noFill/>
        </p:spPr>
      </p:pic>
      <p:pic>
        <p:nvPicPr>
          <p:cNvPr id="6" name="Picture 2" descr="C:\Users\356365\Desktop\дальнереченск\IMG_20231109_1012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643314"/>
            <a:ext cx="3538534" cy="2269693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356365\Desktop\дальнереченск\1727395293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2000240"/>
            <a:ext cx="4040188" cy="3000396"/>
          </a:xfrm>
          <a:prstGeom prst="rect">
            <a:avLst/>
          </a:prstGeom>
          <a:noFill/>
          <a:scene3d>
            <a:camera prst="orthographicFront">
              <a:rot lat="0" lon="0" rev="16194000"/>
            </a:camera>
            <a:lightRig rig="threePt" dir="t"/>
          </a:scene3d>
        </p:spPr>
      </p:pic>
      <p:pic>
        <p:nvPicPr>
          <p:cNvPr id="3" name="Picture 2" descr="C:\Users\356365\Desktop\дальнереченск\1727311064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928934"/>
            <a:ext cx="4143404" cy="2428892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5" name="Picture 2" descr="C:\Users\356365\Desktop\дальнереченск\17273110641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857496"/>
            <a:ext cx="4214842" cy="2555445"/>
          </a:xfrm>
          <a:prstGeom prst="rect">
            <a:avLst/>
          </a:prstGeom>
          <a:noFill/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6" name="Прямоугольник 5"/>
          <p:cNvSpPr/>
          <p:nvPr/>
        </p:nvSpPr>
        <p:spPr>
          <a:xfrm>
            <a:off x="3000364" y="357166"/>
            <a:ext cx="3513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Адвент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-календари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928670"/>
            <a:ext cx="24015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«Веселая </a:t>
            </a:r>
            <a:r>
              <a:rPr lang="ru-RU" sz="2000" b="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Маслена</a:t>
            </a:r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0496" y="1428736"/>
            <a:ext cx="17193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23 февраля»</a:t>
            </a:r>
            <a:endParaRPr lang="ru-RU" sz="20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43702" y="1500174"/>
            <a:ext cx="2182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Синичкин день»</a:t>
            </a:r>
            <a:endParaRPr lang="ru-RU" sz="2000" b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241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казенное дошкольное образовательное учреждение  « Детский сад №18» с. Глубинное</vt:lpstr>
      <vt:lpstr>Слайд 2</vt:lpstr>
      <vt:lpstr>Образовательная практико-ориентрованная технология  «Утренний круг»</vt:lpstr>
      <vt:lpstr>Образовательная технология « Модель трех вопросов»   </vt:lpstr>
      <vt:lpstr>Слайд 5</vt:lpstr>
      <vt:lpstr>Слайд 6</vt:lpstr>
      <vt:lpstr>« Парковка вопросов  или детские мысли» </vt:lpstr>
      <vt:lpstr>Адвент- календарь</vt:lpstr>
      <vt:lpstr>Слайд 9</vt:lpstr>
      <vt:lpstr> Детский линейный календарь « Осень»</vt:lpstr>
      <vt:lpstr>Слайд 11</vt:lpstr>
      <vt:lpstr>Ожидаемые результаты развития детской инициативы посредством  педагогических технологий: - ребенок научится решать проблемы, а не просить педагога их решить,  говорить, а не пассивно слушать;    - ребенок начнет принимать участие в поиске, анализе и сортировке информации, создавать, а не действовать по образцу;    - ребенок научится мыслить и действовать креативно , - ребенок научится решать свою собственную задачу, а не ту, которую перед ним поставил взрослый;   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 « Детский сад №18» с. Глубинное</dc:title>
  <dc:creator>356365</dc:creator>
  <cp:lastModifiedBy>356365</cp:lastModifiedBy>
  <cp:revision>80</cp:revision>
  <dcterms:created xsi:type="dcterms:W3CDTF">2024-10-15T23:19:45Z</dcterms:created>
  <dcterms:modified xsi:type="dcterms:W3CDTF">2025-03-25T23:02:20Z</dcterms:modified>
</cp:coreProperties>
</file>