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60" r:id="rId5"/>
    <p:sldId id="263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883E-2142-E34B-8AD1-1B68458A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F065C1-18C0-D14A-8E43-2F2EFCF6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0620B-7440-2A4C-BA93-DC3C73EF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9A555-8629-1843-931C-9343F19F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9881A-9288-1942-91F1-6B92883C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4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7AF3F-44A4-F44C-B260-0CF96F56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46EC8D-09C1-8E49-A20A-D012DE8EC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EBD22-8BA0-A749-9339-1E017817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77400-5F18-ED40-97A4-CC0B68A2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FA6C0-0B64-0C45-A66B-CDD515A2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8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3A792D-FE57-8848-BB86-4BA0D0680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55ED18-26A3-5E4C-AB4E-61FFE8B1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C2D87-0E23-534D-98E6-F1E017D6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8D754-2AD1-5340-82E4-DCADF5D2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6A288-7C02-D74F-8D2A-6C5F335E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74822-BE74-AF46-B327-911A3299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4AF9C-E83E-CA4D-946E-95053FC64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33141-5ED6-2E41-B529-DD57FD69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56A6C-5E7F-9F43-8F29-6D09141B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C6F48-9B59-5B4A-82D8-64D1A183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0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43AEE-DAEF-C049-8E3D-DD96ABCB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13052-EFE2-1F48-9360-7FED7AF3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B3C73-D890-D44E-A7BE-E9BDBFA2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FBC02-2056-1E49-923F-AC9BE75E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0E6EB-8699-1843-BB07-0F64BC3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8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9BA69-4995-2E4F-9A27-3270B0A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4E6A4-8538-9B4E-8037-48211FFEF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48B44-8ACB-2848-BD57-C61E59FB7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203177-155F-C74B-82C8-0B1109D8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4C81B-E6E9-1941-B840-62DE27C1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C36781-5C2B-DA49-8205-233E0997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1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4627-A0DA-9A4B-8829-693B54F0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6D0C9-2CB6-2945-807E-F9FA0E57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02553-B324-144C-908D-0BC72C747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392E9B-6E9B-0F44-872C-5013B9991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ADD9B1-27F0-294C-9AB9-F5A2178B7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2901C0-241E-AD4E-9714-75456987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5342AE-3AF9-AC4E-BAA9-03E9E5C1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4412A1-8AA3-B14C-BDC3-3C472DA6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6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B5A7D-A5F0-2D4B-B523-8C803930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3EAE43-C75F-F441-B750-8317B6D7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8119A9-524F-D34B-B0CB-663D7C76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2DCC09-F28D-574C-B4AB-796F12B2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9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077612-7C2E-9741-9491-03F17350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AE4DAD-E863-694C-801E-93370F00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6CA47-7C28-8C47-885D-1C02F6BD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B059B-7C2F-2645-B466-7EA2A4A1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7B1BC-7514-2741-B59A-34AD2E9D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300BBD-2EAD-314E-B317-9BD454285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1DAC58-31FC-2943-AAB2-5D067000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74984-F0E3-A74C-947E-03C94430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FA0E1-F529-064F-8CE7-44C2A01A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4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A6E65-F7A0-DE4F-8B9E-6BBE958C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5FBB00-9FEA-5947-B458-F101CE26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901A1A-17E4-8A43-B320-D7C05631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BA1FB3-8770-544B-BA92-87C4254C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81EE8-6828-6543-849E-39D4D420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9DB4E-4E98-7443-AB87-4359287A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AF84A-4151-1F4B-9ADC-83101A9E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C00D21-A686-C64D-9D7A-85BB4A58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123CA-E70D-9C48-9A4B-6AE493727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7030-59F0-5348-ABB0-6B3A667D5B4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379C5-2451-C949-BE7E-660FF73B0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7D3C6-6880-4E45-AECA-001CE9680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C6B7-5291-0146-8F39-55C949B73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3.jp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5B2C01-839C-0443-8B3B-095FB64DC41F}"/>
              </a:ext>
            </a:extLst>
          </p:cNvPr>
          <p:cNvSpPr/>
          <p:nvPr/>
        </p:nvSpPr>
        <p:spPr>
          <a:xfrm>
            <a:off x="-185738" y="-185738"/>
            <a:ext cx="12687301" cy="73723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4A619-D890-774D-A1F1-C6CFB21EEFC1}"/>
              </a:ext>
            </a:extLst>
          </p:cNvPr>
          <p:cNvSpPr txBox="1"/>
          <p:nvPr/>
        </p:nvSpPr>
        <p:spPr>
          <a:xfrm>
            <a:off x="1769843" y="1471449"/>
            <a:ext cx="846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Bookman Old Style" panose="02050604050505020204" pitchFamily="18" charset="0"/>
              </a:rPr>
              <a:t>Невидимая сила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19155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еверное сияние, природа, свет, зима&#10;&#10;Автоматически созданное описание">
            <a:extLst>
              <a:ext uri="{FF2B5EF4-FFF2-40B4-BE49-F238E27FC236}">
                <a16:creationId xmlns:a16="http://schemas.microsoft.com/office/drawing/2014/main" id="{A0C0CB5F-28BC-024C-BF83-78D119DB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92" r="2282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на открытом воздухе, северное сияние, зима&#10;&#10;Автоматически созданное описание">
            <a:extLst>
              <a:ext uri="{FF2B5EF4-FFF2-40B4-BE49-F238E27FC236}">
                <a16:creationId xmlns:a16="http://schemas.microsoft.com/office/drawing/2014/main" id="{34F6D617-CE8C-8746-9E48-2648F4C6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92" r="28031" b="-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чек&#10;&#10;Автоматически созданное описание">
            <a:extLst>
              <a:ext uri="{FF2B5EF4-FFF2-40B4-BE49-F238E27FC236}">
                <a16:creationId xmlns:a16="http://schemas.microsoft.com/office/drawing/2014/main" id="{8BFB7EB7-1D5C-2742-83B3-8F82614A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8" y="865981"/>
            <a:ext cx="11533583" cy="51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ашина, стальной, в помещении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8FD5222B-F17B-D64E-BF1A-6AB4FE02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47" y="397688"/>
            <a:ext cx="9431106" cy="5298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BA634-C844-9D4C-95CA-A680D1669CCF}"/>
              </a:ext>
            </a:extLst>
          </p:cNvPr>
          <p:cNvSpPr txBox="1"/>
          <p:nvPr/>
        </p:nvSpPr>
        <p:spPr>
          <a:xfrm>
            <a:off x="872030" y="5821417"/>
            <a:ext cx="1065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Магнитный сепаратор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на мусороперерабатывающем заводе</a:t>
            </a:r>
          </a:p>
        </p:txBody>
      </p:sp>
    </p:spTree>
    <p:extLst>
      <p:ext uri="{BB962C8B-B14F-4D97-AF65-F5344CB8AC3E}">
        <p14:creationId xmlns:p14="http://schemas.microsoft.com/office/powerpoint/2010/main" val="82865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BA634-C844-9D4C-95CA-A680D1669CCF}"/>
              </a:ext>
            </a:extLst>
          </p:cNvPr>
          <p:cNvSpPr txBox="1"/>
          <p:nvPr/>
        </p:nvSpPr>
        <p:spPr>
          <a:xfrm>
            <a:off x="872030" y="5678542"/>
            <a:ext cx="1065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Магнитная щетка </a:t>
            </a:r>
          </a:p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для чистки аквариумов</a:t>
            </a:r>
          </a:p>
        </p:txBody>
      </p:sp>
      <p:pic>
        <p:nvPicPr>
          <p:cNvPr id="5" name="Рисунок 4" descr="Изображение выглядит как аквариум, растение, рыба&#10;&#10;Автоматически созданное описание">
            <a:extLst>
              <a:ext uri="{FF2B5EF4-FFF2-40B4-BE49-F238E27FC236}">
                <a16:creationId xmlns:a16="http://schemas.microsoft.com/office/drawing/2014/main" id="{9AA1E572-CEC6-204D-B54D-8C00DCA8D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37" y="581198"/>
            <a:ext cx="6156325" cy="48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9E13D68-E5AF-CD4F-A030-44A97C22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91" y="211587"/>
            <a:ext cx="2786855" cy="20901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транспорт, на открытом воздухе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FCFCE214-A4E6-B448-B7DC-534345B9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01" y="4778823"/>
            <a:ext cx="2663131" cy="1997349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вариум, растение, рыба&#10;&#10;Автоматически созданное описание">
            <a:extLst>
              <a:ext uri="{FF2B5EF4-FFF2-40B4-BE49-F238E27FC236}">
                <a16:creationId xmlns:a16="http://schemas.microsoft.com/office/drawing/2014/main" id="{B774D3C2-DECD-AC4B-A250-D0B267AD0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197" y="4794249"/>
            <a:ext cx="2535018" cy="1981923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одежда, обувь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EC432335-C471-8840-AD3A-33B99E735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16" y="4443273"/>
            <a:ext cx="2332899" cy="233289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ашина, стальной, в помещении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C33012EC-8F60-2243-AB11-EA4B009369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03"/>
          <a:stretch/>
        </p:blipFill>
        <p:spPr>
          <a:xfrm>
            <a:off x="3017088" y="4794249"/>
            <a:ext cx="3142411" cy="199734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омпас, Измерите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CC2199B-04CB-9547-A77A-C0E48F489A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631"/>
          <a:stretch/>
        </p:blipFill>
        <p:spPr>
          <a:xfrm>
            <a:off x="9915623" y="2726226"/>
            <a:ext cx="2217746" cy="19973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19543B-2702-E84F-A69A-52E9372CF2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603"/>
          <a:stretch/>
        </p:blipFill>
        <p:spPr>
          <a:xfrm>
            <a:off x="8044393" y="2529195"/>
            <a:ext cx="2078091" cy="21663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аксессуар, Багаж и сумки, мешок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4CADDF03-C5BA-A84B-B63B-9F728BAD38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156" t="10132" b="17112"/>
          <a:stretch/>
        </p:blipFill>
        <p:spPr>
          <a:xfrm>
            <a:off x="9661201" y="117579"/>
            <a:ext cx="2217746" cy="234377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нструмент, ручной инструмент, Ручной инструмент для металлообработки, Режущи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54A17BDB-6AA0-1F49-A2D9-B3998FBB6C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0" y="211587"/>
            <a:ext cx="2477821" cy="173253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электроника, лента, Компакт-кассе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2BE1BF-FE5F-264D-B477-7904D84C75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53686">
            <a:off x="447433" y="2452676"/>
            <a:ext cx="2079346" cy="13218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ловек, в помещении, искусство, рука&#10;&#10;Автоматически созданное описание">
            <a:extLst>
              <a:ext uri="{FF2B5EF4-FFF2-40B4-BE49-F238E27FC236}">
                <a16:creationId xmlns:a16="http://schemas.microsoft.com/office/drawing/2014/main" id="{2402162E-2183-4648-AD19-9134CBAFB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142" y="245175"/>
            <a:ext cx="2675810" cy="17325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D7EEFF4-4ACF-D14C-A3E2-26EEFBD9B0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7854" y="2063751"/>
            <a:ext cx="1469755" cy="24778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359708-74BC-424E-A15F-8C14D67E2E9F}"/>
              </a:ext>
            </a:extLst>
          </p:cNvPr>
          <p:cNvSpPr txBox="1"/>
          <p:nvPr/>
        </p:nvSpPr>
        <p:spPr>
          <a:xfrm>
            <a:off x="3841768" y="2487061"/>
            <a:ext cx="486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Применение магнитов</a:t>
            </a:r>
          </a:p>
        </p:txBody>
      </p:sp>
    </p:spTree>
    <p:extLst>
      <p:ext uri="{BB962C8B-B14F-4D97-AF65-F5344CB8AC3E}">
        <p14:creationId xmlns:p14="http://schemas.microsoft.com/office/powerpoint/2010/main" val="3633201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</Words>
  <Application>Microsoft Macintosh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богатырева</dc:creator>
  <cp:lastModifiedBy>мария богатырева</cp:lastModifiedBy>
  <cp:revision>2</cp:revision>
  <dcterms:created xsi:type="dcterms:W3CDTF">2024-10-15T16:48:21Z</dcterms:created>
  <dcterms:modified xsi:type="dcterms:W3CDTF">2024-10-17T19:45:41Z</dcterms:modified>
</cp:coreProperties>
</file>