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2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5C0C-CB68-4598-A305-A082454F86C3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60F5-CD97-437D-A62E-CF83E8541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83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5C0C-CB68-4598-A305-A082454F86C3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60F5-CD97-437D-A62E-CF83E8541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08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5C0C-CB68-4598-A305-A082454F86C3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60F5-CD97-437D-A62E-CF83E8541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048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5C0C-CB68-4598-A305-A082454F86C3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60F5-CD97-437D-A62E-CF83E8541FD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5750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5C0C-CB68-4598-A305-A082454F86C3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60F5-CD97-437D-A62E-CF83E8541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835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5C0C-CB68-4598-A305-A082454F86C3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60F5-CD97-437D-A62E-CF83E8541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963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5C0C-CB68-4598-A305-A082454F86C3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60F5-CD97-437D-A62E-CF83E8541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51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5C0C-CB68-4598-A305-A082454F86C3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60F5-CD97-437D-A62E-CF83E8541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78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5C0C-CB68-4598-A305-A082454F86C3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60F5-CD97-437D-A62E-CF83E8541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0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5C0C-CB68-4598-A305-A082454F86C3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60F5-CD97-437D-A62E-CF83E8541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16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5C0C-CB68-4598-A305-A082454F86C3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60F5-CD97-437D-A62E-CF83E8541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01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5C0C-CB68-4598-A305-A082454F86C3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60F5-CD97-437D-A62E-CF83E8541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3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5C0C-CB68-4598-A305-A082454F86C3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60F5-CD97-437D-A62E-CF83E8541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16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5C0C-CB68-4598-A305-A082454F86C3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60F5-CD97-437D-A62E-CF83E8541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10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5C0C-CB68-4598-A305-A082454F86C3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60F5-CD97-437D-A62E-CF83E8541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4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5C0C-CB68-4598-A305-A082454F86C3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60F5-CD97-437D-A62E-CF83E8541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45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5C0C-CB68-4598-A305-A082454F86C3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60F5-CD97-437D-A62E-CF83E8541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81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15C0C-CB68-4598-A305-A082454F86C3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AC460F5-CD97-437D-A62E-CF83E8541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01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616" y="252300"/>
            <a:ext cx="9205758" cy="9632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71074" y="2255392"/>
            <a:ext cx="933530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проект </a:t>
            </a: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«Кухни народов России»</a:t>
            </a: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Национальное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русское блюдо «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свежей капусты»</a:t>
            </a:r>
          </a:p>
          <a:p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технологии: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Бурунова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720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приготовления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8" y="1901742"/>
            <a:ext cx="3710070" cy="278255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261" y="4162550"/>
            <a:ext cx="3209424" cy="2407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38" y="1901743"/>
            <a:ext cx="4736766" cy="355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57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приготовления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02" y="1693195"/>
            <a:ext cx="3838408" cy="28788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55" y="4106778"/>
            <a:ext cx="3261895" cy="24464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6" y="1710868"/>
            <a:ext cx="3814844" cy="286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62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приготовления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28" y="1837575"/>
            <a:ext cx="4373144" cy="327985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013" y="2002474"/>
            <a:ext cx="5607760" cy="420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77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Экономический расчёт</a:t>
            </a:r>
            <a:endParaRPr lang="ru-RU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31858" y="2054273"/>
            <a:ext cx="6407342" cy="434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78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Реклама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1661239"/>
            <a:ext cx="10363826" cy="342410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537" y="845693"/>
            <a:ext cx="8406063" cy="507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8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867883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творческую  исследовательскую работу, я узнала много новой  информации  про национальное русское блюдо «щи». Чтобы достичь результатов, я разработала  план и поэтапно его реализовывала: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1.Изучила историю русских щей, поработав с литературными источниками  и  Интернет-ресурсами;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Узнала рецепты приготовления щей у своей бабушки и мамы;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Проанализировала, обобщила  и систематизировала материал, оформила  творческую исследовательскую работу "Национальное русское блюдо «Щи»".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Моя гипотеза подтвердилась: что захотелось самой приготовить русские щи  дома, порадовать своих родных этим удивительно вкусным блюдом. Я  убедилась, что тема моего исследования актуальна и интересна.	Цель работы мною достигнута, все задачи, которые я поставила, выполнены. В ходе работы не только я узнала много интересного об этом блюде, но и выполнила практическую работу, и буду приобщать к этой работе своих одноклассников, которые по моему рецепту варили дома щи.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726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выбора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892968"/>
            <a:ext cx="10363825" cy="3898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считаю, что тема моего проекта должна многих заинтересовать. Уходят из жизни старожилы села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Унэгэтэй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навсегда забываются секреты и премудрости приготовления некоторых блюд. Кто знает, например, что такое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парёнки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1? (блюдо из брюквы). А ведь в старину это блюдо было самым любимым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сладкое лакомство для детей. Если не успеешь сохранить хотя бы оставшуюся часть этих знаний и умений, которыми ещё располагают жители села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Унэгэтэй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впоследствии их никогда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восстановишь. Моё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заключается в том, чтобы  вызвать у ребят желание научиться готовить это блюдо.</a:t>
            </a:r>
          </a:p>
        </p:txBody>
      </p:sp>
    </p:spTree>
    <p:extLst>
      <p:ext uri="{BB962C8B-B14F-4D97-AF65-F5344CB8AC3E}">
        <p14:creationId xmlns:p14="http://schemas.microsoft.com/office/powerpoint/2010/main" val="667423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0216" y="1869787"/>
            <a:ext cx="10958010" cy="3841202"/>
          </a:xfrm>
        </p:spPr>
        <p:txBody>
          <a:bodyPr>
            <a:normAutofit/>
          </a:bodyPr>
          <a:lstStyle/>
          <a:p>
            <a:r>
              <a:rPr lang="ru-RU" dirty="0"/>
              <a:t>Цель работы: рассказать о популярности щей </a:t>
            </a:r>
            <a:r>
              <a:rPr lang="ru-RU"/>
              <a:t>на </a:t>
            </a:r>
            <a:r>
              <a:rPr lang="ru-RU" smtClean="0"/>
              <a:t>Руси</a:t>
            </a:r>
            <a:r>
              <a:rPr lang="ru-RU"/>
              <a:t> </a:t>
            </a:r>
            <a:r>
              <a:rPr lang="ru-RU" smtClean="0"/>
              <a:t>и </a:t>
            </a:r>
            <a:r>
              <a:rPr lang="ru-RU" dirty="0"/>
              <a:t>Изучить технологический процесс приготовления заправочных супов.  </a:t>
            </a:r>
          </a:p>
          <a:p>
            <a:r>
              <a:rPr lang="ru-RU" dirty="0"/>
              <a:t>Задачи: </a:t>
            </a:r>
          </a:p>
          <a:p>
            <a:pPr marL="0" indent="0">
              <a:buNone/>
            </a:pPr>
            <a:r>
              <a:rPr lang="ru-RU" dirty="0"/>
              <a:t>1.Обработать имеющуюся в литературных источниках и в Интернете  информацию </a:t>
            </a:r>
            <a:r>
              <a:rPr lang="ru-RU" dirty="0" smtClean="0"/>
              <a:t>о </a:t>
            </a:r>
            <a:r>
              <a:rPr lang="ru-RU" dirty="0"/>
              <a:t>русском блюде «Щи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r>
              <a:rPr lang="ru-RU" dirty="0" smtClean="0"/>
              <a:t>2. Научиться </a:t>
            </a:r>
            <a:r>
              <a:rPr lang="ru-RU" dirty="0"/>
              <a:t>приготавливать блюдо «Щи из свежей капусты» по старинному русскому рецепту.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165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8246267" cy="1596177"/>
          </a:xfrm>
        </p:spPr>
        <p:txBody>
          <a:bodyPr/>
          <a:lstStyle/>
          <a:p>
            <a:r>
              <a:rPr lang="ru-RU" dirty="0" smtClean="0"/>
              <a:t>Историческая 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3768" y="2390274"/>
            <a:ext cx="10603832" cy="4026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истории происхождения слова «Щи» существует несколько версий, некоторые считают, что оно происходит от древнерусского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еда, пропитание или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»- жидкое варево, горячая похлебка, заправленная капустой, щавелем или другими зелеными овощами, другие отдают предпочтение версии происхождения от славянского слова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щавьнъ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щавель, есть даже предположение по поводу датских корней этого слова, датское слово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»- похлебка, отвар. Уникальность слова «Щи» в произношении – слово из двух русских букв, а чтобы выговорить на других языках требуется минимум несколько букв. Также различие вариантов произношений и написаний, как например, в уникальной русской словоформе «Поешь-ка щец».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848" y="256489"/>
            <a:ext cx="2946752" cy="195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9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 ГОТОВИЛИ  ЩИ  НА РУСИ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3143" y="1821660"/>
            <a:ext cx="10363826" cy="342410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определённой местности щи варили по-разному, добавляя свои оригинальные ингредиенты, только способ приготовления оставался одинаковым для всех – щи должны обязательно готовиться в чугунке и  глиняном горшке русской печи, и не просто вариться, а томиться и настаиваться некоторое время для того, чтобы они приобрели свой насыщенный и уникальный вкус и аромат. Сам горшок для щей был особо почитаемым предметом обихода, его тщательно мыли и даже заговаривали. 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щах присутствует несколько основных компонентов: 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1.Свежая или квашеная капуста (или заменяющие ее зеленая масса – крапива, щавель, репа);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2.Мясо (в его отсутствие его заменяла рыба или грибы);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3.Различные коренья (морковь, корневища петрушки);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4.Пряная заправка (репчатый лук, корни сельдерея, чеснок, укроп, лавровый лист, перец);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5.Кислая заправка (капустный или яблочный рассол, сметана, кислое молоко или простокваша).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486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безопасности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05853" y="1716506"/>
            <a:ext cx="10571747" cy="407469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технической безопасности: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готовить пищу нужно в специальной одежде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руки должны быть чистыми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волосы прибраны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продукты должны  пройти  первоначальную  обработку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нельзя готовить в кастрюле с повреждённой эмалью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нож должен быть хорошо заточен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передавать нож только ручкой вперёд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625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27213" y="731419"/>
            <a:ext cx="10364787" cy="1595438"/>
          </a:xfrm>
        </p:spPr>
        <p:txBody>
          <a:bodyPr/>
          <a:lstStyle/>
          <a:p>
            <a:r>
              <a:rPr lang="ru-RU" dirty="0" smtClean="0"/>
              <a:t>продукты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3" y="1973932"/>
            <a:ext cx="5229728" cy="4170362"/>
          </a:xfrm>
        </p:spPr>
      </p:pic>
      <p:sp>
        <p:nvSpPr>
          <p:cNvPr id="6" name="Прямоугольник 5"/>
          <p:cNvSpPr/>
          <p:nvPr/>
        </p:nvSpPr>
        <p:spPr>
          <a:xfrm>
            <a:off x="6609347" y="2326857"/>
            <a:ext cx="4716379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приготовления нужно: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Мясо на кости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Свежая капуста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Морковь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 репчатый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Томатная паста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46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816773"/>
          </a:xfrm>
        </p:spPr>
        <p:txBody>
          <a:bodyPr/>
          <a:lstStyle/>
          <a:p>
            <a:r>
              <a:rPr lang="ru-RU" dirty="0" smtClean="0"/>
              <a:t>Технология приготовления: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86524"/>
            <a:ext cx="5133474" cy="38501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86524"/>
            <a:ext cx="5133474" cy="385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76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приготовления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1" y="1713378"/>
            <a:ext cx="3636210" cy="272715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116" y="3154720"/>
            <a:ext cx="3428842" cy="2571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917" y="1713378"/>
            <a:ext cx="3859102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82812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67</TotalTime>
  <Words>542</Words>
  <Application>Microsoft Office PowerPoint</Application>
  <PresentationFormat>Широкоэкранный</PresentationFormat>
  <Paragraphs>49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Tw Cen MT</vt:lpstr>
      <vt:lpstr>Капля</vt:lpstr>
      <vt:lpstr>Презентация PowerPoint</vt:lpstr>
      <vt:lpstr>Актуальность выбора</vt:lpstr>
      <vt:lpstr>Цель и задачи проекта</vt:lpstr>
      <vt:lpstr>Историческая история</vt:lpstr>
      <vt:lpstr>КАК  ГОТОВИЛИ  ЩИ  НА РУСИ </vt:lpstr>
      <vt:lpstr>Техника безопасности</vt:lpstr>
      <vt:lpstr>продукты</vt:lpstr>
      <vt:lpstr>Технология приготовления:</vt:lpstr>
      <vt:lpstr>Технология приготовления</vt:lpstr>
      <vt:lpstr>Технология приготовления</vt:lpstr>
      <vt:lpstr>Технология приготовления</vt:lpstr>
      <vt:lpstr>Технология приготовления</vt:lpstr>
      <vt:lpstr>Экономический расчёт</vt:lpstr>
      <vt:lpstr>Реклама</vt:lpstr>
      <vt:lpstr>    Заключение  Выполняя творческую  исследовательскую работу, я узнала много новой  информации  про национальное русское блюдо «щи». Чтобы достичь результатов, я разработала  план и поэтапно его реализовывала:  1.Изучила историю русских щей, поработав с литературными источниками  и  Интернет-ресурсами; 2.  Узнала рецепты приготовления щей у своей бабушки и мамы; 3. Проанализировала, обобщила  и систематизировала материал, оформила  творческую исследовательскую работу "Национальное русское блюдо «Щи»".  Моя гипотеза подтвердилась: что захотелось самой приготовить русские щи  дома, порадовать своих родных этим удивительно вкусным блюдом. Я  убедилась, что тема моего исследования актуальна и интересна. Цель работы мною достигнута, все задачи, которые я поставила, выполнены. В ходе работы не только я узнала много интересного об этом блюде, но и выполнила практическую работу, и буду приобщать к этой работе своих одноклассников, которые по моему рецепту варили дома щи. 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2024-05-16T11:42:10Z</dcterms:created>
  <dcterms:modified xsi:type="dcterms:W3CDTF">2025-03-20T10:00:21Z</dcterms:modified>
</cp:coreProperties>
</file>