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301" r:id="rId7"/>
    <p:sldId id="260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30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89" r:id="rId37"/>
    <p:sldId id="291" r:id="rId38"/>
    <p:sldId id="292" r:id="rId39"/>
    <p:sldId id="293" r:id="rId40"/>
    <p:sldId id="308" r:id="rId41"/>
    <p:sldId id="295" r:id="rId42"/>
    <p:sldId id="296" r:id="rId43"/>
    <p:sldId id="309" r:id="rId44"/>
    <p:sldId id="298" r:id="rId45"/>
    <p:sldId id="299" r:id="rId46"/>
    <p:sldId id="310" r:id="rId47"/>
    <p:sldId id="300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9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2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5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5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3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9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0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46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5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1F4FB-7B90-455C-9FDA-F2AF29317C3E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6D73-73B1-428B-A952-3EB3131A7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картинка на прозрачном фоне день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54" y="5160016"/>
            <a:ext cx="3522784" cy="16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0001" y="1730244"/>
            <a:ext cx="107617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«Наследие Героев: методическая игра к 80-летию Победы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2892" y="2274838"/>
            <a:ext cx="305192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</a:t>
            </a:r>
          </a:p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Маресьев</a:t>
            </a:r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2" name="Picture 2" descr="Картинки по запросу &quot;А. П. Маресь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77" y="0"/>
            <a:ext cx="4850423" cy="686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3567" y="2274838"/>
            <a:ext cx="32705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</a:p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Матвеевич</a:t>
            </a:r>
          </a:p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Матросов</a:t>
            </a:r>
          </a:p>
        </p:txBody>
      </p:sp>
      <p:pic>
        <p:nvPicPr>
          <p:cNvPr id="9218" name="Picture 2" descr="Картинки по запросу &quot;а м матросов подви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77" y="0"/>
            <a:ext cx="6131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890" y="2274838"/>
            <a:ext cx="375192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</a:t>
            </a:r>
          </a:p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Михайлович</a:t>
            </a: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</a:t>
            </a:r>
            <a:endParaRPr lang="ru-RU" sz="4800" b="1" i="0" dirty="0" smtClean="0">
              <a:solidFill>
                <a:srgbClr val="2A2A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ртинки по запросу &quot;А. М. Карбыш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62" y="0"/>
            <a:ext cx="5632938" cy="686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2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380" y="2274838"/>
            <a:ext cx="531139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Зо́я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Анато́льевна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Космодемья́нская</a:t>
            </a:r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290" name="Picture 2" descr="Картинки по запросу &quot;3. А. Космодемьянска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46" y="0"/>
            <a:ext cx="5386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716" y="2274838"/>
            <a:ext cx="33922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Васи́лий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Гео́ргиевич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Клочко́в</a:t>
            </a:r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14" name="Picture 2" descr="Картинки по запросу &quot;В. Клочков политру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32" y="1"/>
            <a:ext cx="5483468" cy="685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2798" y="2274838"/>
            <a:ext cx="373211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Алекса́ндр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Ива́нович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Покры́шкин</a:t>
            </a:r>
            <a:endParaRPr lang="ru-RU" sz="4800" b="1" i="0" dirty="0" smtClean="0">
              <a:solidFill>
                <a:srgbClr val="2A2A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Картинки по запросу &quot;А. Покрышкин лётч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3" y="0"/>
            <a:ext cx="5246077" cy="686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427" y="2274838"/>
            <a:ext cx="353885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Ива́н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Степа́нович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Ко́нев</a:t>
            </a:r>
            <a:endParaRPr lang="ru-RU" sz="4800" b="1" i="0" dirty="0" smtClean="0">
              <a:solidFill>
                <a:srgbClr val="2A2A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Картинки по запросу &quot;И. С. Кон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69" y="0"/>
            <a:ext cx="5527431" cy="68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9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5809" y="2274838"/>
            <a:ext cx="350608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Ива́н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Васи́льевич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Панфи́лов</a:t>
            </a:r>
            <a:endParaRPr lang="ru-RU" sz="4800" b="1" i="0" dirty="0" smtClean="0">
              <a:solidFill>
                <a:srgbClr val="2A2A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Картинки по запросу &quot;И. В. Панфил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81" y="0"/>
            <a:ext cx="5589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827" y="2274838"/>
            <a:ext cx="375205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Семён</a:t>
            </a: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Миха́йлович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Будённый</a:t>
            </a:r>
          </a:p>
        </p:txBody>
      </p:sp>
      <p:pic>
        <p:nvPicPr>
          <p:cNvPr id="18434" name="Picture 2" descr="Картинки по запросу &quot;С. М. Буденны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15" y="0"/>
            <a:ext cx="5465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6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899" y="2041756"/>
            <a:ext cx="484369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Константи́н</a:t>
            </a:r>
            <a:endParaRPr lang="ru-RU" sz="4800" b="1" i="0" dirty="0" smtClean="0">
              <a:solidFill>
                <a:srgbClr val="2A2A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Константи́нович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Ксаве́рьевич</a:t>
            </a:r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Рокоссо́вский</a:t>
            </a:r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458" name="Picture 2" descr="Картинки по запросу &quot;К. К. Рокоссовск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94" y="0"/>
            <a:ext cx="5611906" cy="68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91" y="818825"/>
            <a:ext cx="10773507" cy="394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Задачи игры: </a:t>
            </a:r>
            <a:endParaRPr lang="ru-RU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Мотивировать педагогов на деятельность по организации мероприятий, посвященных празднованию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80-летия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Победы.</a:t>
            </a:r>
            <a:endParaRPr lang="ru-RU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• Закрепить знания об основных значимых событиях Великой Отечественной войны 1941-1945 гг. </a:t>
            </a:r>
            <a:endParaRPr lang="ru-RU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• Способствовать повышению интереса обучающихся к истории России; воспитание чувства гордости и уважения к героическому подвигу советского народа в Великой Отечественной войне. 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Картинки по запросу &quot;картинка на прозрачном фоне день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84" y="4767598"/>
            <a:ext cx="4191000" cy="20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300" y="2274838"/>
            <a:ext cx="362310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Алекса́ндр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Никола́евич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Сабу́ров</a:t>
            </a:r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482" name="Picture 2" descr="Картинки по запросу &quot;А. Н. Сабур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-11163"/>
            <a:ext cx="5448300" cy="68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129" y="2274838"/>
            <a:ext cx="33794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Никола́й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Фра́нцевич</a:t>
            </a:r>
            <a:endParaRPr lang="ru-RU" sz="4800" b="1" dirty="0">
              <a:solidFill>
                <a:srgbClr val="2A2A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Гасте́лло</a:t>
            </a:r>
            <a:endParaRPr lang="ru-RU" sz="4800" b="1" i="0" dirty="0" smtClean="0">
              <a:solidFill>
                <a:srgbClr val="2A2A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Картинки по запросу &quot;н гастелло биограф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08" y="0"/>
            <a:ext cx="5342793" cy="6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3969" y="624254"/>
            <a:ext cx="8748346" cy="546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Задание 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№3</a:t>
            </a:r>
            <a:endParaRPr lang="en-US" sz="6000" b="1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«Ордена и медали Великой Отечественной войны»</a:t>
            </a:r>
            <a:endParaRPr lang="ru-RU" sz="60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Picture 4" descr="Картинки по запросу &quot;картинка на прозрачном фоне день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84" y="4767598"/>
            <a:ext cx="4191000" cy="20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&quot;Орден Красного Знаме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83" y="0"/>
            <a:ext cx="5911117" cy="68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3533" y="1960656"/>
            <a:ext cx="278704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Орден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Красного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Знамени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6578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088" y="1960656"/>
            <a:ext cx="25699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Орден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Красной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Звезды</a:t>
            </a:r>
            <a:endParaRPr lang="ru-RU" sz="4800" b="1" dirty="0"/>
          </a:p>
        </p:txBody>
      </p:sp>
      <p:pic>
        <p:nvPicPr>
          <p:cNvPr id="24578" name="Picture 2" descr="Картинки по запросу &quot;Орден Красной Звез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42" y="0"/>
            <a:ext cx="6864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3243" y="1960656"/>
            <a:ext cx="23276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Орден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Победы</a:t>
            </a:r>
            <a:endParaRPr lang="ru-RU" sz="4800" b="1" dirty="0"/>
          </a:p>
        </p:txBody>
      </p:sp>
      <p:pic>
        <p:nvPicPr>
          <p:cNvPr id="25602" name="Picture 2" descr="Картинки по запросу &quot;Орден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70" y="503238"/>
            <a:ext cx="6658236" cy="60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0134" y="1960656"/>
            <a:ext cx="20938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Орден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Славы</a:t>
            </a:r>
            <a:endParaRPr lang="ru-RU" sz="4800" b="1" dirty="0"/>
          </a:p>
        </p:txBody>
      </p:sp>
      <p:pic>
        <p:nvPicPr>
          <p:cNvPr id="26626" name="Picture 2" descr="Картинки по запросу &quot;Орден слав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5" y="140677"/>
            <a:ext cx="3224091" cy="65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876" y="1960656"/>
            <a:ext cx="440236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Орден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Отечественной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войны</a:t>
            </a:r>
            <a:endParaRPr lang="ru-RU" sz="4800" b="1" dirty="0"/>
          </a:p>
        </p:txBody>
      </p:sp>
      <p:pic>
        <p:nvPicPr>
          <p:cNvPr id="28674" name="Picture 2" descr="Картинки по запросу &quot;Орден Отечественной войн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54" y="217243"/>
            <a:ext cx="6262565" cy="65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&quot;Орден Суворов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63" y="0"/>
            <a:ext cx="3389848" cy="67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5812" y="2145295"/>
            <a:ext cx="4737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Орден Суворова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528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718" y="1960656"/>
            <a:ext cx="27006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Орден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Кутузова</a:t>
            </a:r>
            <a:endParaRPr lang="ru-RU" sz="4800" b="1" dirty="0"/>
          </a:p>
        </p:txBody>
      </p:sp>
      <p:pic>
        <p:nvPicPr>
          <p:cNvPr id="29698" name="Picture 2" descr="Картинки по запросу &quot;Орден Кутузов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7" y="199658"/>
            <a:ext cx="5334243" cy="75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картинка великая отечественная вой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2733" y="1960656"/>
            <a:ext cx="348864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Орден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Александра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Невского</a:t>
            </a:r>
            <a:endParaRPr lang="ru-RU" sz="4800" b="1" dirty="0"/>
          </a:p>
        </p:txBody>
      </p:sp>
      <p:pic>
        <p:nvPicPr>
          <p:cNvPr id="30722" name="Picture 2" descr="Картинки по запросу &quot;Орден Александра Невског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93" y="39880"/>
            <a:ext cx="6462590" cy="68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319" y="1960656"/>
            <a:ext cx="29776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Орден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Нахимова</a:t>
            </a:r>
            <a:endParaRPr lang="ru-RU" sz="4800" b="1" dirty="0"/>
          </a:p>
        </p:txBody>
      </p:sp>
      <p:pic>
        <p:nvPicPr>
          <p:cNvPr id="31746" name="Picture 2" descr="Картинки по запросу &quot;орден нахимов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41" y="0"/>
            <a:ext cx="71094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21" y="3022677"/>
            <a:ext cx="5716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Медаль «За отвагу»</a:t>
            </a:r>
            <a:endParaRPr lang="ru-RU" sz="4800" b="1" dirty="0"/>
          </a:p>
        </p:txBody>
      </p:sp>
      <p:pic>
        <p:nvPicPr>
          <p:cNvPr id="32770" name="Picture 2" descr="Картинки по запросу &quot;Медаль «За отвагу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2" y="18353"/>
            <a:ext cx="3581645" cy="68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725" y="2688569"/>
            <a:ext cx="58190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Медаль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«За боевые заслуги»</a:t>
            </a:r>
            <a:endParaRPr lang="ru-RU" sz="4800" b="1" dirty="0"/>
          </a:p>
        </p:txBody>
      </p:sp>
      <p:pic>
        <p:nvPicPr>
          <p:cNvPr id="33794" name="Picture 2" descr="Картинки по запросу &quot;Медаль «За боевые заслуги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30" y="105945"/>
            <a:ext cx="4040945" cy="67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3396" y="508077"/>
            <a:ext cx="8573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Медаль «За оборону Москвы»</a:t>
            </a:r>
            <a:endParaRPr lang="ru-RU" sz="4800" b="1" dirty="0"/>
          </a:p>
        </p:txBody>
      </p:sp>
      <p:pic>
        <p:nvPicPr>
          <p:cNvPr id="34818" name="Picture 2" descr="Картинки по запросу &quot;Медаль «За оборону Москвы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21" y="1595715"/>
            <a:ext cx="6280394" cy="52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4090" y="508077"/>
            <a:ext cx="9591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Медаль «За оборону Ленинграда»</a:t>
            </a:r>
            <a:endParaRPr lang="ru-RU" sz="4800" b="1" dirty="0"/>
          </a:p>
        </p:txBody>
      </p:sp>
      <p:pic>
        <p:nvPicPr>
          <p:cNvPr id="35842" name="Picture 2" descr="Картинки по запросу &quot;Медаль «За оборону Ленинграда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29" y="1514843"/>
            <a:ext cx="5960123" cy="53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197" y="314645"/>
            <a:ext cx="9824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Медаль «За оборону Севастополя»</a:t>
            </a:r>
            <a:endParaRPr lang="ru-RU" sz="4800" b="1" dirty="0"/>
          </a:p>
        </p:txBody>
      </p:sp>
      <p:pic>
        <p:nvPicPr>
          <p:cNvPr id="36866" name="Picture 2" descr="Картинки по запросу &quot;Медаль «За оборону Севастополя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72" y="1149378"/>
            <a:ext cx="6089197" cy="57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979" y="414392"/>
            <a:ext cx="8748346" cy="521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Задание 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№4</a:t>
            </a:r>
            <a:endParaRPr lang="en-US" sz="6000" b="1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«Дети — герои Великой Отечественной войны» 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(</a:t>
            </a:r>
            <a:r>
              <a:rPr lang="ru-RU" sz="4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домашнее задание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)</a:t>
            </a:r>
            <a:endParaRPr lang="ru-RU" sz="48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Picture 4" descr="Картинки по запросу &quot;картинка на прозрачном фоне день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84" y="4767598"/>
            <a:ext cx="4191000" cy="20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273" y="2274838"/>
            <a:ext cx="4063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Лёня Голиков</a:t>
            </a:r>
          </a:p>
        </p:txBody>
      </p:sp>
      <p:pic>
        <p:nvPicPr>
          <p:cNvPr id="37890" name="Picture 2" descr="Картинки по запросу &quot;Леня Голик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39" y="0"/>
            <a:ext cx="5263662" cy="68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50" y="2274838"/>
            <a:ext cx="3783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Марат </a:t>
            </a:r>
            <a:r>
              <a:rPr lang="ru-RU" sz="4800" b="1" i="0" dirty="0" err="1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endParaRPr lang="ru-RU" sz="4800" b="1" i="0" dirty="0" smtClean="0">
              <a:solidFill>
                <a:srgbClr val="2A2A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 descr="Картинки по запросу &quot;Марат Каз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15" y="-1"/>
            <a:ext cx="5122985" cy="685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08" y="325409"/>
            <a:ext cx="11930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Задание №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1</a:t>
            </a:r>
            <a:endParaRPr lang="en-US" sz="6000" b="1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«Расположите 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события Великой Отечественной войны в хронологическом 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порядке»</a:t>
            </a:r>
            <a:endParaRPr lang="ru-RU" sz="60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Picture 4" descr="Картинки по запросу &quot;картинка на прозрачном фоне день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84" y="4767598"/>
            <a:ext cx="4191000" cy="20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327" y="2274838"/>
            <a:ext cx="51570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Зоя</a:t>
            </a:r>
          </a:p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Космодемьянская</a:t>
            </a:r>
          </a:p>
        </p:txBody>
      </p:sp>
      <p:pic>
        <p:nvPicPr>
          <p:cNvPr id="40962" name="Picture 2" descr="Картинки по запросу &quot;Зоя Космодемьянска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54" y="-1"/>
            <a:ext cx="5052647" cy="68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719" y="2274838"/>
            <a:ext cx="3466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Валя Котик</a:t>
            </a:r>
          </a:p>
        </p:txBody>
      </p:sp>
      <p:pic>
        <p:nvPicPr>
          <p:cNvPr id="41986" name="Picture 2" descr="Картинки по запросу &quot;Валя Кот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85" y="0"/>
            <a:ext cx="4973515" cy="68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093" y="2274838"/>
            <a:ext cx="4391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2A2A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Зина Портнова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2A2A2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0" name="Picture 2" descr="Картинки по запросу &quot;Зина Портнов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62" y="0"/>
            <a:ext cx="4947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601" y="2274838"/>
            <a:ext cx="3396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2A2A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Вася Курка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2A2A2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Картинки по запросу &quot;Вася Кур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5" y="82420"/>
            <a:ext cx="4569069" cy="67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8880" y="354037"/>
            <a:ext cx="8748346" cy="4077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Задание 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№5</a:t>
            </a:r>
            <a:endParaRPr lang="en-US" sz="6000" b="1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«ВОВ в художественной литературе, кино»</a:t>
            </a:r>
            <a:endParaRPr lang="ru-RU" sz="60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Picture 4" descr="Картинки по запросу &quot;картинка на прозрачном фоне день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84" y="4767598"/>
            <a:ext cx="4191000" cy="20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3969" y="624254"/>
            <a:ext cx="8748346" cy="4077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Задание 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№6</a:t>
            </a:r>
            <a:endParaRPr lang="en-US" sz="6000" b="1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«Города-герои и крепости»</a:t>
            </a:r>
            <a:endParaRPr lang="ru-RU" sz="60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Picture 4" descr="Картинки по запросу &quot;картинка на прозрачном фоне день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84" y="4767598"/>
            <a:ext cx="4191000" cy="20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&quot;картинка на прозрачном фоне день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84" y="4767598"/>
            <a:ext cx="4191000" cy="20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4054" y="699316"/>
            <a:ext cx="95287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 1991 года — Санкт-Петербург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 (до 1961 года — Сталинград)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Керчь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Тула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3969" y="624254"/>
            <a:ext cx="8748346" cy="269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Задание 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№7</a:t>
            </a:r>
            <a:endParaRPr lang="ru-RU" sz="6000" b="1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«Песни военных лет»</a:t>
            </a:r>
            <a:endParaRPr lang="ru-RU" sz="60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Picture 4" descr="Картинки по запросу &quot;картинка на прозрачном фоне день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84" y="4767598"/>
            <a:ext cx="4191000" cy="20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картинка великая отечественная войн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063" y="0"/>
            <a:ext cx="13795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600927"/>
              </p:ext>
            </p:extLst>
          </p:nvPr>
        </p:nvGraphicFramePr>
        <p:xfrm>
          <a:off x="252907" y="807747"/>
          <a:ext cx="5320936" cy="2880360"/>
        </p:xfrm>
        <a:graphic>
          <a:graphicData uri="http://schemas.openxmlformats.org/drawingml/2006/table">
            <a:tbl>
              <a:tblPr firstRow="1" firstCol="1" bandRow="1"/>
              <a:tblGrid>
                <a:gridCol w="4839335"/>
                <a:gridCol w="4816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Курская битва.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 (5 июля — 23 августа 1943 г.)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Битва за Москву. Начало и провал немецкой операции «Тайфун»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 (30 сентября 1941 г. — апрель 1942 г.)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Снятие блокады Ленинграда (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27 января 1944 г.)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Вероломное нападение фашистов на Советский Союз (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22 июня 1941 г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.)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День Победы. Капитуляция Германии (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9 мая 1945 г.)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Смоленское сражение. Впервые были применены реактивные минометы «катюши»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 (10 июля — 10 сентября 1941 г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.)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54242" y="348604"/>
            <a:ext cx="26304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Карточка № 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7246"/>
              </p:ext>
            </p:extLst>
          </p:nvPr>
        </p:nvGraphicFramePr>
        <p:xfrm>
          <a:off x="5966371" y="3837481"/>
          <a:ext cx="5870575" cy="2772456"/>
        </p:xfrm>
        <a:graphic>
          <a:graphicData uri="http://schemas.openxmlformats.org/drawingml/2006/table">
            <a:tbl>
              <a:tblPr firstRow="1" firstCol="1" bandRow="1"/>
              <a:tblGrid>
                <a:gridCol w="4839335"/>
                <a:gridCol w="1031240"/>
              </a:tblGrid>
              <a:tr h="532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Сталинградская битва 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17 июля 1942 г. — 2 февраля 1943 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Начало блокады Ленинграда (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8 сентября 1941 г.)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Битва за Днепр (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24 (26) августа — 23 декабря 1943 г.)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Оборона Брестской крепости (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22 июня — 20 июля 1941 г.)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Начало Второй мировой войны. Нападение Германии на Польшу (</a:t>
                      </a: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1 сентября 1939 г)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Начало наступления советских войск на Берлин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(16 апреля 1945 г.)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30387" y="3159603"/>
            <a:ext cx="3522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Карточка № 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3969" y="624254"/>
            <a:ext cx="8748346" cy="4077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Задание </a:t>
            </a: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№2</a:t>
            </a:r>
            <a:endParaRPr lang="en-US" sz="6000" b="1" dirty="0" smtClean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«Мы помним ваши имена»</a:t>
            </a:r>
            <a:endParaRPr lang="ru-RU" sz="6000" b="1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3" name="Picture 4" descr="Картинки по запросу &quot;картинка на прозрачном фоне день побе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84" y="4767598"/>
            <a:ext cx="4191000" cy="20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картинка Г. К. Жук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63" y="0"/>
            <a:ext cx="4718538" cy="68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2211" y="2277822"/>
            <a:ext cx="48445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</a:t>
            </a:r>
          </a:p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Константинович</a:t>
            </a:r>
          </a:p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Жуков</a:t>
            </a:r>
          </a:p>
        </p:txBody>
      </p:sp>
    </p:spTree>
    <p:extLst>
      <p:ext uri="{BB962C8B-B14F-4D97-AF65-F5344CB8AC3E}">
        <p14:creationId xmlns:p14="http://schemas.microsoft.com/office/powerpoint/2010/main" val="13106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1463" y="2277822"/>
            <a:ext cx="350608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Виктор</a:t>
            </a:r>
          </a:p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</a:p>
          <a:p>
            <a:pPr algn="ctr"/>
            <a:r>
              <a:rPr lang="ru-RU" sz="4800" b="1" i="0" dirty="0" smtClean="0">
                <a:solidFill>
                  <a:srgbClr val="2A2A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Талалихин</a:t>
            </a:r>
          </a:p>
        </p:txBody>
      </p:sp>
      <p:pic>
        <p:nvPicPr>
          <p:cNvPr id="8194" name="Picture 2" descr="https://histrf.ru/uploads/media/default/0001/60/a500c4b1d1c3e8d716a650da4a0c9677e1ea29f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63" y="-1"/>
            <a:ext cx="4604238" cy="68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1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432</Words>
  <Application>Microsoft Office PowerPoint</Application>
  <PresentationFormat>Широкоэкранный</PresentationFormat>
  <Paragraphs>132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Tata</cp:lastModifiedBy>
  <cp:revision>55</cp:revision>
  <dcterms:created xsi:type="dcterms:W3CDTF">2020-02-20T16:56:16Z</dcterms:created>
  <dcterms:modified xsi:type="dcterms:W3CDTF">2025-11-07T18:40:51Z</dcterms:modified>
</cp:coreProperties>
</file>