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16" r:id="rId3"/>
    <p:sldId id="308" r:id="rId4"/>
    <p:sldId id="315" r:id="rId5"/>
    <p:sldId id="309" r:id="rId6"/>
    <p:sldId id="317" r:id="rId7"/>
    <p:sldId id="318" r:id="rId8"/>
    <p:sldId id="319" r:id="rId9"/>
    <p:sldId id="283" r:id="rId10"/>
    <p:sldId id="320" r:id="rId11"/>
    <p:sldId id="284" r:id="rId12"/>
    <p:sldId id="321" r:id="rId13"/>
    <p:sldId id="285" r:id="rId14"/>
    <p:sldId id="322" r:id="rId15"/>
    <p:sldId id="323" r:id="rId16"/>
    <p:sldId id="290" r:id="rId17"/>
    <p:sldId id="324" r:id="rId18"/>
    <p:sldId id="325" r:id="rId19"/>
    <p:sldId id="292" r:id="rId20"/>
    <p:sldId id="326" r:id="rId21"/>
    <p:sldId id="327" r:id="rId22"/>
    <p:sldId id="294" r:id="rId23"/>
    <p:sldId id="328" r:id="rId24"/>
    <p:sldId id="329" r:id="rId25"/>
    <p:sldId id="296" r:id="rId26"/>
    <p:sldId id="330" r:id="rId27"/>
    <p:sldId id="299" r:id="rId28"/>
    <p:sldId id="331" r:id="rId29"/>
    <p:sldId id="332" r:id="rId30"/>
    <p:sldId id="300" r:id="rId31"/>
    <p:sldId id="333" r:id="rId32"/>
    <p:sldId id="334" r:id="rId33"/>
    <p:sldId id="301" r:id="rId34"/>
    <p:sldId id="335" r:id="rId35"/>
    <p:sldId id="336" r:id="rId36"/>
    <p:sldId id="338" r:id="rId37"/>
    <p:sldId id="304" r:id="rId38"/>
    <p:sldId id="340" r:id="rId39"/>
    <p:sldId id="339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5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09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3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6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7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5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16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7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42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02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2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98A9B-7180-4FB2-9BB3-191B7C4EA9A4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FA943-7884-43B6-A1F6-4FDD1704F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93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.png"/><Relationship Id="rId4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картинка 23 феврал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15800" cy="682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1310" y="125848"/>
            <a:ext cx="5218980" cy="660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картинка день защитника отечест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7930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546" y="129723"/>
            <a:ext cx="41294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05121" y="129723"/>
            <a:ext cx="353366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 меня матроска»</a:t>
            </a:r>
            <a:endParaRPr lang="ru-RU" sz="3200" dirty="0"/>
          </a:p>
        </p:txBody>
      </p:sp>
      <p:pic>
        <p:nvPicPr>
          <p:cNvPr id="3" name="приложение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2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картинка танкис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546"/>
            <a:ext cx="12192000" cy="691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3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4100" y="249382"/>
            <a:ext cx="5165169" cy="65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картинка танк в бассей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95" y="4009293"/>
            <a:ext cx="4451105" cy="28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Картинки по запросу картинка военный у врач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0" y="0"/>
            <a:ext cx="4231521" cy="317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картинка танкис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85" y="2110154"/>
            <a:ext cx="4191546" cy="29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63707" y="228571"/>
            <a:ext cx="324903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«Танкисты»</a:t>
            </a:r>
            <a:endParaRPr lang="ru-RU" sz="3200" dirty="0"/>
          </a:p>
        </p:txBody>
      </p:sp>
      <p:pic>
        <p:nvPicPr>
          <p:cNvPr id="2" name="приложение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3750" y="54336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3996" y="221673"/>
            <a:ext cx="5242699" cy="66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картинка оркестр военны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20038"/>
            <a:ext cx="12192000" cy="95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87954"/>
            <a:ext cx="1219199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Оркестр: погремушки, колокольчики, бубны, ложки, бутылки-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шумелки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барабаны, все вместе</a:t>
            </a:r>
            <a:endParaRPr lang="ru-RU" sz="3200" dirty="0"/>
          </a:p>
        </p:txBody>
      </p:sp>
      <p:pic>
        <p:nvPicPr>
          <p:cNvPr id="2" name="приложение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1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99097" y="139703"/>
            <a:ext cx="5197090" cy="657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7207" y="265552"/>
            <a:ext cx="5208035" cy="659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7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2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61546"/>
            <a:ext cx="8951053" cy="6919546"/>
          </a:xfrm>
          <a:prstGeom prst="rect">
            <a:avLst/>
          </a:prstGeom>
        </p:spPr>
      </p:pic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425" y="1202040"/>
            <a:ext cx="3885397" cy="581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79977" y="0"/>
            <a:ext cx="4112023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«Пограничники»</a:t>
            </a:r>
            <a:endParaRPr lang="ru-RU" sz="3200" dirty="0"/>
          </a:p>
        </p:txBody>
      </p:sp>
      <p:pic>
        <p:nvPicPr>
          <p:cNvPr id="5" name="приложение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8400" y="307116"/>
            <a:ext cx="5175199" cy="655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картинка на прозрачном фоне самолё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4" y="-114474"/>
            <a:ext cx="10049208" cy="62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2177" y="360455"/>
            <a:ext cx="303640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«Лётчики»</a:t>
            </a:r>
            <a:endParaRPr lang="ru-RU" sz="3200" dirty="0"/>
          </a:p>
        </p:txBody>
      </p:sp>
      <p:pic>
        <p:nvPicPr>
          <p:cNvPr id="3" name="приложение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4558" y="277091"/>
            <a:ext cx="5198918" cy="65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картинка анимация конь скачет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6" y="3582622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&quot;картинка анимация конь скачет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7" y="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&quot;картинка анимация конь скачет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6122" y="3582622"/>
            <a:ext cx="4384107" cy="3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артинки по запросу &quot;картинка анимация конь скачет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6108" y="70339"/>
            <a:ext cx="4472029" cy="33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49699" y="210986"/>
            <a:ext cx="2482539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«Наездники»</a:t>
            </a:r>
            <a:endParaRPr lang="ru-RU" sz="3200" dirty="0"/>
          </a:p>
        </p:txBody>
      </p:sp>
      <p:pic>
        <p:nvPicPr>
          <p:cNvPr id="3" name="приложение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83352" y="132776"/>
            <a:ext cx="5208035" cy="659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5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учшие мультфильмы 1965 года | Как же это было | Яндекс Дз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9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&quot;картинка военные меди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27484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«Медицинские сёстры»</a:t>
            </a:r>
            <a:endParaRPr lang="ru-RU" sz="3200" dirty="0"/>
          </a:p>
        </p:txBody>
      </p:sp>
      <p:pic>
        <p:nvPicPr>
          <p:cNvPr id="3" name="приложение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3873" y="160485"/>
            <a:ext cx="5164254" cy="65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1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&quot;картинка военные чинят технику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800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0"/>
            <a:ext cx="598971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военную технику»</a:t>
            </a:r>
            <a:endParaRPr lang="ru-RU" sz="3200" dirty="0"/>
          </a:p>
        </p:txBody>
      </p:sp>
      <p:pic>
        <p:nvPicPr>
          <p:cNvPr id="3" name="приложение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38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3098" y="153558"/>
            <a:ext cx="5175199" cy="655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Картинки по запросу &quot;картинка моряки маашут флажкам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09985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– огромная страна»</a:t>
            </a:r>
            <a:endParaRPr lang="ru-RU" sz="3200" dirty="0"/>
          </a:p>
        </p:txBody>
      </p:sp>
      <p:pic>
        <p:nvPicPr>
          <p:cNvPr id="3" name="приложение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7352" y="124691"/>
            <a:ext cx="5229925" cy="66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724" y="152400"/>
            <a:ext cx="529742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картинка 23 феврал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lenagold.narod.ru/fon/clipart/k/konv/konv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1515471"/>
            <a:ext cx="2774376" cy="29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5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7381" y="232808"/>
            <a:ext cx="5155459" cy="652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3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78" y="458274"/>
            <a:ext cx="4944504" cy="62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&quot;картинка военные делают зарядку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94" y="-439615"/>
            <a:ext cx="12429394" cy="84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70711" y="-139696"/>
            <a:ext cx="155061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</a:t>
            </a:r>
            <a:endParaRPr lang="ru-RU" sz="3200" dirty="0"/>
          </a:p>
        </p:txBody>
      </p:sp>
      <p:pic>
        <p:nvPicPr>
          <p:cNvPr id="3" name="приложение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55</Words>
  <Application>Microsoft Office PowerPoint</Application>
  <PresentationFormat>Широкоэкранный</PresentationFormat>
  <Paragraphs>11</Paragraphs>
  <Slides>39</Slides>
  <Notes>0</Notes>
  <HiddenSlides>0</HiddenSlides>
  <MMClips>34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Tata</cp:lastModifiedBy>
  <cp:revision>50</cp:revision>
  <dcterms:created xsi:type="dcterms:W3CDTF">2020-12-15T15:47:52Z</dcterms:created>
  <dcterms:modified xsi:type="dcterms:W3CDTF">2025-03-18T17:04:30Z</dcterms:modified>
</cp:coreProperties>
</file>