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64" r:id="rId4"/>
    <p:sldId id="261" r:id="rId5"/>
    <p:sldId id="263" r:id="rId6"/>
    <p:sldId id="259" r:id="rId7"/>
    <p:sldId id="266" r:id="rId8"/>
    <p:sldId id="260" r:id="rId9"/>
    <p:sldId id="262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E89"/>
    <a:srgbClr val="9EA696"/>
    <a:srgbClr val="AAA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5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5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9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8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8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5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3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4A82-DAEB-4D82-8227-4AD8CD46BE2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14E8-A323-4E8F-AD15-0FA54BAA4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Метапредметное</a:t>
            </a:r>
            <a:r>
              <a:rPr lang="ru-RU" dirty="0" smtClean="0"/>
              <a:t> занятие.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«Правописание безударных гласных в корне слова и звонких согласных на конце»</a:t>
            </a:r>
          </a:p>
          <a:p>
            <a:endParaRPr lang="ru-RU" dirty="0"/>
          </a:p>
          <a:p>
            <a:r>
              <a:rPr lang="ru-RU" dirty="0" smtClean="0"/>
              <a:t>Челябинск, 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1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54" y="734096"/>
            <a:ext cx="1075385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КАРТОЧКА-ПОДСКАЗКА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смысл слова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орфограмму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проверочные слова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097" y="888274"/>
            <a:ext cx="7585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УГОЛЁК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61703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10791" r="47486" b="13363"/>
          <a:stretch/>
        </p:blipFill>
        <p:spPr>
          <a:xfrm>
            <a:off x="4197531" y="679270"/>
            <a:ext cx="3535680" cy="55285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9383" y="679270"/>
            <a:ext cx="2211978" cy="792479"/>
          </a:xfrm>
          <a:prstGeom prst="rect">
            <a:avLst/>
          </a:prstGeom>
          <a:solidFill>
            <a:srgbClr val="9F8E89"/>
          </a:solidFill>
          <a:ln>
            <a:solidFill>
              <a:srgbClr val="9F8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9383" y="1828800"/>
            <a:ext cx="1863634" cy="687977"/>
          </a:xfrm>
          <a:prstGeom prst="rect">
            <a:avLst/>
          </a:prstGeom>
          <a:solidFill>
            <a:srgbClr val="9F8E89"/>
          </a:solidFill>
          <a:ln>
            <a:solidFill>
              <a:srgbClr val="9F8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59382" y="3918143"/>
            <a:ext cx="1863635" cy="418726"/>
          </a:xfrm>
          <a:prstGeom prst="rect">
            <a:avLst/>
          </a:prstGeom>
          <a:solidFill>
            <a:srgbClr val="9F8E89"/>
          </a:solidFill>
          <a:ln>
            <a:solidFill>
              <a:srgbClr val="9F8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9382" y="5429794"/>
            <a:ext cx="2211978" cy="777992"/>
          </a:xfrm>
          <a:prstGeom prst="rect">
            <a:avLst/>
          </a:prstGeom>
          <a:solidFill>
            <a:srgbClr val="9F8E89"/>
          </a:solidFill>
          <a:ln>
            <a:solidFill>
              <a:srgbClr val="9F8E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31" y="836023"/>
            <a:ext cx="10110652" cy="3718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ФОНЕТИЧЕСКИЕ ЭКСПЕРИМЕНТЫ С БЕЗУДАРНЫМ ГЛАСНЫМ В КОРНЕ СЛОВА И ЗВОНКИМИ СОГЛАСНЫМИ НА КОНЦЕ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78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197" t="9381" r="3240" b="10169"/>
          <a:stretch/>
        </p:blipFill>
        <p:spPr>
          <a:xfrm>
            <a:off x="7949219" y="502022"/>
            <a:ext cx="3762157" cy="2563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557" t="11510" r="15704" b="10060"/>
          <a:stretch/>
        </p:blipFill>
        <p:spPr>
          <a:xfrm>
            <a:off x="3797889" y="3542346"/>
            <a:ext cx="3896157" cy="2751025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22483" r="2220" b="7848"/>
          <a:stretch/>
        </p:blipFill>
        <p:spPr bwMode="auto">
          <a:xfrm>
            <a:off x="618759" y="4366734"/>
            <a:ext cx="3059682" cy="20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04" y="3622779"/>
            <a:ext cx="3979572" cy="26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79981999de06233caf83700c8fc84278d25e28c7-4240295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1" y="3065171"/>
            <a:ext cx="3298578" cy="140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7" y="528591"/>
            <a:ext cx="2978753" cy="22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67" y="646913"/>
            <a:ext cx="4219171" cy="27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4043966" y="746975"/>
            <a:ext cx="2189409" cy="1517221"/>
          </a:xfrm>
          <a:custGeom>
            <a:avLst/>
            <a:gdLst>
              <a:gd name="connsiteX0" fmla="*/ 1918952 w 2189409"/>
              <a:gd name="connsiteY0" fmla="*/ 90152 h 1517221"/>
              <a:gd name="connsiteX1" fmla="*/ 1777285 w 2189409"/>
              <a:gd name="connsiteY1" fmla="*/ 77273 h 1517221"/>
              <a:gd name="connsiteX2" fmla="*/ 1700011 w 2189409"/>
              <a:gd name="connsiteY2" fmla="*/ 64394 h 1517221"/>
              <a:gd name="connsiteX3" fmla="*/ 1584102 w 2189409"/>
              <a:gd name="connsiteY3" fmla="*/ 51515 h 1517221"/>
              <a:gd name="connsiteX4" fmla="*/ 1378040 w 2189409"/>
              <a:gd name="connsiteY4" fmla="*/ 25757 h 1517221"/>
              <a:gd name="connsiteX5" fmla="*/ 862885 w 2189409"/>
              <a:gd name="connsiteY5" fmla="*/ 0 h 1517221"/>
              <a:gd name="connsiteX6" fmla="*/ 682580 w 2189409"/>
              <a:gd name="connsiteY6" fmla="*/ 12879 h 1517221"/>
              <a:gd name="connsiteX7" fmla="*/ 643944 w 2189409"/>
              <a:gd name="connsiteY7" fmla="*/ 38636 h 1517221"/>
              <a:gd name="connsiteX8" fmla="*/ 528034 w 2189409"/>
              <a:gd name="connsiteY8" fmla="*/ 77273 h 1517221"/>
              <a:gd name="connsiteX9" fmla="*/ 489397 w 2189409"/>
              <a:gd name="connsiteY9" fmla="*/ 103031 h 1517221"/>
              <a:gd name="connsiteX10" fmla="*/ 450761 w 2189409"/>
              <a:gd name="connsiteY10" fmla="*/ 141667 h 1517221"/>
              <a:gd name="connsiteX11" fmla="*/ 412124 w 2189409"/>
              <a:gd name="connsiteY11" fmla="*/ 154546 h 1517221"/>
              <a:gd name="connsiteX12" fmla="*/ 321972 w 2189409"/>
              <a:gd name="connsiteY12" fmla="*/ 270456 h 1517221"/>
              <a:gd name="connsiteX13" fmla="*/ 283335 w 2189409"/>
              <a:gd name="connsiteY13" fmla="*/ 412124 h 1517221"/>
              <a:gd name="connsiteX14" fmla="*/ 270457 w 2189409"/>
              <a:gd name="connsiteY14" fmla="*/ 553791 h 1517221"/>
              <a:gd name="connsiteX15" fmla="*/ 193183 w 2189409"/>
              <a:gd name="connsiteY15" fmla="*/ 618186 h 1517221"/>
              <a:gd name="connsiteX16" fmla="*/ 77273 w 2189409"/>
              <a:gd name="connsiteY16" fmla="*/ 682580 h 1517221"/>
              <a:gd name="connsiteX17" fmla="*/ 38637 w 2189409"/>
              <a:gd name="connsiteY17" fmla="*/ 708338 h 1517221"/>
              <a:gd name="connsiteX18" fmla="*/ 0 w 2189409"/>
              <a:gd name="connsiteY18" fmla="*/ 785611 h 1517221"/>
              <a:gd name="connsiteX19" fmla="*/ 12879 w 2189409"/>
              <a:gd name="connsiteY19" fmla="*/ 1068946 h 1517221"/>
              <a:gd name="connsiteX20" fmla="*/ 25758 w 2189409"/>
              <a:gd name="connsiteY20" fmla="*/ 1120462 h 1517221"/>
              <a:gd name="connsiteX21" fmla="*/ 51516 w 2189409"/>
              <a:gd name="connsiteY21" fmla="*/ 1159098 h 1517221"/>
              <a:gd name="connsiteX22" fmla="*/ 103031 w 2189409"/>
              <a:gd name="connsiteY22" fmla="*/ 1249250 h 1517221"/>
              <a:gd name="connsiteX23" fmla="*/ 167426 w 2189409"/>
              <a:gd name="connsiteY23" fmla="*/ 1326524 h 1517221"/>
              <a:gd name="connsiteX24" fmla="*/ 206062 w 2189409"/>
              <a:gd name="connsiteY24" fmla="*/ 1339402 h 1517221"/>
              <a:gd name="connsiteX25" fmla="*/ 296214 w 2189409"/>
              <a:gd name="connsiteY25" fmla="*/ 1365160 h 1517221"/>
              <a:gd name="connsiteX26" fmla="*/ 373488 w 2189409"/>
              <a:gd name="connsiteY26" fmla="*/ 1416676 h 1517221"/>
              <a:gd name="connsiteX27" fmla="*/ 412124 w 2189409"/>
              <a:gd name="connsiteY27" fmla="*/ 1442433 h 1517221"/>
              <a:gd name="connsiteX28" fmla="*/ 540913 w 2189409"/>
              <a:gd name="connsiteY28" fmla="*/ 1481070 h 1517221"/>
              <a:gd name="connsiteX29" fmla="*/ 746975 w 2189409"/>
              <a:gd name="connsiteY29" fmla="*/ 1493949 h 1517221"/>
              <a:gd name="connsiteX30" fmla="*/ 1004552 w 2189409"/>
              <a:gd name="connsiteY30" fmla="*/ 1493949 h 1517221"/>
              <a:gd name="connsiteX31" fmla="*/ 1120462 w 2189409"/>
              <a:gd name="connsiteY31" fmla="*/ 1455312 h 1517221"/>
              <a:gd name="connsiteX32" fmla="*/ 1171978 w 2189409"/>
              <a:gd name="connsiteY32" fmla="*/ 1442433 h 1517221"/>
              <a:gd name="connsiteX33" fmla="*/ 1249251 w 2189409"/>
              <a:gd name="connsiteY33" fmla="*/ 1416676 h 1517221"/>
              <a:gd name="connsiteX34" fmla="*/ 1455313 w 2189409"/>
              <a:gd name="connsiteY34" fmla="*/ 1403797 h 1517221"/>
              <a:gd name="connsiteX35" fmla="*/ 1558344 w 2189409"/>
              <a:gd name="connsiteY35" fmla="*/ 1378039 h 1517221"/>
              <a:gd name="connsiteX36" fmla="*/ 1609859 w 2189409"/>
              <a:gd name="connsiteY36" fmla="*/ 1352281 h 1517221"/>
              <a:gd name="connsiteX37" fmla="*/ 1700011 w 2189409"/>
              <a:gd name="connsiteY37" fmla="*/ 1339402 h 1517221"/>
              <a:gd name="connsiteX38" fmla="*/ 1738648 w 2189409"/>
              <a:gd name="connsiteY38" fmla="*/ 1326524 h 1517221"/>
              <a:gd name="connsiteX39" fmla="*/ 1777285 w 2189409"/>
              <a:gd name="connsiteY39" fmla="*/ 1300766 h 1517221"/>
              <a:gd name="connsiteX40" fmla="*/ 1854558 w 2189409"/>
              <a:gd name="connsiteY40" fmla="*/ 1275008 h 1517221"/>
              <a:gd name="connsiteX41" fmla="*/ 1931831 w 2189409"/>
              <a:gd name="connsiteY41" fmla="*/ 1197735 h 1517221"/>
              <a:gd name="connsiteX42" fmla="*/ 1983347 w 2189409"/>
              <a:gd name="connsiteY42" fmla="*/ 1120462 h 1517221"/>
              <a:gd name="connsiteX43" fmla="*/ 1996226 w 2189409"/>
              <a:gd name="connsiteY43" fmla="*/ 1081825 h 1517221"/>
              <a:gd name="connsiteX44" fmla="*/ 2060620 w 2189409"/>
              <a:gd name="connsiteY44" fmla="*/ 1004552 h 1517221"/>
              <a:gd name="connsiteX45" fmla="*/ 2073499 w 2189409"/>
              <a:gd name="connsiteY45" fmla="*/ 940157 h 1517221"/>
              <a:gd name="connsiteX46" fmla="*/ 2125014 w 2189409"/>
              <a:gd name="connsiteY46" fmla="*/ 850005 h 1517221"/>
              <a:gd name="connsiteX47" fmla="*/ 2137893 w 2189409"/>
              <a:gd name="connsiteY47" fmla="*/ 669701 h 1517221"/>
              <a:gd name="connsiteX48" fmla="*/ 2163651 w 2189409"/>
              <a:gd name="connsiteY48" fmla="*/ 618186 h 1517221"/>
              <a:gd name="connsiteX49" fmla="*/ 2189409 w 2189409"/>
              <a:gd name="connsiteY49" fmla="*/ 540912 h 1517221"/>
              <a:gd name="connsiteX50" fmla="*/ 2176530 w 2189409"/>
              <a:gd name="connsiteY50" fmla="*/ 283335 h 1517221"/>
              <a:gd name="connsiteX51" fmla="*/ 2150772 w 2189409"/>
              <a:gd name="connsiteY51" fmla="*/ 244698 h 1517221"/>
              <a:gd name="connsiteX52" fmla="*/ 2112135 w 2189409"/>
              <a:gd name="connsiteY52" fmla="*/ 167425 h 1517221"/>
              <a:gd name="connsiteX53" fmla="*/ 2099257 w 2189409"/>
              <a:gd name="connsiteY53" fmla="*/ 128788 h 1517221"/>
              <a:gd name="connsiteX54" fmla="*/ 2060620 w 2189409"/>
              <a:gd name="connsiteY54" fmla="*/ 115910 h 1517221"/>
              <a:gd name="connsiteX55" fmla="*/ 2009104 w 2189409"/>
              <a:gd name="connsiteY55" fmla="*/ 90152 h 1517221"/>
              <a:gd name="connsiteX56" fmla="*/ 1970468 w 2189409"/>
              <a:gd name="connsiteY56" fmla="*/ 38636 h 151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89409" h="1517221">
                <a:moveTo>
                  <a:pt x="1918952" y="90152"/>
                </a:moveTo>
                <a:cubicBezTo>
                  <a:pt x="1871730" y="85859"/>
                  <a:pt x="1824377" y="82813"/>
                  <a:pt x="1777285" y="77273"/>
                </a:cubicBezTo>
                <a:cubicBezTo>
                  <a:pt x="1751351" y="74222"/>
                  <a:pt x="1725895" y="67845"/>
                  <a:pt x="1700011" y="64394"/>
                </a:cubicBezTo>
                <a:cubicBezTo>
                  <a:pt x="1661478" y="59256"/>
                  <a:pt x="1622699" y="56147"/>
                  <a:pt x="1584102" y="51515"/>
                </a:cubicBezTo>
                <a:cubicBezTo>
                  <a:pt x="1515373" y="43267"/>
                  <a:pt x="1446894" y="32880"/>
                  <a:pt x="1378040" y="25757"/>
                </a:cubicBezTo>
                <a:cubicBezTo>
                  <a:pt x="1208048" y="8172"/>
                  <a:pt x="1032220" y="6272"/>
                  <a:pt x="862885" y="0"/>
                </a:cubicBezTo>
                <a:cubicBezTo>
                  <a:pt x="802783" y="4293"/>
                  <a:pt x="741918" y="2408"/>
                  <a:pt x="682580" y="12879"/>
                </a:cubicBezTo>
                <a:cubicBezTo>
                  <a:pt x="667337" y="15569"/>
                  <a:pt x="657788" y="31714"/>
                  <a:pt x="643944" y="38636"/>
                </a:cubicBezTo>
                <a:cubicBezTo>
                  <a:pt x="595446" y="62885"/>
                  <a:pt x="577223" y="64975"/>
                  <a:pt x="528034" y="77273"/>
                </a:cubicBezTo>
                <a:cubicBezTo>
                  <a:pt x="515155" y="85859"/>
                  <a:pt x="501288" y="93122"/>
                  <a:pt x="489397" y="103031"/>
                </a:cubicBezTo>
                <a:cubicBezTo>
                  <a:pt x="475405" y="114691"/>
                  <a:pt x="465915" y="131564"/>
                  <a:pt x="450761" y="141667"/>
                </a:cubicBezTo>
                <a:cubicBezTo>
                  <a:pt x="439465" y="149197"/>
                  <a:pt x="425003" y="150253"/>
                  <a:pt x="412124" y="154546"/>
                </a:cubicBezTo>
                <a:cubicBezTo>
                  <a:pt x="378789" y="187882"/>
                  <a:pt x="337376" y="224245"/>
                  <a:pt x="321972" y="270456"/>
                </a:cubicBezTo>
                <a:cubicBezTo>
                  <a:pt x="289292" y="368496"/>
                  <a:pt x="301539" y="321105"/>
                  <a:pt x="283335" y="412124"/>
                </a:cubicBezTo>
                <a:cubicBezTo>
                  <a:pt x="279042" y="459346"/>
                  <a:pt x="282674" y="507975"/>
                  <a:pt x="270457" y="553791"/>
                </a:cubicBezTo>
                <a:cubicBezTo>
                  <a:pt x="252577" y="620841"/>
                  <a:pt x="233904" y="595563"/>
                  <a:pt x="193183" y="618186"/>
                </a:cubicBezTo>
                <a:cubicBezTo>
                  <a:pt x="60329" y="691993"/>
                  <a:pt x="164699" y="653438"/>
                  <a:pt x="77273" y="682580"/>
                </a:cubicBezTo>
                <a:cubicBezTo>
                  <a:pt x="64394" y="691166"/>
                  <a:pt x="49582" y="697393"/>
                  <a:pt x="38637" y="708338"/>
                </a:cubicBezTo>
                <a:cubicBezTo>
                  <a:pt x="13670" y="733305"/>
                  <a:pt x="10475" y="754186"/>
                  <a:pt x="0" y="785611"/>
                </a:cubicBezTo>
                <a:cubicBezTo>
                  <a:pt x="4293" y="880056"/>
                  <a:pt x="5628" y="974682"/>
                  <a:pt x="12879" y="1068946"/>
                </a:cubicBezTo>
                <a:cubicBezTo>
                  <a:pt x="14237" y="1086594"/>
                  <a:pt x="18785" y="1104193"/>
                  <a:pt x="25758" y="1120462"/>
                </a:cubicBezTo>
                <a:cubicBezTo>
                  <a:pt x="31855" y="1134689"/>
                  <a:pt x="42930" y="1146219"/>
                  <a:pt x="51516" y="1159098"/>
                </a:cubicBezTo>
                <a:cubicBezTo>
                  <a:pt x="72363" y="1242487"/>
                  <a:pt x="48225" y="1183483"/>
                  <a:pt x="103031" y="1249250"/>
                </a:cubicBezTo>
                <a:cubicBezTo>
                  <a:pt x="132728" y="1284887"/>
                  <a:pt x="125097" y="1298305"/>
                  <a:pt x="167426" y="1326524"/>
                </a:cubicBezTo>
                <a:cubicBezTo>
                  <a:pt x="178721" y="1334054"/>
                  <a:pt x="193009" y="1335673"/>
                  <a:pt x="206062" y="1339402"/>
                </a:cubicBezTo>
                <a:cubicBezTo>
                  <a:pt x="219794" y="1343325"/>
                  <a:pt x="279865" y="1356077"/>
                  <a:pt x="296214" y="1365160"/>
                </a:cubicBezTo>
                <a:cubicBezTo>
                  <a:pt x="323275" y="1380194"/>
                  <a:pt x="347730" y="1399504"/>
                  <a:pt x="373488" y="1416676"/>
                </a:cubicBezTo>
                <a:cubicBezTo>
                  <a:pt x="386367" y="1425262"/>
                  <a:pt x="397440" y="1437538"/>
                  <a:pt x="412124" y="1442433"/>
                </a:cubicBezTo>
                <a:cubicBezTo>
                  <a:pt x="429418" y="1448198"/>
                  <a:pt x="513106" y="1478289"/>
                  <a:pt x="540913" y="1481070"/>
                </a:cubicBezTo>
                <a:cubicBezTo>
                  <a:pt x="609393" y="1487918"/>
                  <a:pt x="678288" y="1489656"/>
                  <a:pt x="746975" y="1493949"/>
                </a:cubicBezTo>
                <a:cubicBezTo>
                  <a:pt x="846545" y="1527140"/>
                  <a:pt x="817405" y="1522741"/>
                  <a:pt x="1004552" y="1493949"/>
                </a:cubicBezTo>
                <a:cubicBezTo>
                  <a:pt x="1044805" y="1487756"/>
                  <a:pt x="1080951" y="1465190"/>
                  <a:pt x="1120462" y="1455312"/>
                </a:cubicBezTo>
                <a:cubicBezTo>
                  <a:pt x="1137634" y="1451019"/>
                  <a:pt x="1155024" y="1447519"/>
                  <a:pt x="1171978" y="1442433"/>
                </a:cubicBezTo>
                <a:cubicBezTo>
                  <a:pt x="1197984" y="1434631"/>
                  <a:pt x="1222349" y="1420344"/>
                  <a:pt x="1249251" y="1416676"/>
                </a:cubicBezTo>
                <a:cubicBezTo>
                  <a:pt x="1317441" y="1407377"/>
                  <a:pt x="1386626" y="1408090"/>
                  <a:pt x="1455313" y="1403797"/>
                </a:cubicBezTo>
                <a:cubicBezTo>
                  <a:pt x="1489657" y="1395211"/>
                  <a:pt x="1526681" y="1393871"/>
                  <a:pt x="1558344" y="1378039"/>
                </a:cubicBezTo>
                <a:cubicBezTo>
                  <a:pt x="1575516" y="1369453"/>
                  <a:pt x="1591337" y="1357333"/>
                  <a:pt x="1609859" y="1352281"/>
                </a:cubicBezTo>
                <a:cubicBezTo>
                  <a:pt x="1639145" y="1344294"/>
                  <a:pt x="1669960" y="1343695"/>
                  <a:pt x="1700011" y="1339402"/>
                </a:cubicBezTo>
                <a:cubicBezTo>
                  <a:pt x="1712890" y="1335109"/>
                  <a:pt x="1726506" y="1332595"/>
                  <a:pt x="1738648" y="1326524"/>
                </a:cubicBezTo>
                <a:cubicBezTo>
                  <a:pt x="1752493" y="1319602"/>
                  <a:pt x="1763140" y="1307053"/>
                  <a:pt x="1777285" y="1300766"/>
                </a:cubicBezTo>
                <a:cubicBezTo>
                  <a:pt x="1802096" y="1289739"/>
                  <a:pt x="1854558" y="1275008"/>
                  <a:pt x="1854558" y="1275008"/>
                </a:cubicBezTo>
                <a:cubicBezTo>
                  <a:pt x="1880316" y="1249250"/>
                  <a:pt x="1911625" y="1228044"/>
                  <a:pt x="1931831" y="1197735"/>
                </a:cubicBezTo>
                <a:lnTo>
                  <a:pt x="1983347" y="1120462"/>
                </a:lnTo>
                <a:cubicBezTo>
                  <a:pt x="1987640" y="1107583"/>
                  <a:pt x="1990155" y="1093968"/>
                  <a:pt x="1996226" y="1081825"/>
                </a:cubicBezTo>
                <a:cubicBezTo>
                  <a:pt x="2014157" y="1045961"/>
                  <a:pt x="2032134" y="1033037"/>
                  <a:pt x="2060620" y="1004552"/>
                </a:cubicBezTo>
                <a:cubicBezTo>
                  <a:pt x="2064913" y="983087"/>
                  <a:pt x="2066577" y="960924"/>
                  <a:pt x="2073499" y="940157"/>
                </a:cubicBezTo>
                <a:cubicBezTo>
                  <a:pt x="2084391" y="907482"/>
                  <a:pt x="2106174" y="878266"/>
                  <a:pt x="2125014" y="850005"/>
                </a:cubicBezTo>
                <a:cubicBezTo>
                  <a:pt x="2129307" y="789904"/>
                  <a:pt x="2127987" y="729136"/>
                  <a:pt x="2137893" y="669701"/>
                </a:cubicBezTo>
                <a:cubicBezTo>
                  <a:pt x="2141049" y="650764"/>
                  <a:pt x="2156521" y="636011"/>
                  <a:pt x="2163651" y="618186"/>
                </a:cubicBezTo>
                <a:cubicBezTo>
                  <a:pt x="2173735" y="592977"/>
                  <a:pt x="2189409" y="540912"/>
                  <a:pt x="2189409" y="540912"/>
                </a:cubicBezTo>
                <a:cubicBezTo>
                  <a:pt x="2185116" y="455053"/>
                  <a:pt x="2187649" y="368579"/>
                  <a:pt x="2176530" y="283335"/>
                </a:cubicBezTo>
                <a:cubicBezTo>
                  <a:pt x="2174528" y="267986"/>
                  <a:pt x="2157694" y="258542"/>
                  <a:pt x="2150772" y="244698"/>
                </a:cubicBezTo>
                <a:cubicBezTo>
                  <a:pt x="2097450" y="138056"/>
                  <a:pt x="2185955" y="278155"/>
                  <a:pt x="2112135" y="167425"/>
                </a:cubicBezTo>
                <a:cubicBezTo>
                  <a:pt x="2107842" y="154546"/>
                  <a:pt x="2108856" y="138387"/>
                  <a:pt x="2099257" y="128788"/>
                </a:cubicBezTo>
                <a:cubicBezTo>
                  <a:pt x="2089658" y="119189"/>
                  <a:pt x="2073098" y="121258"/>
                  <a:pt x="2060620" y="115910"/>
                </a:cubicBezTo>
                <a:cubicBezTo>
                  <a:pt x="2042973" y="108347"/>
                  <a:pt x="2026276" y="98738"/>
                  <a:pt x="2009104" y="90152"/>
                </a:cubicBezTo>
                <a:cubicBezTo>
                  <a:pt x="1967432" y="48479"/>
                  <a:pt x="1970468" y="69728"/>
                  <a:pt x="1970468" y="3863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54" y="734096"/>
            <a:ext cx="107538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КАРТОЧКА-ПОДСКАЗКА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смысл слова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50000"/>
              </a:lnSpc>
              <a:buAutoNum type="arabicPeriod"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4493" y="635725"/>
            <a:ext cx="6592388" cy="559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ВАРЕЖКИ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КОНЬКИ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МЕТЕЛЬ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25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5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25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25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25 -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25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5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25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25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854" y="734096"/>
            <a:ext cx="107538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КАРТОЧКА-ПОДСКАЗКА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смысл слова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орфограмму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50000"/>
              </a:lnSpc>
              <a:buAutoNum type="arabicPeriod"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45545" r="14096" b="6192"/>
          <a:stretch/>
        </p:blipFill>
        <p:spPr bwMode="auto">
          <a:xfrm>
            <a:off x="1694823" y="1262129"/>
            <a:ext cx="8574825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5617" y="1030310"/>
            <a:ext cx="8693239" cy="11977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54031" y="2228045"/>
            <a:ext cx="6230870" cy="9144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03315" y="2266681"/>
            <a:ext cx="2343955" cy="9659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4823" y="3168202"/>
            <a:ext cx="7796907" cy="18545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45545" r="14096" b="6192"/>
          <a:stretch/>
        </p:blipFill>
        <p:spPr bwMode="auto">
          <a:xfrm>
            <a:off x="1996225" y="1171976"/>
            <a:ext cx="8574825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1596" y="1171976"/>
            <a:ext cx="898945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Пошёл я в лес.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ёлку влез.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Сижу на ели,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волки не съели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82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Метапредметное занятие.</vt:lpstr>
      <vt:lpstr>Презентация PowerPoint</vt:lpstr>
      <vt:lpstr>ФОНЕТИЧЕСКИЕ ЭКСПЕРИМЕНТЫ С БЕЗУДАРНЫМ ГЛАСНЫМ В КОРНЕ СЛОВА И ЗВОНКИМИ СОГЛАСНЫМИ НА КОНЦЕ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22</cp:revision>
  <dcterms:created xsi:type="dcterms:W3CDTF">2025-01-14T12:31:54Z</dcterms:created>
  <dcterms:modified xsi:type="dcterms:W3CDTF">2025-01-16T07:21:59Z</dcterms:modified>
</cp:coreProperties>
</file>