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0" r:id="rId2"/>
    <p:sldId id="281" r:id="rId3"/>
    <p:sldId id="272" r:id="rId4"/>
    <p:sldId id="264" r:id="rId5"/>
    <p:sldId id="261" r:id="rId6"/>
    <p:sldId id="273" r:id="rId7"/>
    <p:sldId id="278" r:id="rId8"/>
    <p:sldId id="275" r:id="rId9"/>
    <p:sldId id="277" r:id="rId10"/>
    <p:sldId id="276" r:id="rId11"/>
    <p:sldId id="285" r:id="rId12"/>
    <p:sldId id="268" r:id="rId13"/>
    <p:sldId id="286" r:id="rId14"/>
    <p:sldId id="269" r:id="rId15"/>
    <p:sldId id="287" r:id="rId16"/>
    <p:sldId id="288" r:id="rId17"/>
    <p:sldId id="290" r:id="rId18"/>
    <p:sldId id="291" r:id="rId19"/>
    <p:sldId id="289" r:id="rId20"/>
    <p:sldId id="292" r:id="rId21"/>
    <p:sldId id="267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79031" initials="7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44E59-0A10-4890-8615-0060325725A5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D7410-69B6-45EC-AE04-23AEBB85B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83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4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7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49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4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4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4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3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5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FEF36-6A27-431D-9E17-6CC6CD38385F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AFC78-C5B0-423C-A7CB-8435B268B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0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2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0.png"/><Relationship Id="rId7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5.png"/><Relationship Id="rId7" Type="http://schemas.openxmlformats.org/officeDocument/2006/relationships/image" Target="../media/image2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microsoft.com/office/2007/relationships/hdphoto" Target="../media/hdphoto6.wdp"/><Relationship Id="rId9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548360_catherineasquithgallery-com-p-kartinka-fon-zelenii-lug-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6"/>
          <a:stretch/>
        </p:blipFill>
        <p:spPr bwMode="auto">
          <a:xfrm>
            <a:off x="-6418" y="0"/>
            <a:ext cx="9156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5" y="0"/>
            <a:ext cx="1632507" cy="15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7404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s://i.pinimg.com/originals/cf/d3/8c/cfd38c59acef3e7eaa8790fe35b924f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6" y="-24942152"/>
            <a:ext cx="53922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cf/d3/8c/cfd38c59acef3e7eaa8790fe35b924f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952" y="-20405648"/>
            <a:ext cx="7095000" cy="9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Чудесенка — Красивая фоновая музык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41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51"/>
            <a:ext cx="9163400" cy="68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67761"/>
            <a:ext cx="7054068" cy="47027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5" y="0"/>
            <a:ext cx="1632507" cy="15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1340768"/>
            <a:ext cx="1296144" cy="1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6239"/>
            <a:ext cx="4150902" cy="25943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1024"/>
            <a:ext cx="1863824" cy="1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412468"/>
            <a:ext cx="1152128" cy="9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51"/>
            <a:ext cx="9163400" cy="68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70" y="2420887"/>
            <a:ext cx="3363163" cy="44728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29" y="-15544"/>
            <a:ext cx="1632507" cy="15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772"/>
            <a:ext cx="5815193" cy="57319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8096" y="4437111"/>
            <a:ext cx="2852055" cy="185056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052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s://printwalls.ru/wp-content/uploads/2019/10/Fotooboi_Cveti_Kupit-0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646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3568" y="116632"/>
            <a:ext cx="8136904" cy="132130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Segoe Print" pitchFamily="2" charset="0"/>
              </a:rPr>
              <a:t>  Физ. минутка</a:t>
            </a:r>
            <a:endParaRPr lang="ru-RU" sz="40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2292" name="Picture 4" descr="https://i.pinimg.com/736x/3c/f0/2c/3cf02c1b6d9eed82b12929e28b513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52" y="1437936"/>
            <a:ext cx="4420420" cy="55172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krot.info/uploads/posts/2020-02/1580738900_43-p-foni-s-nebom-dlya-prezentatsii-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"/>
            <a:ext cx="9220727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1550"/>
            <a:ext cx="9220726" cy="281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73412"/>
            <a:ext cx="3274005" cy="41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6358"/>
            <a:ext cx="730382" cy="6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20" y="20576"/>
            <a:ext cx="1632507" cy="15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 background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4031550"/>
            <a:ext cx="682826" cy="6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1" y="2276872"/>
            <a:ext cx="3429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Picture backgrou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7"/>
          <a:stretch/>
        </p:blipFill>
        <p:spPr bwMode="auto">
          <a:xfrm>
            <a:off x="3163285" y="299361"/>
            <a:ext cx="2523590" cy="234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Мастерская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физминуткаОдуван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2/1580738900_43-p-foni-s-nebom-dlya-prezentatsii-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"/>
            <a:ext cx="9220727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11" y="1744291"/>
            <a:ext cx="4536504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4678"/>
            <a:ext cx="1632507" cy="15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2" y="2924944"/>
            <a:ext cx="911727" cy="7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54750"/>
            <a:ext cx="855712" cy="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3933056"/>
            <a:ext cx="883786" cy="6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99712" l="9918" r="9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51" y="-1179512"/>
            <a:ext cx="590562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1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46"/>
          <a:stretch/>
        </p:blipFill>
        <p:spPr bwMode="auto">
          <a:xfrm>
            <a:off x="1225987" y="2106357"/>
            <a:ext cx="6768752" cy="26406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99712" l="9918" r="9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280862"/>
            <a:ext cx="590562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34" r="9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32" y="188640"/>
            <a:ext cx="4392488" cy="28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99712" l="9918" r="9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107504"/>
            <a:ext cx="590562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4" b="33992" l="27802" r="61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6717" r="38759" b="69968"/>
          <a:stretch/>
        </p:blipFill>
        <p:spPr bwMode="auto">
          <a:xfrm>
            <a:off x="3441077" y="150588"/>
            <a:ext cx="1888546" cy="17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4" b="33992" l="27802" r="61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6717" r="38759" b="69968"/>
          <a:stretch/>
        </p:blipFill>
        <p:spPr bwMode="auto">
          <a:xfrm rot="20939593">
            <a:off x="4398177" y="1648825"/>
            <a:ext cx="1888546" cy="17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548360_catherineasquithgallery-com-p-kartinka-fon-zelenii-lug-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81"/>
          <a:stretch/>
        </p:blipFill>
        <p:spPr bwMode="auto">
          <a:xfrm>
            <a:off x="-12835" y="0"/>
            <a:ext cx="9156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1440160" cy="13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7404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rgbClr val="002060"/>
                </a:solidFill>
              </a:rPr>
              <a:t>То он солнышко лучистое,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8520" y="652626"/>
            <a:ext cx="2863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То он о</a:t>
            </a:r>
            <a:r>
              <a:rPr lang="ru-RU" sz="2000" dirty="0" smtClean="0">
                <a:solidFill>
                  <a:srgbClr val="002060"/>
                </a:solidFill>
              </a:rPr>
              <a:t>блачко пушистое.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8520" y="1043698"/>
            <a:ext cx="2679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Лета ждать не захотел.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78393" y="1443808"/>
            <a:ext cx="2705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Ветер дунул – облетел!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s://i.pinimg.com/originals/cf/d3/8c/cfd38c59acef3e7eaa8790fe35b924f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6" y="-24942152"/>
            <a:ext cx="53922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cf/d3/8c/cfd38c59acef3e7eaa8790fe35b924f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952" y="-20405648"/>
            <a:ext cx="7095000" cy="9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pngarts.com/files/3/Yellow-Dandelion-PNG-Image-Backg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81" y="-891480"/>
            <a:ext cx="8077737" cy="75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2/1580738900_43-p-foni-s-nebom-dlya-prezentatsii-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"/>
            <a:ext cx="9220727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12" l="9918" r="9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107504"/>
            <a:ext cx="590562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4" b="33992" l="27802" r="61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6717" r="38759" b="69968"/>
          <a:stretch/>
        </p:blipFill>
        <p:spPr bwMode="auto">
          <a:xfrm>
            <a:off x="3441077" y="150588"/>
            <a:ext cx="1888546" cy="17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4" b="33992" l="27802" r="61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6717" r="38759" b="69968"/>
          <a:stretch/>
        </p:blipFill>
        <p:spPr bwMode="auto">
          <a:xfrm rot="20939593">
            <a:off x="4398177" y="1648825"/>
            <a:ext cx="1888546" cy="17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908720"/>
            <a:ext cx="2233216" cy="24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cture background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0587"/>
            <a:ext cx="1199759" cy="10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ffects1.ru/gallery/GIF/Flora/Pogoda/Solnce/solnce-1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69048"/>
            <a:ext cx="1272467" cy="12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mg2.goodfon.ru/wallpaper/original/8/53/art-vesna-nastro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25" y="22810"/>
            <a:ext cx="9251925" cy="68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просмотр мультфильма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 descr="https://sun9-25.userapi.com/c604431/v604431058/34b9c/NQHAyKVj2j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" y="1344945"/>
            <a:ext cx="3839582" cy="54851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5661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0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s://printwalls.ru/wp-content/uploads/2019/10/Fotooboi_Cveti_Kupit-0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646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3568" y="116632"/>
            <a:ext cx="8136904" cy="132130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Segoe Print" pitchFamily="2" charset="0"/>
              </a:rPr>
              <a:t>  СПАСИБО ЗА ВНИМАНИЕ!</a:t>
            </a:r>
            <a:endParaRPr lang="ru-RU" sz="40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2292" name="Picture 4" descr="https://i.pinimg.com/736x/3c/f0/2c/3cf02c1b6d9eed82b12929e28b513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52" y="1437936"/>
            <a:ext cx="4420420" cy="55172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rot.info/uploads/posts/2020-02/1580738900_43-p-foni-s-nebom-dlya-prezentatsii-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6"/>
            <a:ext cx="9220727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1369" y="116632"/>
            <a:ext cx="720791" cy="504056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18" descr="https://gas-kvas.com/uploads/posts/2023-02/1676667244_gas-kvas-com-p-detskii-risunok-tsvetok-oduvanchik-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5"/>
          <a:stretch/>
        </p:blipFill>
        <p:spPr bwMode="auto">
          <a:xfrm>
            <a:off x="-108520" y="1441838"/>
            <a:ext cx="6325843" cy="53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9664" y="1979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Носит одуванчик, жёлтый сарафанчик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2342" y="59656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Подрастёт </a:t>
            </a:r>
            <a:r>
              <a:rPr lang="ru-RU" b="1" dirty="0">
                <a:solidFill>
                  <a:srgbClr val="002060"/>
                </a:solidFill>
              </a:rPr>
              <a:t>— нарядится в </a:t>
            </a:r>
            <a:r>
              <a:rPr lang="ru-RU" b="1" dirty="0" smtClean="0">
                <a:solidFill>
                  <a:srgbClr val="002060"/>
                </a:solidFill>
              </a:rPr>
              <a:t>беленькое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02342" y="12925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Лёгкое</a:t>
            </a:r>
            <a:r>
              <a:rPr lang="ru-RU" b="1" dirty="0">
                <a:solidFill>
                  <a:srgbClr val="002060"/>
                </a:solidFill>
              </a:rPr>
              <a:t>, воздушное, ветерку послушное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8673" y="17728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Жёлтый </a:t>
            </a:r>
            <a:r>
              <a:rPr lang="ru-RU" b="1" dirty="0">
                <a:solidFill>
                  <a:srgbClr val="002060"/>
                </a:solidFill>
              </a:rPr>
              <a:t>одуванчик, снял свой сарафанчик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2"/>
            <a:ext cx="1850426" cy="17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62807" y="885250"/>
            <a:ext cx="11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платьице.</a:t>
            </a:r>
            <a:endParaRPr lang="ru-RU" dirty="0"/>
          </a:p>
        </p:txBody>
      </p:sp>
      <p:pic>
        <p:nvPicPr>
          <p:cNvPr id="12" name="Picture 10" descr="https://w7.pngwing.com/pngs/314/990/png-transparent-dandelion-blowball-plant-seed-head-red-seeded-dandelion-flowering-plant-flor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63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82"/>
          <a:stretch/>
        </p:blipFill>
        <p:spPr bwMode="auto">
          <a:xfrm rot="1079366">
            <a:off x="1037452" y="1298103"/>
            <a:ext cx="3898268" cy="24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69709" y="476521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Он </a:t>
            </a:r>
            <a:r>
              <a:rPr lang="ru-RU" b="1" dirty="0">
                <a:solidFill>
                  <a:srgbClr val="002060"/>
                </a:solidFill>
              </a:rPr>
              <a:t>большого солнца маленький привет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03516" y="23320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Сменил </a:t>
            </a:r>
            <a:r>
              <a:rPr lang="ru-RU" b="1" dirty="0">
                <a:solidFill>
                  <a:srgbClr val="002060"/>
                </a:solidFill>
              </a:rPr>
              <a:t>он платье скучное, на </a:t>
            </a:r>
            <a:r>
              <a:rPr lang="ru-RU" b="1" dirty="0" smtClean="0">
                <a:solidFill>
                  <a:srgbClr val="002060"/>
                </a:solidFill>
              </a:rPr>
              <a:t>белое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02342" y="27089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воздушное.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39138" y="37170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Уронило </a:t>
            </a:r>
            <a:r>
              <a:rPr lang="ru-RU" b="1" dirty="0">
                <a:solidFill>
                  <a:srgbClr val="002060"/>
                </a:solidFill>
              </a:rPr>
              <a:t>солнце лучик золотой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10248" y="31714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Вырос </a:t>
            </a:r>
            <a:r>
              <a:rPr lang="ru-RU" b="1" dirty="0">
                <a:solidFill>
                  <a:srgbClr val="002060"/>
                </a:solidFill>
              </a:rPr>
              <a:t>одуванчик первый молодой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69709" y="42210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 </a:t>
            </a:r>
            <a:r>
              <a:rPr lang="ru-RU" b="1" dirty="0">
                <a:solidFill>
                  <a:srgbClr val="002060"/>
                </a:solidFill>
              </a:rPr>
              <a:t>него чудесный, золотистый цвет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8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"/>
            <a:ext cx="9144000" cy="685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inimg.com/474x/76/0d/f7/760df79eb570462b1d00a42edf194018--dandelion-drawing-dandelion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71"/>
            <a:ext cx="2952328" cy="673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 rot="10800000">
            <a:off x="4716016" y="1268759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220072" y="2060848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860032" y="4743263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259632" y="1388488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077110" y="2636912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763688" y="205115"/>
            <a:ext cx="2160240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2280" y="4630605"/>
            <a:ext cx="88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корень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32433" y="1948189"/>
            <a:ext cx="743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бутон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66393" y="1156100"/>
            <a:ext cx="94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стебель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92457"/>
            <a:ext cx="90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семена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6922" y="1268758"/>
            <a:ext cx="851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цветок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36174" y="2524254"/>
            <a:ext cx="84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листок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"/>
            <a:ext cx="9144000" cy="685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essentialhomeandgarden.com/wp-content/uploads/2018/10/LIFE-CYCLE-OF-A-DANDEL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www.essentialhomeandgarden.com/wp-content/uploads/2018/10/LIFE-CYCLE-OF-A-DANDELION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3" r="92354" b="14266"/>
          <a:stretch/>
        </p:blipFill>
        <p:spPr bwMode="auto">
          <a:xfrm>
            <a:off x="602363" y="1470839"/>
            <a:ext cx="637998" cy="373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27063" r="86742" b="14266"/>
          <a:stretch/>
        </p:blipFill>
        <p:spPr bwMode="auto">
          <a:xfrm>
            <a:off x="1161236" y="1470840"/>
            <a:ext cx="483079" cy="373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27063" r="79775" b="14266"/>
          <a:stretch/>
        </p:blipFill>
        <p:spPr bwMode="auto">
          <a:xfrm>
            <a:off x="1645980" y="1470841"/>
            <a:ext cx="483079" cy="373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t="27063" r="71366" b="14266"/>
          <a:stretch/>
        </p:blipFill>
        <p:spPr bwMode="auto">
          <a:xfrm>
            <a:off x="2127954" y="1470841"/>
            <a:ext cx="672860" cy="37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1" t="27063" r="64612" b="14266"/>
          <a:stretch/>
        </p:blipFill>
        <p:spPr bwMode="auto">
          <a:xfrm>
            <a:off x="2800814" y="1479743"/>
            <a:ext cx="603849" cy="373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27063" r="47519" b="14266"/>
          <a:stretch/>
        </p:blipFill>
        <p:spPr bwMode="auto">
          <a:xfrm>
            <a:off x="3397702" y="1479744"/>
            <a:ext cx="1406105" cy="373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6" t="27063" r="32568" b="14266"/>
          <a:stretch/>
        </p:blipFill>
        <p:spPr bwMode="auto">
          <a:xfrm>
            <a:off x="4803807" y="1484784"/>
            <a:ext cx="1270424" cy="37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9" t="27063" r="16486" b="14266"/>
          <a:stretch/>
        </p:blipFill>
        <p:spPr bwMode="auto">
          <a:xfrm>
            <a:off x="6074231" y="1484784"/>
            <a:ext cx="1315347" cy="37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2" t="27063" b="14266"/>
          <a:stretch/>
        </p:blipFill>
        <p:spPr bwMode="auto">
          <a:xfrm>
            <a:off x="7380312" y="1484784"/>
            <a:ext cx="1512168" cy="37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3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-fotki.yandex.ru/get/5506/29308795.39/0_6317c_afc96a44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"/>
          <a:stretch/>
        </p:blipFill>
        <p:spPr bwMode="auto">
          <a:xfrm>
            <a:off x="-1" y="0"/>
            <a:ext cx="918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treehugger.com/thmb/SYNa7ApmZaHbr6QGWLpSvyVPVAU%3D/1500x0/filters:no_upscale%28%29:max_bytes%28150000%29:strip_icc%28%29/dandelion--taraxacum-officinale--meadow-145629450-f3e76cf1d7e84d71b6fcb218297080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51"/>
            <a:ext cx="9163400" cy="68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3.bp.blogspot.com/-W06qECEhVl0/WWcXFgyM3oI/AAAAAAAAC9A/_gFvfScNW2Q74MHW2nKp2nRwnkn6OrBSwCLcBGAs/s1600/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https://vseapteki.ru/cropping/thumbnails/101/81551/share_default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6" y="168274"/>
            <a:ext cx="3548757" cy="35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flowwill.ru/wp-content/uploads/8/c/e/8ce8db91fa5f1d624c4eb5cc7d39cc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6" y="3717032"/>
            <a:ext cx="5400601" cy="32654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6122"/>
          <a:stretch/>
        </p:blipFill>
        <p:spPr bwMode="auto">
          <a:xfrm>
            <a:off x="6372200" y="1527928"/>
            <a:ext cx="2668105" cy="5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67" b="98000" l="1000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33" y="260648"/>
            <a:ext cx="3541164" cy="37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krot.info/uploads/posts/2020-02/1580738900_43-p-foni-s-nebom-dlya-prezentatsii-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"/>
            <a:ext cx="9220727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www.pngarts.com/files/3/Yellow-Dandelion-PNG-Image-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4" y="-171400"/>
            <a:ext cx="8077737" cy="75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1584176" cy="18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2401"/>
            <a:ext cx="1296144" cy="10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1103056"/>
            <a:ext cx="1296144" cy="1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378">
            <a:off x="2097577" y="2285589"/>
            <a:ext cx="1055580" cy="9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92</Words>
  <Application>Microsoft Office PowerPoint</Application>
  <PresentationFormat>Экран (4:3)</PresentationFormat>
  <Paragraphs>27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</vt:lpstr>
      <vt:lpstr>  То он солнышко лучистое,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Физ. минутка</vt:lpstr>
      <vt:lpstr>Презентация PowerPoint</vt:lpstr>
      <vt:lpstr>Мастерская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просмотр мультфильма</vt:lpstr>
      <vt:lpstr>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Рисуем одуванчик</dc:title>
  <dc:creator>79031</dc:creator>
  <cp:lastModifiedBy>79031</cp:lastModifiedBy>
  <cp:revision>67</cp:revision>
  <dcterms:created xsi:type="dcterms:W3CDTF">2020-04-07T09:19:45Z</dcterms:created>
  <dcterms:modified xsi:type="dcterms:W3CDTF">2025-03-16T20:01:40Z</dcterms:modified>
</cp:coreProperties>
</file>